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8.xml" ContentType="application/inkml+xml"/>
  <Override PartName="/ppt/ink/ink27.xml" ContentType="application/inkml+xml"/>
  <Override PartName="/ppt/ink/ink29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16.xml" ContentType="application/inkml+xml"/>
  <Override PartName="/ppt/ink/ink25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ink/ink14.xml" ContentType="application/inkml+xml"/>
  <Override PartName="/ppt/ink/ink23.xml" ContentType="application/inkml+xml"/>
  <Override PartName="/ppt/ink/ink34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2.xml" ContentType="application/inkml+xml"/>
  <Override PartName="/ppt/ink/ink21.xml" ContentType="application/inkml+xml"/>
  <Override PartName="/ppt/commentAuthors.xml" ContentType="application/vnd.openxmlformats-officedocument.presentationml.commentAuthors+xml"/>
  <Override PartName="/ppt/ink/ink10.xml" ContentType="application/inkml+xml"/>
  <Override PartName="/ppt/ink/ink30.xml" ContentType="application/inkml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9.xml" ContentType="application/inkml+xml"/>
  <Override PartName="/ppt/ink/ink19.xml" ContentType="application/inkml+xml"/>
  <Override PartName="/ppt/ink/ink28.xml" ContentType="application/inkml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ink/ink17.xml" ContentType="application/inkml+xml"/>
  <Override PartName="/ppt/ink/ink26.xml" ContentType="application/inkml+xml"/>
  <Override PartName="/ppt/ink/ink35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15.xml" ContentType="application/inkml+xml"/>
  <Override PartName="/ppt/ink/ink24.xml" ContentType="application/inkml+xml"/>
  <Override PartName="/ppt/ink/ink33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ink/ink13.xml" ContentType="application/inkml+xml"/>
  <Override PartName="/ppt/ink/ink22.xml" ContentType="application/inkml+xml"/>
  <Override PartName="/ppt/slideLayouts/slideLayout10.xml" ContentType="application/vnd.openxmlformats-officedocument.presentationml.slideLayout+xml"/>
  <Default Extension="tiff" ContentType="image/tiff"/>
  <Override PartName="/ppt/ink/ink11.xml" ContentType="application/inkml+xml"/>
  <Override PartName="/ppt/ink/ink20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xmlns="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xmlns="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xmlns="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74189" autoAdjust="0"/>
  </p:normalViewPr>
  <p:slideViewPr>
    <p:cSldViewPr snapToGrid="0" snapToObjects="1" showGuides="1">
      <p:cViewPr varScale="1">
        <p:scale>
          <a:sx n="67" d="100"/>
          <a:sy n="67" d="100"/>
        </p:scale>
        <p:origin x="-88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l-GR" baseline="0" dirty="0" err="1" smtClean="0"/>
              <a:t>For</a:t>
            </a:r>
            <a:r>
              <a:rPr lang="el-GR" baseline="0" dirty="0" smtClean="0"/>
              <a:t> </a:t>
            </a:r>
            <a:r>
              <a:rPr lang="el-GR" baseline="0" dirty="0" err="1" smtClean="0"/>
              <a:t>the</a:t>
            </a:r>
            <a:r>
              <a:rPr lang="el-GR" baseline="0" dirty="0" smtClean="0"/>
              <a:t> </a:t>
            </a:r>
            <a:r>
              <a:rPr lang="el-GR" baseline="0" dirty="0" err="1" smtClean="0"/>
              <a:t>collection</a:t>
            </a:r>
            <a:r>
              <a:rPr lang="el-GR" baseline="0" dirty="0" smtClean="0"/>
              <a:t> </a:t>
            </a:r>
            <a:r>
              <a:rPr lang="el-GR" baseline="0" dirty="0" err="1" smtClean="0"/>
              <a:t>of</a:t>
            </a:r>
            <a:r>
              <a:rPr lang="el-GR" baseline="0" dirty="0" smtClean="0"/>
              <a:t> </a:t>
            </a:r>
            <a:r>
              <a:rPr lang="el-GR" baseline="0" dirty="0" err="1" smtClean="0"/>
              <a:t>data</a:t>
            </a:r>
            <a:r>
              <a:rPr lang="el-GR" baseline="0" dirty="0" smtClean="0"/>
              <a:t> </a:t>
            </a:r>
            <a:r>
              <a:rPr lang="el-GR" baseline="0" dirty="0" err="1" smtClean="0"/>
              <a:t>for</a:t>
            </a:r>
            <a:r>
              <a:rPr lang="el-GR" baseline="0" dirty="0" smtClean="0"/>
              <a:t> </a:t>
            </a:r>
            <a:r>
              <a:rPr lang="el-GR" baseline="0" dirty="0" err="1" smtClean="0"/>
              <a:t>the</a:t>
            </a:r>
            <a:r>
              <a:rPr lang="el-GR" baseline="0" dirty="0" smtClean="0"/>
              <a:t> </a:t>
            </a:r>
            <a:r>
              <a:rPr lang="el-GR" baseline="0" dirty="0" err="1" smtClean="0"/>
              <a:t>technology</a:t>
            </a:r>
            <a:r>
              <a:rPr lang="el-GR" baseline="0" dirty="0" smtClean="0"/>
              <a:t> </a:t>
            </a:r>
            <a:r>
              <a:rPr lang="el-GR" baseline="0" dirty="0" err="1" smtClean="0"/>
              <a:t>skills</a:t>
            </a:r>
            <a:r>
              <a:rPr lang="el-GR" baseline="0" dirty="0" smtClean="0"/>
              <a:t> </a:t>
            </a:r>
            <a:r>
              <a:rPr lang="el-GR" baseline="0" dirty="0" err="1" smtClean="0"/>
              <a:t>that</a:t>
            </a:r>
            <a:r>
              <a:rPr lang="el-GR" baseline="0" dirty="0" smtClean="0"/>
              <a:t> </a:t>
            </a:r>
            <a:r>
              <a:rPr lang="el-GR" baseline="0" dirty="0" err="1" smtClean="0"/>
              <a:t>are</a:t>
            </a:r>
            <a:r>
              <a:rPr lang="el-GR" baseline="0" dirty="0" smtClean="0"/>
              <a:t> in </a:t>
            </a:r>
            <a:r>
              <a:rPr lang="el-GR" baseline="0" dirty="0" err="1" smtClean="0"/>
              <a:t>demand</a:t>
            </a:r>
            <a:r>
              <a:rPr lang="el-GR" baseline="0" dirty="0" smtClean="0"/>
              <a:t> </a:t>
            </a:r>
            <a:r>
              <a:rPr lang="el-GR" baseline="0" dirty="0" err="1" smtClean="0"/>
              <a:t>different</a:t>
            </a:r>
            <a:r>
              <a:rPr lang="el-GR" baseline="0" dirty="0" smtClean="0"/>
              <a:t> </a:t>
            </a:r>
            <a:r>
              <a:rPr lang="el-GR" baseline="0" dirty="0" err="1" smtClean="0"/>
              <a:t>sources</a:t>
            </a:r>
            <a:r>
              <a:rPr lang="el-GR" baseline="0" dirty="0" smtClean="0"/>
              <a:t> </a:t>
            </a:r>
            <a:r>
              <a:rPr lang="el-GR" baseline="0" dirty="0" err="1" smtClean="0"/>
              <a:t>have</a:t>
            </a:r>
            <a:r>
              <a:rPr lang="el-GR" baseline="0" dirty="0" smtClean="0"/>
              <a:t> </a:t>
            </a:r>
            <a:r>
              <a:rPr lang="el-GR" baseline="0" dirty="0" err="1" smtClean="0"/>
              <a:t>been</a:t>
            </a:r>
            <a:r>
              <a:rPr lang="el-GR" baseline="0" dirty="0" smtClean="0"/>
              <a:t> </a:t>
            </a:r>
            <a:r>
              <a:rPr lang="el-GR" baseline="0" dirty="0" err="1" smtClean="0"/>
              <a:t>used</a:t>
            </a:r>
            <a:r>
              <a:rPr lang="el-GR" baseline="0" dirty="0" smtClean="0"/>
              <a:t> </a:t>
            </a:r>
            <a:r>
              <a:rPr lang="el-GR" baseline="0" dirty="0" err="1" smtClean="0"/>
              <a:t>like</a:t>
            </a:r>
            <a:r>
              <a:rPr lang="el-GR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el-GR" baseline="0" dirty="0" err="1" smtClean="0"/>
              <a:t>Preparation</a:t>
            </a:r>
            <a:r>
              <a:rPr lang="el-GR" baseline="0" dirty="0" smtClean="0"/>
              <a:t> </a:t>
            </a:r>
            <a:r>
              <a:rPr lang="el-GR" baseline="0" dirty="0" err="1" smtClean="0"/>
              <a:t>of</a:t>
            </a:r>
            <a:r>
              <a:rPr lang="el-GR" baseline="0" dirty="0" smtClean="0"/>
              <a:t> </a:t>
            </a:r>
            <a:r>
              <a:rPr lang="el-GR" baseline="0" dirty="0" err="1" smtClean="0"/>
              <a:t>the</a:t>
            </a:r>
            <a:r>
              <a:rPr lang="el-GR" baseline="0" dirty="0" smtClean="0"/>
              <a:t> </a:t>
            </a:r>
            <a:r>
              <a:rPr lang="el-GR" baseline="0" dirty="0" err="1" smtClean="0"/>
              <a:t>collected</a:t>
            </a:r>
            <a:r>
              <a:rPr lang="el-GR" baseline="0" dirty="0" smtClean="0"/>
              <a:t> </a:t>
            </a:r>
            <a:r>
              <a:rPr lang="el-GR" baseline="0" dirty="0" err="1" smtClean="0"/>
              <a:t>data</a:t>
            </a:r>
            <a:r>
              <a:rPr lang="el-GR" baseline="0" dirty="0" smtClean="0"/>
              <a:t> </a:t>
            </a:r>
            <a:r>
              <a:rPr lang="el-GR" baseline="0" dirty="0" err="1" smtClean="0"/>
              <a:t>by</a:t>
            </a:r>
            <a:r>
              <a:rPr lang="el-GR" baseline="0" dirty="0" smtClean="0"/>
              <a:t> </a:t>
            </a:r>
            <a:r>
              <a:rPr lang="el-GR" baseline="0" dirty="0" err="1" smtClean="0"/>
              <a:t>applying</a:t>
            </a:r>
            <a:r>
              <a:rPr lang="el-GR" baseline="0" dirty="0" smtClean="0"/>
              <a:t> </a:t>
            </a:r>
            <a:r>
              <a:rPr lang="el-GR" baseline="0" dirty="0" err="1" smtClean="0"/>
              <a:t>data</a:t>
            </a:r>
            <a:r>
              <a:rPr lang="el-GR" baseline="0" dirty="0" smtClean="0"/>
              <a:t> </a:t>
            </a:r>
            <a:r>
              <a:rPr lang="el-GR" baseline="0" dirty="0" err="1" smtClean="0"/>
              <a:t>wrangling</a:t>
            </a:r>
            <a:r>
              <a:rPr lang="el-GR" baseline="0" dirty="0" smtClean="0"/>
              <a:t> </a:t>
            </a:r>
            <a:r>
              <a:rPr lang="el-GR" baseline="0" dirty="0" err="1" smtClean="0"/>
              <a:t>techniques</a:t>
            </a:r>
            <a:r>
              <a:rPr lang="el-GR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el-GR" baseline="0" dirty="0" err="1" smtClean="0"/>
              <a:t>Analysis</a:t>
            </a:r>
            <a:r>
              <a:rPr lang="el-GR" baseline="0" dirty="0" smtClean="0"/>
              <a:t> </a:t>
            </a:r>
            <a:r>
              <a:rPr lang="el-GR" baseline="0" dirty="0" err="1" smtClean="0"/>
              <a:t>of</a:t>
            </a:r>
            <a:r>
              <a:rPr lang="el-GR" baseline="0" dirty="0" smtClean="0"/>
              <a:t> </a:t>
            </a:r>
            <a:r>
              <a:rPr lang="el-GR" baseline="0" dirty="0" err="1" smtClean="0"/>
              <a:t>the</a:t>
            </a:r>
            <a:r>
              <a:rPr lang="el-GR" baseline="0" dirty="0" smtClean="0"/>
              <a:t> </a:t>
            </a:r>
            <a:r>
              <a:rPr lang="el-GR" baseline="0" dirty="0" err="1" smtClean="0"/>
              <a:t>data</a:t>
            </a:r>
            <a:r>
              <a:rPr lang="el-GR" baseline="0" dirty="0" smtClean="0"/>
              <a:t> </a:t>
            </a:r>
            <a:r>
              <a:rPr lang="el-GR" baseline="0" dirty="0" err="1" smtClean="0"/>
              <a:t>by</a:t>
            </a:r>
            <a:r>
              <a:rPr lang="el-GR" baseline="0" dirty="0" smtClean="0"/>
              <a:t> </a:t>
            </a:r>
            <a:r>
              <a:rPr lang="el-GR" baseline="0" dirty="0" err="1" smtClean="0"/>
              <a:t>applying</a:t>
            </a:r>
            <a:r>
              <a:rPr lang="el-GR" baseline="0" dirty="0" smtClean="0"/>
              <a:t> </a:t>
            </a:r>
            <a:r>
              <a:rPr lang="el-GR" baseline="0" dirty="0" err="1" smtClean="0"/>
              <a:t>statistical</a:t>
            </a:r>
            <a:r>
              <a:rPr lang="el-GR" baseline="0" dirty="0" smtClean="0"/>
              <a:t> </a:t>
            </a:r>
            <a:r>
              <a:rPr lang="el-GR" baseline="0" dirty="0" err="1" smtClean="0"/>
              <a:t>techniques</a:t>
            </a:r>
            <a:r>
              <a:rPr lang="el-GR" baseline="0" dirty="0" smtClean="0"/>
              <a:t> </a:t>
            </a:r>
            <a:r>
              <a:rPr lang="el-GR" baseline="0" dirty="0" err="1" smtClean="0"/>
              <a:t>for</a:t>
            </a:r>
            <a:r>
              <a:rPr lang="el-GR" baseline="0" dirty="0" smtClean="0"/>
              <a:t> </a:t>
            </a:r>
            <a:r>
              <a:rPr lang="el-GR" baseline="0" dirty="0" err="1" smtClean="0"/>
              <a:t>the</a:t>
            </a:r>
            <a:r>
              <a:rPr lang="el-GR" baseline="0" dirty="0" smtClean="0"/>
              <a:t> </a:t>
            </a:r>
            <a:r>
              <a:rPr lang="el-GR" baseline="0" dirty="0" err="1" smtClean="0"/>
              <a:t>identification</a:t>
            </a:r>
            <a:r>
              <a:rPr lang="el-GR" baseline="0" dirty="0" smtClean="0"/>
              <a:t> </a:t>
            </a:r>
            <a:r>
              <a:rPr lang="el-GR" baseline="0" dirty="0" err="1" smtClean="0"/>
              <a:t>of</a:t>
            </a:r>
            <a:r>
              <a:rPr lang="el-GR" baseline="0" dirty="0" smtClean="0"/>
              <a:t> </a:t>
            </a:r>
            <a:r>
              <a:rPr lang="el-GR" baseline="0" dirty="0" err="1" smtClean="0"/>
              <a:t>insights</a:t>
            </a:r>
            <a:r>
              <a:rPr lang="el-GR" baseline="0" dirty="0" smtClean="0"/>
              <a:t> </a:t>
            </a:r>
            <a:r>
              <a:rPr lang="el-GR" baseline="0" dirty="0" err="1" smtClean="0"/>
              <a:t>and</a:t>
            </a:r>
            <a:r>
              <a:rPr lang="el-GR" baseline="0" dirty="0" smtClean="0"/>
              <a:t> </a:t>
            </a:r>
            <a:r>
              <a:rPr lang="el-GR" baseline="0" dirty="0" err="1" smtClean="0"/>
              <a:t>trends</a:t>
            </a:r>
            <a:r>
              <a:rPr lang="el-GR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el-GR" baseline="0" dirty="0" err="1" smtClean="0"/>
              <a:t>Use</a:t>
            </a:r>
            <a:r>
              <a:rPr lang="el-GR" baseline="0" dirty="0" smtClean="0"/>
              <a:t> </a:t>
            </a:r>
            <a:r>
              <a:rPr lang="el-GR" baseline="0" dirty="0" err="1" smtClean="0"/>
              <a:t>of</a:t>
            </a:r>
            <a:r>
              <a:rPr lang="el-GR" baseline="0" dirty="0" smtClean="0"/>
              <a:t> </a:t>
            </a:r>
            <a:r>
              <a:rPr lang="el-GR" baseline="0" dirty="0" err="1" smtClean="0"/>
              <a:t>data</a:t>
            </a:r>
            <a:r>
              <a:rPr lang="el-GR" baseline="0" dirty="0" smtClean="0"/>
              <a:t> </a:t>
            </a:r>
            <a:r>
              <a:rPr lang="el-GR" baseline="0" dirty="0" err="1" smtClean="0"/>
              <a:t>visualisation</a:t>
            </a:r>
            <a:r>
              <a:rPr lang="el-GR" baseline="0" dirty="0" smtClean="0"/>
              <a:t> </a:t>
            </a:r>
            <a:r>
              <a:rPr lang="el-GR" baseline="0" dirty="0" err="1" smtClean="0"/>
              <a:t>to</a:t>
            </a:r>
            <a:r>
              <a:rPr lang="el-GR" baseline="0" dirty="0" smtClean="0"/>
              <a:t> </a:t>
            </a:r>
            <a:r>
              <a:rPr lang="el-GR" baseline="0" dirty="0" err="1" smtClean="0"/>
              <a:t>effectively</a:t>
            </a:r>
            <a:r>
              <a:rPr lang="el-GR" baseline="0" dirty="0" smtClean="0"/>
              <a:t> </a:t>
            </a:r>
            <a:r>
              <a:rPr lang="el-GR" baseline="0" dirty="0" err="1" smtClean="0"/>
              <a:t>reveal</a:t>
            </a:r>
            <a:r>
              <a:rPr lang="el-GR" baseline="0" dirty="0" smtClean="0"/>
              <a:t> </a:t>
            </a:r>
            <a:r>
              <a:rPr lang="el-GR" baseline="0" dirty="0" err="1" smtClean="0"/>
              <a:t>findings</a:t>
            </a:r>
            <a:r>
              <a:rPr lang="el-GR" baseline="0" dirty="0" smtClean="0"/>
              <a:t> </a:t>
            </a:r>
            <a:r>
              <a:rPr lang="el-GR" baseline="0" dirty="0" err="1" smtClean="0"/>
              <a:t>and</a:t>
            </a:r>
            <a:r>
              <a:rPr lang="el-GR" baseline="0" dirty="0" smtClean="0"/>
              <a:t> </a:t>
            </a:r>
            <a:r>
              <a:rPr lang="el-GR" baseline="0" dirty="0" err="1" smtClean="0"/>
              <a:t>trends</a:t>
            </a:r>
            <a:r>
              <a:rPr lang="el-GR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el-GR" baseline="0" dirty="0" err="1" smtClean="0"/>
              <a:t>Use</a:t>
            </a:r>
            <a:r>
              <a:rPr lang="el-GR" baseline="0" dirty="0" smtClean="0"/>
              <a:t> </a:t>
            </a:r>
            <a:r>
              <a:rPr lang="el-GR" baseline="0" dirty="0" err="1" smtClean="0"/>
              <a:t>of</a:t>
            </a:r>
            <a:r>
              <a:rPr lang="el-GR" baseline="0" dirty="0" smtClean="0"/>
              <a:t> </a:t>
            </a:r>
            <a:r>
              <a:rPr lang="el-GR" baseline="0" dirty="0" err="1" smtClean="0"/>
              <a:t>Cognos</a:t>
            </a:r>
            <a:r>
              <a:rPr lang="el-GR" baseline="0" dirty="0" smtClean="0"/>
              <a:t> </a:t>
            </a:r>
            <a:r>
              <a:rPr lang="el-GR" baseline="0" dirty="0" err="1" smtClean="0"/>
              <a:t>for</a:t>
            </a:r>
            <a:r>
              <a:rPr lang="el-GR" baseline="0" dirty="0" smtClean="0"/>
              <a:t> </a:t>
            </a:r>
            <a:r>
              <a:rPr lang="el-GR" baseline="0" dirty="0" err="1" smtClean="0"/>
              <a:t>the</a:t>
            </a:r>
            <a:r>
              <a:rPr lang="el-GR" baseline="0" dirty="0" smtClean="0"/>
              <a:t> </a:t>
            </a:r>
            <a:r>
              <a:rPr lang="el-GR" baseline="0" dirty="0" err="1" smtClean="0"/>
              <a:t>analysis</a:t>
            </a:r>
            <a:r>
              <a:rPr lang="el-GR" baseline="0" dirty="0" smtClean="0"/>
              <a:t> </a:t>
            </a:r>
            <a:r>
              <a:rPr lang="el-GR" baseline="0" dirty="0" err="1" smtClean="0"/>
              <a:t>and</a:t>
            </a:r>
            <a:r>
              <a:rPr lang="el-GR" baseline="0" dirty="0" smtClean="0"/>
              <a:t> </a:t>
            </a:r>
            <a:r>
              <a:rPr lang="el-GR" baseline="0" dirty="0" err="1" smtClean="0"/>
              <a:t>presentationj</a:t>
            </a:r>
            <a:r>
              <a:rPr lang="el-GR" baseline="0" dirty="0" smtClean="0"/>
              <a:t> </a:t>
            </a:r>
            <a:r>
              <a:rPr lang="el-GR" baseline="0" dirty="0" err="1" smtClean="0"/>
              <a:t>of</a:t>
            </a:r>
            <a:r>
              <a:rPr lang="el-GR" baseline="0" dirty="0" smtClean="0"/>
              <a:t> </a:t>
            </a:r>
            <a:r>
              <a:rPr lang="el-GR" baseline="0" dirty="0" err="1" smtClean="0"/>
              <a:t>data</a:t>
            </a:r>
            <a:r>
              <a:rPr lang="el-GR" baseline="0" dirty="0" smtClean="0"/>
              <a:t> </a:t>
            </a:r>
            <a:r>
              <a:rPr lang="el-GR" baseline="0" dirty="0" err="1" smtClean="0"/>
              <a:t>dynamically</a:t>
            </a:r>
            <a:r>
              <a:rPr lang="el-GR" baseline="0" dirty="0" smtClean="0"/>
              <a:t>.</a:t>
            </a:r>
          </a:p>
          <a:p>
            <a:pPr marL="228600" indent="-228600">
              <a:buNone/>
            </a:pPr>
            <a:endParaRPr lang="el-GR" baseline="0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err="1" smtClean="0"/>
              <a:t>Dashboard</a:t>
            </a:r>
            <a:r>
              <a:rPr lang="el-GR" dirty="0" smtClean="0"/>
              <a:t> </a:t>
            </a:r>
            <a:r>
              <a:rPr lang="el-GR" dirty="0" err="1" smtClean="0"/>
              <a:t>permanent</a:t>
            </a:r>
            <a:r>
              <a:rPr lang="el-GR" dirty="0" smtClean="0"/>
              <a:t> </a:t>
            </a:r>
            <a:r>
              <a:rPr lang="el-GR" dirty="0" err="1" smtClean="0"/>
              <a:t>link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- Ορθογώνιο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- Στρογγυλεμένο ορθογώνιο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329E-BD11-4AA5-BCE0-D80E56499A65}" type="datetimeFigureOut">
              <a:rPr lang="el-GR" smtClean="0"/>
              <a:t>5/6/2021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22CD62F-77AF-4384-8D08-1A01699C8491}" type="slidenum">
              <a:rPr lang="el-GR" smtClean="0"/>
              <a:t>‹#›</a:t>
            </a:fld>
            <a:endParaRPr lang="el-GR"/>
          </a:p>
        </p:txBody>
      </p:sp>
      <p:sp>
        <p:nvSpPr>
          <p:cNvPr id="7" name="6 - Ορθογώνιο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- Ορθογώνιο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Ορθογώνιο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329E-BD11-4AA5-BCE0-D80E56499A65}" type="datetimeFigureOut">
              <a:rPr lang="el-GR" smtClean="0"/>
              <a:t>5/6/2021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D62F-77AF-4384-8D08-1A01699C849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329E-BD11-4AA5-BCE0-D80E56499A65}" type="datetimeFigureOut">
              <a:rPr lang="el-GR" smtClean="0"/>
              <a:t>5/6/2021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D62F-77AF-4384-8D08-1A01699C849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329E-BD11-4AA5-BCE0-D80E56499A65}" type="datetimeFigureOut">
              <a:rPr lang="el-GR" smtClean="0"/>
              <a:t>5/6/2021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D62F-77AF-4384-8D08-1A01699C8491}" type="slidenum">
              <a:rPr lang="el-GR" smtClean="0"/>
              <a:t>‹#›</a:t>
            </a:fld>
            <a:endParaRPr lang="el-GR"/>
          </a:p>
        </p:txBody>
      </p:sp>
      <p:sp>
        <p:nvSpPr>
          <p:cNvPr id="8" name="7 - Θέση περιεχομένου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- Ορθογώνιο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- Στρογγυλεμένο ορθογώνιο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329E-BD11-4AA5-BCE0-D80E56499A65}" type="datetimeFigureOut">
              <a:rPr lang="el-GR" smtClean="0"/>
              <a:t>5/6/2021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7" name="6 - Ορθογώνιο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- Ορθογώνιο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- Ορθογώνιο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22CD62F-77AF-4384-8D08-1A01699C8491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329E-BD11-4AA5-BCE0-D80E56499A65}" type="datetimeFigureOut">
              <a:rPr lang="el-GR" smtClean="0"/>
              <a:t>5/6/2021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D62F-77AF-4384-8D08-1A01699C8491}" type="slidenum">
              <a:rPr lang="el-GR" smtClean="0"/>
              <a:t>‹#›</a:t>
            </a:fld>
            <a:endParaRPr lang="el-GR"/>
          </a:p>
        </p:txBody>
      </p:sp>
      <p:sp>
        <p:nvSpPr>
          <p:cNvPr id="9" name="8 - Θέση περιεχομένου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329E-BD11-4AA5-BCE0-D80E56499A65}" type="datetimeFigureOut">
              <a:rPr lang="el-GR" smtClean="0"/>
              <a:t>5/6/2021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D62F-77AF-4384-8D08-1A01699C8491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3" name="12 - Θέση περιεχομένου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329E-BD11-4AA5-BCE0-D80E56499A65}" type="datetimeFigureOut">
              <a:rPr lang="el-GR" smtClean="0"/>
              <a:t>5/6/2021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D62F-77AF-4384-8D08-1A01699C849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329E-BD11-4AA5-BCE0-D80E56499A65}" type="datetimeFigureOut">
              <a:rPr lang="el-GR" smtClean="0"/>
              <a:t>5/6/2021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D62F-77AF-4384-8D08-1A01699C849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Ορθογώνιο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- Στρογγυλεμένο ορθογώνιο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329E-BD11-4AA5-BCE0-D80E56499A65}" type="datetimeFigureOut">
              <a:rPr lang="el-GR" smtClean="0"/>
              <a:t>5/6/2021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D62F-77AF-4384-8D08-1A01699C8491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329E-BD11-4AA5-BCE0-D80E56499A65}" type="datetimeFigureOut">
              <a:rPr lang="el-GR" smtClean="0"/>
              <a:t>5/6/2021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22CD62F-77AF-4384-8D08-1A01699C8491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10 - Ορθογώνιο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Ορθογώνιο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Ορθογώνιο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- Στρογγυλεμένο ορθογώνιο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CB329E-BD11-4AA5-BCE0-D80E56499A65}" type="datetimeFigureOut">
              <a:rPr lang="el-GR" smtClean="0"/>
              <a:t>5/6/2021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22CD62F-77AF-4384-8D08-1A01699C8491}" type="slidenum">
              <a:rPr lang="el-GR" smtClean="0"/>
              <a:t>‹#›</a:t>
            </a:fld>
            <a:endParaRPr lang="el-GR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41" y="6371623"/>
            <a:ext cx="2456071" cy="378964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3" y="6371627"/>
            <a:ext cx="3375991" cy="397761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861348"/>
            <a:ext cx="10058400" cy="56997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image" Target="../media/image9.png"/><Relationship Id="rId26" Type="http://schemas.openxmlformats.org/officeDocument/2006/relationships/customXml" Target="../ink/ink22.xml"/><Relationship Id="rId3" Type="http://schemas.openxmlformats.org/officeDocument/2006/relationships/image" Target="../media/image5.png"/><Relationship Id="rId21" Type="http://schemas.openxmlformats.org/officeDocument/2006/relationships/image" Target="../media/image10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5" Type="http://schemas.openxmlformats.org/officeDocument/2006/relationships/image" Target="../media/image6.pn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12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.xml"/><Relationship Id="rId12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11" Type="http://schemas.openxmlformats.org/officeDocument/2006/relationships/customXml" Target="../ink/ink34.xml"/><Relationship Id="rId10" Type="http://schemas.openxmlformats.org/officeDocument/2006/relationships/image" Target="../media/image9.png"/><Relationship Id="rId9" Type="http://schemas.openxmlformats.org/officeDocument/2006/relationships/customXml" Target="../ink/ink33.xml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25629"/>
            <a:ext cx="6019800" cy="2553631"/>
          </a:xfrm>
        </p:spPr>
        <p:txBody>
          <a:bodyPr anchor="ctr">
            <a:normAutofit/>
          </a:bodyPr>
          <a:lstStyle/>
          <a:p>
            <a:pPr algn="ctr"/>
            <a:r>
              <a:rPr lang="el-GR" dirty="0" err="1" smtClean="0">
                <a:solidFill>
                  <a:schemeClr val="tx1"/>
                </a:solidFill>
              </a:rPr>
              <a:t>Data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Analysis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 err="1" smtClean="0">
                <a:solidFill>
                  <a:schemeClr val="tx1"/>
                </a:solidFill>
              </a:rPr>
              <a:t>Capstone</a:t>
            </a:r>
            <a:r>
              <a:rPr lang="el-GR" dirty="0" smtClean="0">
                <a:solidFill>
                  <a:schemeClr val="tx1"/>
                </a:solidFill>
              </a:rPr>
              <a:t> Project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72200" y="4739259"/>
            <a:ext cx="5181600" cy="1437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dirty="0" err="1" smtClean="0"/>
              <a:t>Fotis</a:t>
            </a:r>
            <a:r>
              <a:rPr lang="el-GR" dirty="0" smtClean="0"/>
              <a:t> </a:t>
            </a:r>
            <a:r>
              <a:rPr lang="el-GR" dirty="0" err="1" smtClean="0"/>
              <a:t>Tasioulis</a:t>
            </a:r>
            <a:endParaRPr lang="en-US" dirty="0"/>
          </a:p>
          <a:p>
            <a:pPr marL="0" indent="0" algn="ctr">
              <a:buNone/>
            </a:pPr>
            <a:r>
              <a:rPr lang="el-GR" dirty="0" smtClean="0"/>
              <a:t>5/6/2021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71" y="182562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B9E41AB-16C2-481D-B8C5-779DDB046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01B0B0D-23C0-406D-81B1-53560BEA60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2379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0"/>
            <a:ext cx="11877675" cy="949321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4325" y="1690688"/>
            <a:ext cx="567214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2000" b="1" dirty="0" smtClean="0"/>
              <a:t>FINDINGS</a:t>
            </a:r>
          </a:p>
          <a:p>
            <a:pPr marL="0" indent="0" algn="ctr">
              <a:buNone/>
            </a:pPr>
            <a:endParaRPr lang="el-GR" sz="2000" b="1" dirty="0" smtClean="0"/>
          </a:p>
          <a:p>
            <a:pPr marL="0" indent="0" algn="just"/>
            <a:r>
              <a:rPr lang="el-GR" sz="2000" dirty="0" smtClean="0"/>
              <a:t> </a:t>
            </a:r>
            <a:r>
              <a:rPr lang="el-GR" sz="2000" dirty="0" err="1" smtClean="0"/>
              <a:t>MySQL</a:t>
            </a:r>
            <a:r>
              <a:rPr lang="el-GR" sz="2000" dirty="0" smtClean="0"/>
              <a:t> </a:t>
            </a:r>
            <a:r>
              <a:rPr lang="el-GR" sz="2000" dirty="0" err="1" smtClean="0"/>
              <a:t>and</a:t>
            </a:r>
            <a:r>
              <a:rPr lang="el-GR" sz="2000" dirty="0" smtClean="0"/>
              <a:t> </a:t>
            </a:r>
            <a:r>
              <a:rPr lang="el-GR" sz="2000" dirty="0" err="1" smtClean="0"/>
              <a:t>MicrosoftSQL</a:t>
            </a:r>
            <a:r>
              <a:rPr lang="el-GR" sz="2000" dirty="0" smtClean="0"/>
              <a:t> Server </a:t>
            </a:r>
            <a:r>
              <a:rPr lang="el-GR" sz="2000" dirty="0" err="1" smtClean="0"/>
              <a:t>have</a:t>
            </a:r>
            <a:r>
              <a:rPr lang="el-GR" sz="2000" dirty="0" smtClean="0"/>
              <a:t> </a:t>
            </a:r>
            <a:r>
              <a:rPr lang="el-GR" sz="2000" dirty="0" err="1" smtClean="0"/>
              <a:t>the</a:t>
            </a:r>
            <a:r>
              <a:rPr lang="el-GR" sz="2000" dirty="0" smtClean="0"/>
              <a:t> </a:t>
            </a:r>
            <a:r>
              <a:rPr lang="el-GR" sz="2000" dirty="0" smtClean="0"/>
              <a:t>   </a:t>
            </a:r>
            <a:r>
              <a:rPr lang="el-GR" sz="2000" dirty="0" err="1" smtClean="0"/>
              <a:t>highest</a:t>
            </a:r>
            <a:r>
              <a:rPr lang="el-GR" sz="2000" dirty="0" smtClean="0"/>
              <a:t> </a:t>
            </a:r>
            <a:r>
              <a:rPr lang="el-GR" sz="2000" dirty="0" err="1" smtClean="0"/>
              <a:t>demand</a:t>
            </a:r>
            <a:r>
              <a:rPr lang="el-GR" sz="2000" dirty="0" smtClean="0"/>
              <a:t>. </a:t>
            </a:r>
          </a:p>
          <a:p>
            <a:pPr marL="0" indent="0" algn="just"/>
            <a:r>
              <a:rPr lang="el-GR" sz="2000" dirty="0" smtClean="0"/>
              <a:t> </a:t>
            </a:r>
            <a:r>
              <a:rPr lang="el-GR" sz="2000" dirty="0" err="1" smtClean="0"/>
              <a:t>PostgreSQL</a:t>
            </a:r>
            <a:r>
              <a:rPr lang="el-GR" sz="2000" dirty="0" smtClean="0"/>
              <a:t> </a:t>
            </a:r>
            <a:r>
              <a:rPr lang="el-GR" sz="2000" dirty="0" err="1" smtClean="0"/>
              <a:t>is</a:t>
            </a:r>
            <a:r>
              <a:rPr lang="el-GR" sz="2000" dirty="0" smtClean="0"/>
              <a:t> a </a:t>
            </a:r>
            <a:r>
              <a:rPr lang="el-GR" sz="2000" dirty="0" err="1" smtClean="0"/>
              <a:t>widely</a:t>
            </a:r>
            <a:r>
              <a:rPr lang="el-GR" sz="2000" dirty="0" smtClean="0"/>
              <a:t> </a:t>
            </a:r>
            <a:r>
              <a:rPr lang="el-GR" sz="2000" dirty="0" err="1" smtClean="0"/>
              <a:t>used</a:t>
            </a:r>
            <a:r>
              <a:rPr lang="el-GR" sz="2000" dirty="0" smtClean="0"/>
              <a:t> </a:t>
            </a:r>
            <a:r>
              <a:rPr lang="el-GR" sz="2000" dirty="0" err="1" smtClean="0"/>
              <a:t>database</a:t>
            </a:r>
            <a:r>
              <a:rPr lang="el-GR" sz="2000" dirty="0" smtClean="0"/>
              <a:t>.</a:t>
            </a:r>
            <a:endParaRPr lang="el-GR" sz="2000" dirty="0" smtClean="0"/>
          </a:p>
          <a:p>
            <a:pPr marL="0" indent="0" algn="just"/>
            <a:r>
              <a:rPr lang="el-GR" sz="2000" dirty="0" smtClean="0"/>
              <a:t> </a:t>
            </a:r>
            <a:r>
              <a:rPr lang="el-GR" sz="2000" dirty="0" err="1" smtClean="0"/>
              <a:t>The</a:t>
            </a:r>
            <a:r>
              <a:rPr lang="el-GR" sz="2000" dirty="0" smtClean="0"/>
              <a:t> </a:t>
            </a:r>
            <a:r>
              <a:rPr lang="el-GR" sz="2000" dirty="0" err="1" smtClean="0"/>
              <a:t>need</a:t>
            </a:r>
            <a:r>
              <a:rPr lang="el-GR" sz="2000" dirty="0" smtClean="0"/>
              <a:t> </a:t>
            </a:r>
            <a:r>
              <a:rPr lang="el-GR" sz="2000" dirty="0" err="1" smtClean="0"/>
              <a:t>for</a:t>
            </a:r>
            <a:r>
              <a:rPr lang="el-GR" sz="2000" dirty="0" smtClean="0"/>
              <a:t> </a:t>
            </a:r>
            <a:r>
              <a:rPr lang="el-GR" sz="2000" dirty="0" err="1" smtClean="0"/>
              <a:t>MongoDB</a:t>
            </a:r>
            <a:r>
              <a:rPr lang="el-GR" sz="2000" dirty="0" smtClean="0"/>
              <a:t> </a:t>
            </a:r>
            <a:r>
              <a:rPr lang="el-GR" sz="2000" dirty="0" err="1" smtClean="0"/>
              <a:t>database</a:t>
            </a:r>
            <a:r>
              <a:rPr lang="el-GR" sz="2000" dirty="0" smtClean="0"/>
              <a:t> </a:t>
            </a:r>
            <a:r>
              <a:rPr lang="el-GR" sz="2000" dirty="0" err="1" smtClean="0"/>
              <a:t>knowledge</a:t>
            </a:r>
            <a:r>
              <a:rPr lang="el-GR" sz="2000" dirty="0" smtClean="0"/>
              <a:t> </a:t>
            </a:r>
            <a:r>
              <a:rPr lang="el-GR" sz="2000" dirty="0" err="1" smtClean="0"/>
              <a:t>significantly</a:t>
            </a:r>
            <a:r>
              <a:rPr lang="el-GR" sz="2000" dirty="0" smtClean="0"/>
              <a:t> </a:t>
            </a:r>
            <a:r>
              <a:rPr lang="el-GR" sz="2000" dirty="0" err="1" smtClean="0"/>
              <a:t>increases</a:t>
            </a:r>
            <a:r>
              <a:rPr lang="el-GR" sz="2000" dirty="0" smtClean="0"/>
              <a:t> in </a:t>
            </a:r>
            <a:r>
              <a:rPr lang="el-GR" sz="2000" dirty="0" err="1" smtClean="0"/>
              <a:t>the</a:t>
            </a:r>
            <a:r>
              <a:rPr lang="el-GR" sz="2000" dirty="0" smtClean="0"/>
              <a:t> </a:t>
            </a:r>
            <a:r>
              <a:rPr lang="el-GR" sz="2000" dirty="0" err="1" smtClean="0"/>
              <a:t>next</a:t>
            </a:r>
            <a:r>
              <a:rPr lang="el-GR" sz="2000" dirty="0" smtClean="0"/>
              <a:t> </a:t>
            </a:r>
            <a:r>
              <a:rPr lang="el-GR" sz="2000" dirty="0" err="1" smtClean="0"/>
              <a:t>year</a:t>
            </a:r>
            <a:r>
              <a:rPr lang="el-GR" sz="2000" dirty="0" smtClean="0"/>
              <a:t>.</a:t>
            </a:r>
          </a:p>
          <a:p>
            <a:pPr marL="0" indent="0" algn="just"/>
            <a:r>
              <a:rPr lang="el-GR" sz="2000" dirty="0" smtClean="0"/>
              <a:t> </a:t>
            </a:r>
            <a:r>
              <a:rPr lang="el-GR" sz="2000" dirty="0" err="1" smtClean="0"/>
              <a:t>Redis</a:t>
            </a:r>
            <a:r>
              <a:rPr lang="el-GR" sz="2000" dirty="0" smtClean="0"/>
              <a:t> </a:t>
            </a:r>
            <a:r>
              <a:rPr lang="el-GR" sz="2000" dirty="0" err="1" smtClean="0"/>
              <a:t>database</a:t>
            </a:r>
            <a:r>
              <a:rPr lang="el-GR" sz="2000" dirty="0" smtClean="0"/>
              <a:t> </a:t>
            </a:r>
            <a:r>
              <a:rPr lang="el-GR" sz="2000" dirty="0" err="1" smtClean="0"/>
              <a:t>will</a:t>
            </a:r>
            <a:r>
              <a:rPr lang="el-GR" sz="2000" dirty="0" smtClean="0"/>
              <a:t> </a:t>
            </a:r>
            <a:r>
              <a:rPr lang="el-GR" sz="2000" dirty="0" err="1" smtClean="0"/>
              <a:t>be</a:t>
            </a:r>
            <a:r>
              <a:rPr lang="el-GR" sz="2000" dirty="0" smtClean="0"/>
              <a:t> in </a:t>
            </a:r>
            <a:r>
              <a:rPr lang="el-GR" sz="2000" dirty="0" err="1" smtClean="0"/>
              <a:t>demand</a:t>
            </a:r>
            <a:r>
              <a:rPr lang="el-GR" sz="2000" dirty="0" smtClean="0"/>
              <a:t> </a:t>
            </a:r>
            <a:r>
              <a:rPr lang="el-GR" sz="2000" dirty="0" err="1" smtClean="0"/>
              <a:t>next</a:t>
            </a:r>
            <a:r>
              <a:rPr lang="el-GR" sz="2000" dirty="0" smtClean="0"/>
              <a:t> </a:t>
            </a:r>
            <a:r>
              <a:rPr lang="el-GR" sz="2000" dirty="0" err="1" smtClean="0"/>
              <a:t>year</a:t>
            </a:r>
            <a:r>
              <a:rPr lang="el-GR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372227" y="1690688"/>
            <a:ext cx="539115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2000" b="1" dirty="0" smtClean="0"/>
              <a:t>IMPLICATIONS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l-GR" sz="2000" dirty="0" err="1" smtClean="0"/>
              <a:t>PostgreSQL,MongoDB</a:t>
            </a:r>
            <a:r>
              <a:rPr lang="el-GR" sz="2000" dirty="0" smtClean="0"/>
              <a:t> </a:t>
            </a:r>
            <a:r>
              <a:rPr lang="el-GR" sz="2000" dirty="0" err="1" smtClean="0"/>
              <a:t>and</a:t>
            </a:r>
            <a:r>
              <a:rPr lang="el-GR" sz="2000" dirty="0" smtClean="0"/>
              <a:t> </a:t>
            </a:r>
            <a:r>
              <a:rPr lang="el-GR" sz="2000" dirty="0" err="1" smtClean="0"/>
              <a:t>MySQL</a:t>
            </a:r>
            <a:r>
              <a:rPr lang="el-GR" sz="2000" dirty="0" smtClean="0"/>
              <a:t> </a:t>
            </a:r>
            <a:r>
              <a:rPr lang="el-GR" sz="2000" dirty="0" err="1" smtClean="0"/>
              <a:t>skills</a:t>
            </a:r>
            <a:r>
              <a:rPr lang="el-GR" sz="2000" dirty="0" smtClean="0"/>
              <a:t> </a:t>
            </a:r>
            <a:r>
              <a:rPr lang="el-GR" sz="2000" dirty="0" err="1" smtClean="0"/>
              <a:t>and</a:t>
            </a:r>
            <a:r>
              <a:rPr lang="el-GR" sz="2000" dirty="0" smtClean="0"/>
              <a:t> </a:t>
            </a:r>
            <a:r>
              <a:rPr lang="el-GR" sz="2000" dirty="0" err="1" smtClean="0"/>
              <a:t>training</a:t>
            </a:r>
            <a:r>
              <a:rPr lang="el-GR" sz="2000" dirty="0" smtClean="0"/>
              <a:t> </a:t>
            </a:r>
            <a:r>
              <a:rPr lang="el-GR" sz="2000" dirty="0" err="1" smtClean="0"/>
              <a:t>will</a:t>
            </a:r>
            <a:r>
              <a:rPr lang="el-GR" sz="2000" dirty="0" smtClean="0"/>
              <a:t> </a:t>
            </a:r>
            <a:r>
              <a:rPr lang="el-GR" sz="2000" dirty="0" err="1" smtClean="0"/>
              <a:t>be</a:t>
            </a:r>
            <a:r>
              <a:rPr lang="el-GR" sz="2000" dirty="0" smtClean="0"/>
              <a:t> </a:t>
            </a:r>
            <a:r>
              <a:rPr lang="el-GR" sz="2000" dirty="0" err="1" smtClean="0"/>
              <a:t>needed</a:t>
            </a:r>
            <a:r>
              <a:rPr lang="el-GR" sz="2000" dirty="0" smtClean="0"/>
              <a:t> </a:t>
            </a:r>
            <a:r>
              <a:rPr lang="el-GR" sz="2000" dirty="0" err="1" smtClean="0"/>
              <a:t>for</a:t>
            </a:r>
            <a:r>
              <a:rPr lang="el-GR" sz="2000" dirty="0" smtClean="0"/>
              <a:t> </a:t>
            </a:r>
            <a:r>
              <a:rPr lang="el-GR" sz="2000" dirty="0" err="1" smtClean="0"/>
              <a:t>professionals</a:t>
            </a:r>
            <a:r>
              <a:rPr lang="el-GR" sz="2000" dirty="0" smtClean="0"/>
              <a:t> </a:t>
            </a:r>
            <a:r>
              <a:rPr lang="el-GR" sz="2000" dirty="0" err="1" smtClean="0"/>
              <a:t>and</a:t>
            </a:r>
            <a:r>
              <a:rPr lang="el-GR" sz="2000" dirty="0" smtClean="0"/>
              <a:t> IT </a:t>
            </a:r>
            <a:r>
              <a:rPr lang="el-GR" sz="2000" dirty="0" err="1" smtClean="0"/>
              <a:t>sector</a:t>
            </a:r>
            <a:r>
              <a:rPr lang="el-GR" sz="2000" dirty="0" smtClean="0"/>
              <a:t> </a:t>
            </a:r>
            <a:r>
              <a:rPr lang="el-GR" sz="2000" dirty="0" err="1" smtClean="0"/>
              <a:t>to</a:t>
            </a:r>
            <a:r>
              <a:rPr lang="el-GR" sz="2000" dirty="0" smtClean="0"/>
              <a:t> </a:t>
            </a:r>
            <a:r>
              <a:rPr lang="el-GR" sz="2000" dirty="0" err="1" smtClean="0"/>
              <a:t>keep</a:t>
            </a:r>
            <a:r>
              <a:rPr lang="el-GR" sz="2000" dirty="0" smtClean="0"/>
              <a:t> </a:t>
            </a:r>
            <a:r>
              <a:rPr lang="el-GR" sz="2000" dirty="0" err="1" smtClean="0"/>
              <a:t>up</a:t>
            </a:r>
            <a:r>
              <a:rPr lang="el-GR" sz="2000" dirty="0" smtClean="0"/>
              <a:t> </a:t>
            </a:r>
            <a:r>
              <a:rPr lang="el-GR" sz="2000" dirty="0" err="1" smtClean="0"/>
              <a:t>with</a:t>
            </a:r>
            <a:r>
              <a:rPr lang="el-GR" sz="2000" dirty="0" smtClean="0"/>
              <a:t> </a:t>
            </a:r>
            <a:r>
              <a:rPr lang="el-GR" sz="2000" dirty="0" err="1" smtClean="0"/>
              <a:t>the</a:t>
            </a:r>
            <a:r>
              <a:rPr lang="el-GR" sz="2000" dirty="0" smtClean="0"/>
              <a:t> </a:t>
            </a:r>
            <a:r>
              <a:rPr lang="el-GR" sz="2000" dirty="0" err="1" smtClean="0"/>
              <a:t>trends</a:t>
            </a:r>
            <a:r>
              <a:rPr lang="el-GR" sz="2000" dirty="0" smtClean="0"/>
              <a:t>. </a:t>
            </a:r>
          </a:p>
          <a:p>
            <a:pPr algn="just"/>
            <a:r>
              <a:rPr lang="el-GR" sz="2000" dirty="0" err="1" smtClean="0"/>
              <a:t>Elasticsearch</a:t>
            </a:r>
            <a:r>
              <a:rPr lang="el-GR" sz="2000" dirty="0" smtClean="0"/>
              <a:t> </a:t>
            </a:r>
            <a:r>
              <a:rPr lang="el-GR" sz="2000" dirty="0" err="1" smtClean="0"/>
              <a:t>database</a:t>
            </a:r>
            <a:r>
              <a:rPr lang="el-GR" sz="2000" dirty="0" smtClean="0"/>
              <a:t> </a:t>
            </a:r>
            <a:r>
              <a:rPr lang="el-GR" sz="2000" dirty="0" err="1" smtClean="0"/>
              <a:t>will</a:t>
            </a:r>
            <a:r>
              <a:rPr lang="el-GR" sz="2000" dirty="0" smtClean="0"/>
              <a:t> </a:t>
            </a:r>
            <a:r>
              <a:rPr lang="el-GR" sz="2000" dirty="0" err="1" smtClean="0"/>
              <a:t>be</a:t>
            </a:r>
            <a:r>
              <a:rPr lang="el-GR" sz="2000" dirty="0" smtClean="0"/>
              <a:t> </a:t>
            </a:r>
            <a:r>
              <a:rPr lang="el-GR" sz="2000" dirty="0" err="1" smtClean="0"/>
              <a:t>used</a:t>
            </a:r>
            <a:r>
              <a:rPr lang="el-GR" sz="2000" dirty="0" smtClean="0"/>
              <a:t> </a:t>
            </a:r>
            <a:r>
              <a:rPr lang="el-GR" sz="2000" dirty="0" err="1" smtClean="0"/>
              <a:t>next</a:t>
            </a:r>
            <a:r>
              <a:rPr lang="el-GR" sz="2000" dirty="0" smtClean="0"/>
              <a:t> </a:t>
            </a:r>
            <a:r>
              <a:rPr lang="el-GR" sz="2000" dirty="0" err="1" smtClean="0"/>
              <a:t>years</a:t>
            </a:r>
            <a:r>
              <a:rPr lang="el-GR" sz="2000" dirty="0" smtClean="0"/>
              <a:t>.</a:t>
            </a:r>
          </a:p>
          <a:p>
            <a:pPr algn="just"/>
            <a:r>
              <a:rPr lang="el-GR" sz="2000" dirty="0" err="1" smtClean="0"/>
              <a:t>There</a:t>
            </a:r>
            <a:r>
              <a:rPr lang="el-GR" sz="2000" dirty="0" smtClean="0"/>
              <a:t> </a:t>
            </a:r>
            <a:r>
              <a:rPr lang="el-GR" sz="2000" dirty="0" err="1" smtClean="0"/>
              <a:t>is</a:t>
            </a:r>
            <a:r>
              <a:rPr lang="el-GR" sz="2000" dirty="0" smtClean="0"/>
              <a:t> a </a:t>
            </a:r>
            <a:r>
              <a:rPr lang="el-GR" sz="2000" dirty="0" err="1" smtClean="0"/>
              <a:t>preference</a:t>
            </a:r>
            <a:r>
              <a:rPr lang="el-GR" sz="2000" dirty="0" smtClean="0"/>
              <a:t> in </a:t>
            </a:r>
            <a:r>
              <a:rPr lang="el-GR" sz="2000" dirty="0" err="1" smtClean="0"/>
              <a:t>the</a:t>
            </a:r>
            <a:r>
              <a:rPr lang="el-GR" sz="2000" dirty="0" smtClean="0"/>
              <a:t> IT </a:t>
            </a:r>
            <a:r>
              <a:rPr lang="el-GR" sz="2000" dirty="0" err="1" smtClean="0"/>
              <a:t>sector</a:t>
            </a:r>
            <a:r>
              <a:rPr lang="el-GR" sz="2000" dirty="0" smtClean="0"/>
              <a:t> </a:t>
            </a:r>
            <a:r>
              <a:rPr lang="el-GR" sz="2000" dirty="0" err="1" smtClean="0"/>
              <a:t>for</a:t>
            </a:r>
            <a:r>
              <a:rPr lang="el-GR" sz="2000" dirty="0" smtClean="0"/>
              <a:t> </a:t>
            </a:r>
            <a:r>
              <a:rPr lang="el-GR" sz="2000" dirty="0" err="1" smtClean="0"/>
              <a:t>open</a:t>
            </a:r>
            <a:r>
              <a:rPr lang="el-GR" sz="2000" dirty="0" smtClean="0"/>
              <a:t> </a:t>
            </a:r>
            <a:r>
              <a:rPr lang="el-GR" sz="2000" dirty="0" err="1" smtClean="0"/>
              <a:t>source</a:t>
            </a:r>
            <a:r>
              <a:rPr lang="el-GR" sz="2000" dirty="0" smtClean="0"/>
              <a:t> </a:t>
            </a:r>
            <a:r>
              <a:rPr lang="el-GR" sz="2000" dirty="0" err="1" smtClean="0"/>
              <a:t>databases</a:t>
            </a:r>
            <a:r>
              <a:rPr lang="el-GR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596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85076" y="3142214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&lt;https://eu-gb.dataplatform.cloud.ibm.com/dashboards/57944ccf-e5b9-47f2-a885-ef66c839bcce/view/4e07c47e0ebf6ed364c7b5e407912d037935245fb1bb8356d1847b495d642597f0681392c82d4d098e120731f5bf475fce&gt;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8" y="1901823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- Εικόνα" descr="Dashboar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1474476"/>
            <a:ext cx="9335053" cy="45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68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- Εικόνα" descr="Dash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8" y="1485900"/>
            <a:ext cx="10044113" cy="45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6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3 - Εικόνα" descr="dash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1554484"/>
            <a:ext cx="9834563" cy="464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79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" y="2157414"/>
            <a:ext cx="2643188" cy="3884612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2986090" y="1825625"/>
            <a:ext cx="9029700" cy="4351338"/>
          </a:xfrm>
        </p:spPr>
        <p:txBody>
          <a:bodyPr>
            <a:normAutofit/>
          </a:bodyPr>
          <a:lstStyle/>
          <a:p>
            <a:pPr algn="just"/>
            <a:r>
              <a:rPr lang="el-GR" sz="2000" dirty="0" err="1" smtClean="0"/>
              <a:t>Demographics</a:t>
            </a:r>
            <a:r>
              <a:rPr lang="el-GR" sz="2000" dirty="0" smtClean="0"/>
              <a:t> </a:t>
            </a:r>
            <a:r>
              <a:rPr lang="el-GR" sz="2000" dirty="0" err="1" smtClean="0"/>
              <a:t>indicate</a:t>
            </a:r>
            <a:r>
              <a:rPr lang="el-GR" sz="2000" dirty="0" smtClean="0"/>
              <a:t> </a:t>
            </a:r>
            <a:r>
              <a:rPr lang="el-GR" sz="2000" dirty="0" err="1" smtClean="0"/>
              <a:t>that</a:t>
            </a:r>
            <a:r>
              <a:rPr lang="el-GR" sz="2000" dirty="0" smtClean="0"/>
              <a:t> IT </a:t>
            </a:r>
            <a:r>
              <a:rPr lang="el-GR" sz="2000" dirty="0" err="1" smtClean="0"/>
              <a:t>industry</a:t>
            </a:r>
            <a:r>
              <a:rPr lang="el-GR" sz="2000" dirty="0" smtClean="0"/>
              <a:t> </a:t>
            </a:r>
            <a:r>
              <a:rPr lang="el-GR" sz="2000" dirty="0" err="1" smtClean="0"/>
              <a:t>is</a:t>
            </a:r>
            <a:r>
              <a:rPr lang="el-GR" sz="2000" dirty="0" smtClean="0"/>
              <a:t> </a:t>
            </a:r>
            <a:r>
              <a:rPr lang="el-GR" sz="2000" dirty="0" err="1" smtClean="0"/>
              <a:t>dominated</a:t>
            </a:r>
            <a:r>
              <a:rPr lang="el-GR" sz="2000" dirty="0" smtClean="0"/>
              <a:t> </a:t>
            </a:r>
            <a:r>
              <a:rPr lang="el-GR" sz="2000" dirty="0" err="1" smtClean="0"/>
              <a:t>by</a:t>
            </a:r>
            <a:r>
              <a:rPr lang="el-GR" sz="2000" dirty="0" smtClean="0"/>
              <a:t> </a:t>
            </a:r>
            <a:r>
              <a:rPr lang="el-GR" sz="2000" dirty="0" err="1" smtClean="0"/>
              <a:t>the</a:t>
            </a:r>
            <a:r>
              <a:rPr lang="el-GR" sz="2000" dirty="0" smtClean="0"/>
              <a:t> </a:t>
            </a:r>
            <a:r>
              <a:rPr lang="el-GR" sz="2000" dirty="0" err="1" smtClean="0"/>
              <a:t>male</a:t>
            </a:r>
            <a:r>
              <a:rPr lang="el-GR" sz="2000" dirty="0" smtClean="0"/>
              <a:t> </a:t>
            </a:r>
            <a:r>
              <a:rPr lang="el-GR" sz="2000" dirty="0" err="1" smtClean="0"/>
              <a:t>gender</a:t>
            </a:r>
            <a:r>
              <a:rPr lang="el-GR" sz="2000" dirty="0" smtClean="0"/>
              <a:t>.</a:t>
            </a:r>
          </a:p>
          <a:p>
            <a:pPr algn="just"/>
            <a:r>
              <a:rPr lang="el-GR" sz="2000" dirty="0" err="1" smtClean="0"/>
              <a:t>From</a:t>
            </a:r>
            <a:r>
              <a:rPr lang="el-GR" sz="2000" dirty="0" smtClean="0"/>
              <a:t> </a:t>
            </a:r>
            <a:r>
              <a:rPr lang="el-GR" sz="2000" dirty="0" err="1" smtClean="0"/>
              <a:t>trends</a:t>
            </a:r>
            <a:r>
              <a:rPr lang="el-GR" sz="2000" dirty="0" smtClean="0"/>
              <a:t> </a:t>
            </a:r>
            <a:r>
              <a:rPr lang="el-GR" sz="2000" dirty="0" err="1" smtClean="0"/>
              <a:t>it</a:t>
            </a:r>
            <a:r>
              <a:rPr lang="el-GR" sz="2000" dirty="0" smtClean="0"/>
              <a:t> </a:t>
            </a:r>
            <a:r>
              <a:rPr lang="el-GR" sz="2000" dirty="0" err="1" smtClean="0"/>
              <a:t>is</a:t>
            </a:r>
            <a:r>
              <a:rPr lang="el-GR" sz="2000" dirty="0" smtClean="0"/>
              <a:t> </a:t>
            </a:r>
            <a:r>
              <a:rPr lang="el-GR" sz="2000" dirty="0" err="1" smtClean="0"/>
              <a:t>indicated</a:t>
            </a:r>
            <a:r>
              <a:rPr lang="el-GR" sz="2000" dirty="0" smtClean="0"/>
              <a:t> a </a:t>
            </a:r>
            <a:r>
              <a:rPr lang="el-GR" sz="2000" dirty="0" err="1" smtClean="0"/>
              <a:t>growth</a:t>
            </a:r>
            <a:r>
              <a:rPr lang="el-GR" sz="2000" dirty="0" smtClean="0"/>
              <a:t> in AWS </a:t>
            </a:r>
            <a:r>
              <a:rPr lang="el-GR" sz="2000" dirty="0" err="1" smtClean="0"/>
              <a:t>and</a:t>
            </a:r>
            <a:r>
              <a:rPr lang="el-GR" sz="2000" dirty="0" smtClean="0"/>
              <a:t> </a:t>
            </a:r>
            <a:r>
              <a:rPr lang="el-GR" sz="2000" dirty="0" err="1" smtClean="0"/>
              <a:t>Docker</a:t>
            </a:r>
            <a:r>
              <a:rPr lang="el-GR" sz="2000" dirty="0" smtClean="0"/>
              <a:t> </a:t>
            </a:r>
            <a:r>
              <a:rPr lang="el-GR" sz="2000" dirty="0" err="1" smtClean="0"/>
              <a:t>platforms</a:t>
            </a:r>
            <a:r>
              <a:rPr lang="el-GR" sz="2000" dirty="0" smtClean="0"/>
              <a:t>.</a:t>
            </a:r>
          </a:p>
          <a:p>
            <a:pPr algn="just"/>
            <a:r>
              <a:rPr lang="el-GR" sz="2000" dirty="0" err="1" smtClean="0"/>
              <a:t>PostgreSQL,MongoDB</a:t>
            </a:r>
            <a:r>
              <a:rPr lang="el-GR" sz="2000" dirty="0" smtClean="0"/>
              <a:t> </a:t>
            </a:r>
            <a:r>
              <a:rPr lang="el-GR" sz="2000" dirty="0" err="1" smtClean="0"/>
              <a:t>and</a:t>
            </a:r>
            <a:r>
              <a:rPr lang="el-GR" sz="2000" dirty="0" smtClean="0"/>
              <a:t> </a:t>
            </a:r>
            <a:r>
              <a:rPr lang="el-GR" sz="2000" dirty="0" err="1" smtClean="0"/>
              <a:t>MySQL</a:t>
            </a:r>
            <a:r>
              <a:rPr lang="el-GR" sz="2000" dirty="0" smtClean="0"/>
              <a:t> </a:t>
            </a:r>
            <a:r>
              <a:rPr lang="el-GR" sz="2000" dirty="0" err="1" smtClean="0"/>
              <a:t>are</a:t>
            </a:r>
            <a:r>
              <a:rPr lang="el-GR" sz="2000" dirty="0" smtClean="0"/>
              <a:t> </a:t>
            </a:r>
            <a:r>
              <a:rPr lang="el-GR" sz="2000" dirty="0" err="1" smtClean="0"/>
              <a:t>the</a:t>
            </a:r>
            <a:r>
              <a:rPr lang="el-GR" sz="2000" dirty="0" smtClean="0"/>
              <a:t> </a:t>
            </a:r>
            <a:r>
              <a:rPr lang="el-GR" sz="2000" dirty="0" err="1" smtClean="0"/>
              <a:t>emerging</a:t>
            </a:r>
            <a:r>
              <a:rPr lang="el-GR" sz="2000" dirty="0" smtClean="0"/>
              <a:t> </a:t>
            </a:r>
            <a:r>
              <a:rPr lang="el-GR" sz="2000" dirty="0" err="1" smtClean="0"/>
              <a:t>databases</a:t>
            </a:r>
            <a:r>
              <a:rPr lang="el-GR" sz="2000" dirty="0" smtClean="0"/>
              <a:t> </a:t>
            </a:r>
            <a:r>
              <a:rPr lang="el-GR" sz="2000" dirty="0" err="1" smtClean="0"/>
              <a:t>and</a:t>
            </a:r>
            <a:r>
              <a:rPr lang="el-GR" sz="2000" dirty="0" smtClean="0"/>
              <a:t> in </a:t>
            </a:r>
            <a:r>
              <a:rPr lang="el-GR" sz="2000" dirty="0" err="1" smtClean="0"/>
              <a:t>most</a:t>
            </a:r>
            <a:r>
              <a:rPr lang="el-GR" sz="2000" dirty="0" smtClean="0"/>
              <a:t> </a:t>
            </a:r>
            <a:r>
              <a:rPr lang="el-GR" sz="2000" dirty="0" err="1" smtClean="0"/>
              <a:t>valuable</a:t>
            </a:r>
            <a:r>
              <a:rPr lang="el-GR" sz="2000" dirty="0" smtClean="0"/>
              <a:t> </a:t>
            </a:r>
            <a:r>
              <a:rPr lang="el-GR" sz="2000" dirty="0" err="1" smtClean="0"/>
              <a:t>skills</a:t>
            </a:r>
            <a:r>
              <a:rPr lang="el-GR" sz="2000" dirty="0" smtClean="0"/>
              <a:t> </a:t>
            </a:r>
            <a:r>
              <a:rPr lang="el-GR" sz="2000" dirty="0" err="1" smtClean="0"/>
              <a:t>for</a:t>
            </a:r>
            <a:r>
              <a:rPr lang="el-GR" sz="2000" dirty="0" smtClean="0"/>
              <a:t> </a:t>
            </a:r>
            <a:r>
              <a:rPr lang="el-GR" sz="2000" dirty="0" err="1" smtClean="0"/>
              <a:t>professionals</a:t>
            </a:r>
            <a:r>
              <a:rPr lang="el-GR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611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20" y="0"/>
            <a:ext cx="10363200" cy="1143000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3816" y="1447800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2000" b="1" dirty="0" smtClean="0"/>
              <a:t>FINDINGS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l-GR" sz="2000" dirty="0" err="1" smtClean="0"/>
              <a:t>Increased</a:t>
            </a:r>
            <a:r>
              <a:rPr lang="el-GR" sz="2000" dirty="0" smtClean="0"/>
              <a:t> </a:t>
            </a:r>
            <a:r>
              <a:rPr lang="el-GR" sz="2000" dirty="0" err="1" smtClean="0"/>
              <a:t>Trend</a:t>
            </a:r>
            <a:r>
              <a:rPr lang="el-GR" sz="2000" dirty="0" smtClean="0"/>
              <a:t> in </a:t>
            </a:r>
            <a:r>
              <a:rPr lang="el-GR" sz="2000" dirty="0" err="1" smtClean="0"/>
              <a:t>Python</a:t>
            </a:r>
            <a:r>
              <a:rPr lang="el-GR" sz="2000" dirty="0" smtClean="0"/>
              <a:t>, </a:t>
            </a:r>
            <a:r>
              <a:rPr lang="el-GR" sz="2000" dirty="0" err="1" smtClean="0"/>
              <a:t>PostgreSQL</a:t>
            </a:r>
            <a:r>
              <a:rPr lang="el-GR" sz="2000" dirty="0" smtClean="0"/>
              <a:t>, </a:t>
            </a:r>
            <a:r>
              <a:rPr lang="el-GR" sz="2000" dirty="0" err="1" smtClean="0"/>
              <a:t>MongoDB</a:t>
            </a:r>
            <a:r>
              <a:rPr lang="el-GR" sz="2000" dirty="0" smtClean="0"/>
              <a:t>.</a:t>
            </a:r>
            <a:endParaRPr lang="en-US" sz="2000" dirty="0"/>
          </a:p>
          <a:p>
            <a:pPr algn="just"/>
            <a:r>
              <a:rPr lang="el-GR" sz="2000" dirty="0" err="1" smtClean="0"/>
              <a:t>Emerging</a:t>
            </a:r>
            <a:r>
              <a:rPr lang="el-GR" sz="2000" dirty="0" smtClean="0"/>
              <a:t> </a:t>
            </a:r>
            <a:r>
              <a:rPr lang="el-GR" sz="2000" dirty="0" err="1" smtClean="0"/>
              <a:t>Cloud</a:t>
            </a:r>
            <a:r>
              <a:rPr lang="el-GR" sz="2000" dirty="0" smtClean="0"/>
              <a:t> </a:t>
            </a:r>
            <a:r>
              <a:rPr lang="el-GR" sz="2000" dirty="0" err="1" smtClean="0"/>
              <a:t>technologies</a:t>
            </a:r>
            <a:endParaRPr lang="el-GR" sz="2000" dirty="0" smtClean="0"/>
          </a:p>
          <a:p>
            <a:pPr algn="just"/>
            <a:r>
              <a:rPr lang="el-GR" sz="2000" dirty="0" err="1" smtClean="0"/>
              <a:t>Demographic</a:t>
            </a:r>
            <a:r>
              <a:rPr lang="el-GR" sz="2000" dirty="0" smtClean="0"/>
              <a:t> </a:t>
            </a:r>
            <a:r>
              <a:rPr lang="el-GR" sz="2000" dirty="0" err="1" smtClean="0"/>
              <a:t>diversification</a:t>
            </a:r>
            <a:r>
              <a:rPr lang="el-GR" sz="2000" dirty="0" smtClean="0"/>
              <a:t>.</a:t>
            </a:r>
          </a:p>
          <a:p>
            <a:pPr algn="just"/>
            <a:r>
              <a:rPr lang="el-GR" sz="2000" dirty="0" err="1" smtClean="0"/>
              <a:t>Demand</a:t>
            </a:r>
            <a:r>
              <a:rPr lang="el-GR" sz="2000" dirty="0" smtClean="0"/>
              <a:t> </a:t>
            </a:r>
            <a:r>
              <a:rPr lang="el-GR" sz="2000" dirty="0" err="1" smtClean="0"/>
              <a:t>for</a:t>
            </a:r>
            <a:r>
              <a:rPr lang="el-GR" sz="2000" dirty="0" smtClean="0"/>
              <a:t> </a:t>
            </a:r>
            <a:r>
              <a:rPr lang="el-GR" sz="2000" dirty="0" err="1" smtClean="0"/>
              <a:t>new</a:t>
            </a:r>
            <a:r>
              <a:rPr lang="el-GR" sz="2000" dirty="0" smtClean="0"/>
              <a:t> </a:t>
            </a:r>
            <a:r>
              <a:rPr lang="el-GR" sz="2000" dirty="0" err="1" smtClean="0"/>
              <a:t>technology</a:t>
            </a:r>
            <a:r>
              <a:rPr lang="el-GR" sz="2000" dirty="0" smtClean="0"/>
              <a:t> </a:t>
            </a:r>
            <a:r>
              <a:rPr lang="el-GR" sz="2000" dirty="0" err="1" smtClean="0"/>
              <a:t>skills</a:t>
            </a:r>
            <a:r>
              <a:rPr lang="el-GR" sz="2000" dirty="0" smtClean="0"/>
              <a:t> </a:t>
            </a:r>
            <a:r>
              <a:rPr lang="el-GR" sz="2000" dirty="0" err="1" smtClean="0"/>
              <a:t>for</a:t>
            </a:r>
            <a:r>
              <a:rPr lang="el-GR" sz="2000" dirty="0" smtClean="0"/>
              <a:t> IT </a:t>
            </a:r>
            <a:r>
              <a:rPr lang="el-GR" sz="2000" dirty="0" err="1" smtClean="0"/>
              <a:t>professionals</a:t>
            </a:r>
            <a:r>
              <a:rPr lang="el-GR" sz="2000" dirty="0" smtClean="0"/>
              <a:t>.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2000" b="1" dirty="0" smtClean="0"/>
              <a:t>IMPLICATIONS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l-GR" sz="2000" dirty="0" err="1" smtClean="0"/>
              <a:t>Need</a:t>
            </a:r>
            <a:r>
              <a:rPr lang="el-GR" sz="2000" dirty="0" smtClean="0"/>
              <a:t> </a:t>
            </a:r>
            <a:r>
              <a:rPr lang="el-GR" sz="2000" dirty="0" err="1" smtClean="0"/>
              <a:t>of</a:t>
            </a:r>
            <a:r>
              <a:rPr lang="el-GR" sz="2000" dirty="0" smtClean="0"/>
              <a:t> </a:t>
            </a:r>
            <a:r>
              <a:rPr lang="el-GR" sz="2000" dirty="0" err="1" smtClean="0"/>
              <a:t>constant</a:t>
            </a:r>
            <a:r>
              <a:rPr lang="el-GR" sz="2000" dirty="0" smtClean="0"/>
              <a:t> </a:t>
            </a:r>
            <a:r>
              <a:rPr lang="el-GR" sz="2000" dirty="0" err="1" smtClean="0"/>
              <a:t>learning</a:t>
            </a:r>
            <a:r>
              <a:rPr lang="el-GR" sz="2000" dirty="0" smtClean="0"/>
              <a:t> </a:t>
            </a:r>
            <a:r>
              <a:rPr lang="el-GR" sz="2000" dirty="0" err="1" smtClean="0"/>
              <a:t>and</a:t>
            </a:r>
            <a:r>
              <a:rPr lang="el-GR" sz="2000" dirty="0" smtClean="0"/>
              <a:t> </a:t>
            </a:r>
            <a:r>
              <a:rPr lang="el-GR" sz="2000" dirty="0" err="1" smtClean="0"/>
              <a:t>development</a:t>
            </a:r>
            <a:r>
              <a:rPr lang="el-GR" sz="2000" dirty="0" smtClean="0"/>
              <a:t> </a:t>
            </a:r>
            <a:r>
              <a:rPr lang="el-GR" sz="2000" dirty="0" err="1" smtClean="0"/>
              <a:t>of</a:t>
            </a:r>
            <a:r>
              <a:rPr lang="el-GR" sz="2000" dirty="0" smtClean="0"/>
              <a:t> </a:t>
            </a:r>
            <a:r>
              <a:rPr lang="el-GR" sz="2000" dirty="0" err="1" smtClean="0"/>
              <a:t>new</a:t>
            </a:r>
            <a:r>
              <a:rPr lang="el-GR" sz="2000" dirty="0" smtClean="0"/>
              <a:t> </a:t>
            </a:r>
            <a:r>
              <a:rPr lang="el-GR" sz="2000" dirty="0" err="1" smtClean="0"/>
              <a:t>skills</a:t>
            </a:r>
            <a:r>
              <a:rPr lang="el-GR" sz="2000" dirty="0" smtClean="0"/>
              <a:t> </a:t>
            </a:r>
            <a:r>
              <a:rPr lang="el-GR" sz="2000" dirty="0" err="1" smtClean="0"/>
              <a:t>to</a:t>
            </a:r>
            <a:r>
              <a:rPr lang="el-GR" sz="2000" dirty="0" smtClean="0"/>
              <a:t> </a:t>
            </a:r>
            <a:r>
              <a:rPr lang="el-GR" sz="2000" dirty="0" err="1" smtClean="0"/>
              <a:t>keep</a:t>
            </a:r>
            <a:r>
              <a:rPr lang="el-GR" sz="2000" dirty="0" smtClean="0"/>
              <a:t> </a:t>
            </a:r>
            <a:r>
              <a:rPr lang="el-GR" sz="2000" dirty="0" err="1" smtClean="0"/>
              <a:t>up</a:t>
            </a:r>
            <a:r>
              <a:rPr lang="el-GR" sz="2000" dirty="0" smtClean="0"/>
              <a:t> </a:t>
            </a:r>
            <a:r>
              <a:rPr lang="el-GR" sz="2000" dirty="0" err="1" smtClean="0"/>
              <a:t>with</a:t>
            </a:r>
            <a:r>
              <a:rPr lang="el-GR" sz="2000" dirty="0" smtClean="0"/>
              <a:t> </a:t>
            </a:r>
            <a:r>
              <a:rPr lang="el-GR" sz="2000" dirty="0" err="1" smtClean="0"/>
              <a:t>trends</a:t>
            </a:r>
            <a:r>
              <a:rPr lang="el-GR" sz="2000" dirty="0" smtClean="0"/>
              <a:t>.</a:t>
            </a:r>
            <a:endParaRPr lang="en-US" sz="2000" dirty="0"/>
          </a:p>
          <a:p>
            <a:pPr algn="just"/>
            <a:r>
              <a:rPr lang="el-GR" sz="2000" dirty="0" err="1" smtClean="0"/>
              <a:t>Demand</a:t>
            </a:r>
            <a:r>
              <a:rPr lang="el-GR" sz="2000" dirty="0" smtClean="0"/>
              <a:t> </a:t>
            </a:r>
            <a:r>
              <a:rPr lang="el-GR" sz="2000" dirty="0" err="1" smtClean="0"/>
              <a:t>for</a:t>
            </a:r>
            <a:r>
              <a:rPr lang="el-GR" sz="2000" dirty="0" smtClean="0"/>
              <a:t> </a:t>
            </a:r>
            <a:r>
              <a:rPr lang="el-GR" sz="2000" dirty="0" err="1" smtClean="0"/>
              <a:t>technology</a:t>
            </a:r>
            <a:r>
              <a:rPr lang="el-GR" sz="2000" dirty="0" smtClean="0"/>
              <a:t> </a:t>
            </a:r>
            <a:r>
              <a:rPr lang="el-GR" sz="2000" dirty="0" err="1" smtClean="0"/>
              <a:t>spread</a:t>
            </a:r>
            <a:r>
              <a:rPr lang="el-GR" sz="2000" dirty="0" smtClean="0"/>
              <a:t> </a:t>
            </a:r>
            <a:r>
              <a:rPr lang="el-GR" sz="2000" dirty="0" err="1" smtClean="0"/>
              <a:t>around</a:t>
            </a:r>
            <a:r>
              <a:rPr lang="el-GR" sz="2000" dirty="0" smtClean="0"/>
              <a:t> </a:t>
            </a:r>
            <a:r>
              <a:rPr lang="el-GR" sz="2000" dirty="0" err="1" smtClean="0"/>
              <a:t>the</a:t>
            </a:r>
            <a:r>
              <a:rPr lang="el-GR" sz="2000" dirty="0" smtClean="0"/>
              <a:t> </a:t>
            </a:r>
            <a:r>
              <a:rPr lang="el-GR" sz="2000" dirty="0" err="1" smtClean="0"/>
              <a:t>world</a:t>
            </a:r>
            <a:r>
              <a:rPr lang="el-GR" sz="2000" dirty="0" smtClean="0"/>
              <a:t>.</a:t>
            </a:r>
            <a:endParaRPr lang="en-US" sz="2000" dirty="0"/>
          </a:p>
          <a:p>
            <a:pPr algn="just"/>
            <a:r>
              <a:rPr lang="el-GR" sz="2000" dirty="0" err="1" smtClean="0"/>
              <a:t>Knowledge</a:t>
            </a:r>
            <a:r>
              <a:rPr lang="el-GR" sz="2000" dirty="0" smtClean="0"/>
              <a:t> </a:t>
            </a:r>
            <a:r>
              <a:rPr lang="el-GR" sz="2000" dirty="0" err="1" smtClean="0"/>
              <a:t>of</a:t>
            </a:r>
            <a:r>
              <a:rPr lang="el-GR" sz="2000" dirty="0" smtClean="0"/>
              <a:t> </a:t>
            </a:r>
            <a:r>
              <a:rPr lang="el-GR" sz="2000" dirty="0" err="1" smtClean="0"/>
              <a:t>cloud</a:t>
            </a:r>
            <a:r>
              <a:rPr lang="el-GR" sz="2000" dirty="0" smtClean="0"/>
              <a:t> </a:t>
            </a:r>
            <a:r>
              <a:rPr lang="el-GR" sz="2000" dirty="0" err="1" smtClean="0"/>
              <a:t>applications</a:t>
            </a:r>
            <a:r>
              <a:rPr lang="el-GR" sz="2000" dirty="0" smtClean="0"/>
              <a:t> </a:t>
            </a:r>
            <a:r>
              <a:rPr lang="el-GR" sz="2000" dirty="0" err="1" smtClean="0"/>
              <a:t>will</a:t>
            </a:r>
            <a:r>
              <a:rPr lang="el-GR" sz="2000" dirty="0" smtClean="0"/>
              <a:t> </a:t>
            </a:r>
            <a:r>
              <a:rPr lang="el-GR" sz="2000" dirty="0" err="1" smtClean="0"/>
              <a:t>be</a:t>
            </a:r>
            <a:r>
              <a:rPr lang="el-GR" sz="2000" dirty="0" smtClean="0"/>
              <a:t> </a:t>
            </a:r>
            <a:r>
              <a:rPr lang="el-GR" sz="2000" dirty="0" err="1" smtClean="0"/>
              <a:t>highly</a:t>
            </a:r>
            <a:r>
              <a:rPr lang="el-GR" sz="2000" dirty="0" smtClean="0"/>
              <a:t> </a:t>
            </a:r>
            <a:r>
              <a:rPr lang="el-GR" sz="2000" dirty="0" err="1" smtClean="0"/>
              <a:t>beneficial</a:t>
            </a:r>
            <a:r>
              <a:rPr lang="el-GR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472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" y="2113900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3054363" y="1825625"/>
            <a:ext cx="9137639" cy="4351338"/>
          </a:xfrm>
        </p:spPr>
        <p:txBody>
          <a:bodyPr>
            <a:normAutofit/>
          </a:bodyPr>
          <a:lstStyle/>
          <a:p>
            <a:pPr algn="just"/>
            <a:r>
              <a:rPr lang="el-GR" sz="2000" dirty="0" err="1" smtClean="0"/>
              <a:t>Trends</a:t>
            </a:r>
            <a:r>
              <a:rPr lang="el-GR" sz="2000" dirty="0" smtClean="0"/>
              <a:t> </a:t>
            </a:r>
            <a:r>
              <a:rPr lang="el-GR" sz="2000" dirty="0" err="1" smtClean="0"/>
              <a:t>and</a:t>
            </a:r>
            <a:r>
              <a:rPr lang="el-GR" sz="2000" dirty="0" smtClean="0"/>
              <a:t> </a:t>
            </a:r>
            <a:r>
              <a:rPr lang="el-GR" sz="2000" dirty="0" err="1" smtClean="0"/>
              <a:t>market</a:t>
            </a:r>
            <a:r>
              <a:rPr lang="el-GR" sz="2000" dirty="0" smtClean="0"/>
              <a:t> </a:t>
            </a:r>
            <a:r>
              <a:rPr lang="el-GR" sz="2000" dirty="0" err="1" smtClean="0"/>
              <a:t>indicate</a:t>
            </a:r>
            <a:r>
              <a:rPr lang="el-GR" sz="2000" dirty="0" smtClean="0"/>
              <a:t> a </a:t>
            </a:r>
            <a:r>
              <a:rPr lang="el-GR" sz="2000" dirty="0" err="1" smtClean="0"/>
              <a:t>need</a:t>
            </a:r>
            <a:r>
              <a:rPr lang="el-GR" sz="2000" dirty="0" smtClean="0"/>
              <a:t> </a:t>
            </a:r>
            <a:r>
              <a:rPr lang="el-GR" sz="2000" dirty="0" err="1" smtClean="0"/>
              <a:t>for</a:t>
            </a:r>
            <a:r>
              <a:rPr lang="el-GR" sz="2000" dirty="0" smtClean="0"/>
              <a:t> </a:t>
            </a:r>
            <a:r>
              <a:rPr lang="el-GR" sz="2000" dirty="0" err="1" smtClean="0"/>
              <a:t>professionals</a:t>
            </a:r>
            <a:r>
              <a:rPr lang="el-GR" sz="2000" dirty="0" smtClean="0"/>
              <a:t> in IT </a:t>
            </a:r>
            <a:r>
              <a:rPr lang="el-GR" sz="2000" dirty="0" err="1" smtClean="0"/>
              <a:t>to</a:t>
            </a:r>
            <a:r>
              <a:rPr lang="el-GR" sz="2000" dirty="0" smtClean="0"/>
              <a:t> </a:t>
            </a:r>
            <a:r>
              <a:rPr lang="el-GR" sz="2000" dirty="0" err="1" smtClean="0"/>
              <a:t>upskill</a:t>
            </a:r>
            <a:r>
              <a:rPr lang="el-GR" sz="2000" dirty="0" smtClean="0"/>
              <a:t>.</a:t>
            </a:r>
            <a:endParaRPr lang="en-US" sz="2000" dirty="0"/>
          </a:p>
          <a:p>
            <a:pPr algn="just"/>
            <a:r>
              <a:rPr lang="el-GR" sz="2000" dirty="0" err="1" smtClean="0"/>
              <a:t>Balance</a:t>
            </a:r>
            <a:r>
              <a:rPr lang="el-GR" sz="2000" dirty="0" smtClean="0"/>
              <a:t> in </a:t>
            </a:r>
            <a:r>
              <a:rPr lang="el-GR" sz="2000" dirty="0" err="1" smtClean="0"/>
              <a:t>the</a:t>
            </a:r>
            <a:r>
              <a:rPr lang="el-GR" sz="2000" dirty="0" smtClean="0"/>
              <a:t> </a:t>
            </a:r>
            <a:r>
              <a:rPr lang="el-GR" sz="2000" dirty="0" err="1" smtClean="0"/>
              <a:t>gender</a:t>
            </a:r>
            <a:r>
              <a:rPr lang="el-GR" sz="2000" dirty="0" smtClean="0"/>
              <a:t> </a:t>
            </a:r>
            <a:r>
              <a:rPr lang="el-GR" sz="2000" dirty="0" err="1" smtClean="0"/>
              <a:t>can</a:t>
            </a:r>
            <a:r>
              <a:rPr lang="el-GR" sz="2000" dirty="0" smtClean="0"/>
              <a:t> </a:t>
            </a:r>
            <a:r>
              <a:rPr lang="el-GR" sz="2000" dirty="0" err="1" smtClean="0"/>
              <a:t>produce</a:t>
            </a:r>
            <a:r>
              <a:rPr lang="el-GR" sz="2000" dirty="0" smtClean="0"/>
              <a:t> </a:t>
            </a:r>
            <a:r>
              <a:rPr lang="el-GR" sz="2000" dirty="0" err="1" smtClean="0"/>
              <a:t>more</a:t>
            </a:r>
            <a:r>
              <a:rPr lang="el-GR" sz="2000" dirty="0" smtClean="0"/>
              <a:t> </a:t>
            </a:r>
            <a:r>
              <a:rPr lang="el-GR" sz="2000" dirty="0" err="1" smtClean="0"/>
              <a:t>opportunities</a:t>
            </a:r>
            <a:r>
              <a:rPr lang="el-GR" sz="2000" dirty="0" smtClean="0"/>
              <a:t> </a:t>
            </a:r>
            <a:r>
              <a:rPr lang="el-GR" sz="2000" dirty="0" err="1" smtClean="0"/>
              <a:t>for</a:t>
            </a:r>
            <a:r>
              <a:rPr lang="el-GR" sz="2000" dirty="0" smtClean="0"/>
              <a:t> </a:t>
            </a:r>
            <a:r>
              <a:rPr lang="el-GR" sz="2000" dirty="0" err="1" smtClean="0"/>
              <a:t>women</a:t>
            </a:r>
            <a:r>
              <a:rPr lang="el-GR" sz="2000" dirty="0" smtClean="0"/>
              <a:t>.</a:t>
            </a:r>
            <a:endParaRPr lang="en-US" sz="2000" dirty="0"/>
          </a:p>
          <a:p>
            <a:pPr algn="just"/>
            <a:r>
              <a:rPr lang="el-GR" sz="2000" dirty="0" err="1" smtClean="0"/>
              <a:t>Spread</a:t>
            </a:r>
            <a:r>
              <a:rPr lang="el-GR" sz="2000" dirty="0" smtClean="0"/>
              <a:t> </a:t>
            </a:r>
            <a:r>
              <a:rPr lang="el-GR" sz="2000" dirty="0" err="1" smtClean="0"/>
              <a:t>of</a:t>
            </a:r>
            <a:r>
              <a:rPr lang="el-GR" sz="2000" dirty="0" smtClean="0"/>
              <a:t> </a:t>
            </a:r>
            <a:r>
              <a:rPr lang="el-GR" sz="2000" dirty="0" err="1" smtClean="0"/>
              <a:t>technology</a:t>
            </a:r>
            <a:r>
              <a:rPr lang="el-GR" sz="2000" dirty="0" smtClean="0"/>
              <a:t> </a:t>
            </a:r>
            <a:r>
              <a:rPr lang="el-GR" sz="2000" dirty="0" err="1" smtClean="0"/>
              <a:t>can</a:t>
            </a:r>
            <a:r>
              <a:rPr lang="el-GR" sz="2000" dirty="0" smtClean="0"/>
              <a:t> </a:t>
            </a:r>
            <a:r>
              <a:rPr lang="el-GR" sz="2000" dirty="0" err="1" smtClean="0"/>
              <a:t>generate</a:t>
            </a:r>
            <a:r>
              <a:rPr lang="el-GR" sz="2000" dirty="0" smtClean="0"/>
              <a:t> </a:t>
            </a:r>
            <a:r>
              <a:rPr lang="el-GR" sz="2000" dirty="0" err="1" smtClean="0"/>
              <a:t>more</a:t>
            </a:r>
            <a:r>
              <a:rPr lang="el-GR" sz="2000" dirty="0" smtClean="0"/>
              <a:t> </a:t>
            </a:r>
            <a:r>
              <a:rPr lang="el-GR" sz="2000" dirty="0" err="1" smtClean="0"/>
              <a:t>opportunities</a:t>
            </a:r>
            <a:r>
              <a:rPr lang="el-GR" sz="2000" dirty="0" smtClean="0"/>
              <a:t> </a:t>
            </a:r>
            <a:r>
              <a:rPr lang="el-GR" sz="2000" dirty="0" err="1" smtClean="0"/>
              <a:t>globally</a:t>
            </a:r>
            <a:r>
              <a:rPr lang="el-GR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301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2" y="274638"/>
            <a:ext cx="103632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3 - Θέση περιεχομένου" descr="iiiiiiii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28913" y="628650"/>
            <a:ext cx="7486649" cy="5612354"/>
          </a:xfrm>
        </p:spPr>
      </p:pic>
    </p:spTree>
    <p:extLst>
      <p:ext uri="{BB962C8B-B14F-4D97-AF65-F5344CB8AC3E}">
        <p14:creationId xmlns:p14="http://schemas.microsoft.com/office/powerpoint/2010/main" xmlns="" val="34100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4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2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GitHub API in a file named “</a:t>
            </a:r>
            <a:r>
              <a:rPr lang="en-IN" sz="2400" dirty="0" err="1"/>
              <a:t>github</a:t>
            </a:r>
            <a:r>
              <a:rPr lang="en-IN" sz="2400" dirty="0"/>
              <a:t>-job-</a:t>
            </a:r>
            <a:r>
              <a:rPr lang="en-IN" sz="2400" dirty="0" err="1"/>
              <a:t>postings.xlsx</a:t>
            </a:r>
            <a:r>
              <a:rPr lang="en-US" sz="2200" dirty="0"/>
              <a:t>”. Present that data using a bar chart here. Order the bar chart in the descending order of number of job postings.</a:t>
            </a:r>
          </a:p>
        </p:txBody>
      </p:sp>
    </p:spTree>
    <p:extLst>
      <p:ext uri="{BB962C8B-B14F-4D97-AF65-F5344CB8AC3E}">
        <p14:creationId xmlns:p14="http://schemas.microsoft.com/office/powerpoint/2010/main" xmlns="" val="30785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2" y="2025676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5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96466" y="1825625"/>
            <a:ext cx="687274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Executive Summary</a:t>
            </a:r>
          </a:p>
          <a:p>
            <a:r>
              <a:rPr lang="en-US" sz="2000" dirty="0"/>
              <a:t>Introduction</a:t>
            </a:r>
          </a:p>
          <a:p>
            <a:r>
              <a:rPr lang="el-GR" sz="2000" dirty="0" smtClean="0"/>
              <a:t>M</a:t>
            </a:r>
            <a:r>
              <a:rPr lang="en-US" sz="2000" dirty="0" err="1" smtClean="0"/>
              <a:t>ethodology</a:t>
            </a:r>
            <a:endParaRPr lang="en-US" sz="2000" dirty="0"/>
          </a:p>
          <a:p>
            <a:r>
              <a:rPr lang="en-US" sz="2000" dirty="0"/>
              <a:t>Results</a:t>
            </a:r>
          </a:p>
          <a:p>
            <a:pPr lvl="1"/>
            <a:r>
              <a:rPr lang="en-US" sz="2000" dirty="0"/>
              <a:t>Visualization – Charts</a:t>
            </a:r>
          </a:p>
          <a:p>
            <a:pPr lvl="1"/>
            <a:r>
              <a:rPr lang="en-US" sz="2000" dirty="0"/>
              <a:t>Dashboard</a:t>
            </a:r>
          </a:p>
          <a:p>
            <a:r>
              <a:rPr lang="en-US" sz="2000" dirty="0"/>
              <a:t>Discussion</a:t>
            </a:r>
          </a:p>
          <a:p>
            <a:pPr lvl="1"/>
            <a:r>
              <a:rPr lang="en-US" sz="2000" dirty="0"/>
              <a:t>Findings &amp; Implications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Appendix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D6F0DE4-0F5C-4DBC-980B-FA84561A37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4F830F4-CC15-48E6-AB15-04ED683CA0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8EA1C91-5384-4260-8EC9-8379C64344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339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4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xmlns="" val="18173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8" y="304968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4666" y="1825628"/>
            <a:ext cx="9177337" cy="4465447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Analysis and investigation of emerging skills and technologies in IT industry.</a:t>
            </a:r>
            <a:endParaRPr lang="en-US" sz="2000" dirty="0"/>
          </a:p>
          <a:p>
            <a:pPr algn="just"/>
            <a:r>
              <a:rPr lang="en-US" sz="2000" dirty="0" smtClean="0"/>
              <a:t>The objective is to identify emerging trends in IT sector in terms of</a:t>
            </a:r>
            <a:r>
              <a:rPr lang="el-GR" sz="2000" dirty="0" smtClean="0"/>
              <a:t>:</a:t>
            </a:r>
            <a:r>
              <a:rPr lang="en-US" sz="2000" dirty="0" smtClean="0"/>
              <a:t> </a:t>
            </a:r>
            <a:endParaRPr lang="en-US" sz="2000" dirty="0"/>
          </a:p>
          <a:p>
            <a:pPr lvl="1" algn="just"/>
            <a:r>
              <a:rPr lang="el-GR" sz="2000" dirty="0" err="1" smtClean="0"/>
              <a:t>Programming</a:t>
            </a:r>
            <a:r>
              <a:rPr lang="el-GR" sz="2000" dirty="0" smtClean="0"/>
              <a:t> </a:t>
            </a:r>
            <a:r>
              <a:rPr lang="el-GR" sz="2000" dirty="0" err="1" smtClean="0"/>
              <a:t>languages</a:t>
            </a:r>
            <a:endParaRPr lang="en-US" sz="2000" dirty="0"/>
          </a:p>
          <a:p>
            <a:pPr lvl="1" algn="just"/>
            <a:r>
              <a:rPr lang="el-GR" sz="2000" dirty="0" err="1" smtClean="0"/>
              <a:t>Databases</a:t>
            </a:r>
            <a:endParaRPr lang="en-US" sz="2000" dirty="0"/>
          </a:p>
          <a:p>
            <a:pPr lvl="1" algn="just"/>
            <a:r>
              <a:rPr lang="el-GR" sz="2000" dirty="0" err="1" smtClean="0"/>
              <a:t>Software</a:t>
            </a:r>
            <a:r>
              <a:rPr lang="el-GR" sz="2000" dirty="0" smtClean="0"/>
              <a:t> </a:t>
            </a:r>
            <a:r>
              <a:rPr lang="el-GR" sz="2000" dirty="0" err="1" smtClean="0"/>
              <a:t>platforms</a:t>
            </a:r>
            <a:endParaRPr lang="el-GR" sz="2000" dirty="0" smtClean="0"/>
          </a:p>
          <a:p>
            <a:pPr lvl="1" algn="just"/>
            <a:r>
              <a:rPr lang="el-GR" sz="2000" dirty="0" err="1" smtClean="0"/>
              <a:t>Webframes</a:t>
            </a:r>
            <a:endParaRPr lang="en-US" sz="2000" dirty="0"/>
          </a:p>
          <a:p>
            <a:pPr algn="just"/>
            <a:r>
              <a:rPr lang="el-GR" sz="2000" dirty="0" err="1" smtClean="0"/>
              <a:t>Survey</a:t>
            </a:r>
            <a:r>
              <a:rPr lang="el-GR" sz="2000" dirty="0" smtClean="0"/>
              <a:t> </a:t>
            </a:r>
            <a:r>
              <a:rPr lang="el-GR" sz="2000" dirty="0" err="1" smtClean="0"/>
              <a:t>conducted</a:t>
            </a:r>
            <a:r>
              <a:rPr lang="el-GR" sz="2000" dirty="0" smtClean="0"/>
              <a:t> </a:t>
            </a:r>
            <a:r>
              <a:rPr lang="el-GR" sz="2000" dirty="0" err="1" smtClean="0"/>
              <a:t>for</a:t>
            </a:r>
            <a:r>
              <a:rPr lang="el-GR" sz="2000" dirty="0" smtClean="0"/>
              <a:t> </a:t>
            </a:r>
            <a:r>
              <a:rPr lang="el-GR" sz="2000" dirty="0" err="1" smtClean="0"/>
              <a:t>developers</a:t>
            </a:r>
            <a:r>
              <a:rPr lang="el-GR" sz="2000" dirty="0" smtClean="0"/>
              <a:t> </a:t>
            </a:r>
            <a:r>
              <a:rPr lang="el-GR" sz="2000" dirty="0" err="1" smtClean="0"/>
              <a:t>around</a:t>
            </a:r>
            <a:r>
              <a:rPr lang="el-GR" sz="2000" dirty="0" smtClean="0"/>
              <a:t> </a:t>
            </a:r>
            <a:r>
              <a:rPr lang="el-GR" sz="2000" dirty="0" err="1" smtClean="0"/>
              <a:t>the</a:t>
            </a:r>
            <a:r>
              <a:rPr lang="el-GR" sz="2000" dirty="0" smtClean="0"/>
              <a:t> </a:t>
            </a:r>
            <a:r>
              <a:rPr lang="el-GR" sz="2000" dirty="0" err="1" smtClean="0"/>
              <a:t>globe</a:t>
            </a:r>
            <a:r>
              <a:rPr lang="el-GR" sz="2000" dirty="0" smtClean="0"/>
              <a:t> </a:t>
            </a:r>
            <a:r>
              <a:rPr lang="el-GR" sz="2000" dirty="0" err="1" smtClean="0"/>
              <a:t>to</a:t>
            </a:r>
            <a:r>
              <a:rPr lang="el-GR" sz="2000" dirty="0" smtClean="0"/>
              <a:t> </a:t>
            </a:r>
            <a:r>
              <a:rPr lang="el-GR" sz="2000" dirty="0" err="1" smtClean="0"/>
              <a:t>gather</a:t>
            </a:r>
            <a:r>
              <a:rPr lang="el-GR" sz="2000" dirty="0" smtClean="0"/>
              <a:t> </a:t>
            </a:r>
            <a:r>
              <a:rPr lang="el-GR" sz="2000" dirty="0" err="1" smtClean="0"/>
              <a:t>technology</a:t>
            </a:r>
            <a:r>
              <a:rPr lang="el-GR" sz="2000" dirty="0" smtClean="0"/>
              <a:t> </a:t>
            </a:r>
            <a:r>
              <a:rPr lang="el-GR" sz="2000" dirty="0" err="1" smtClean="0"/>
              <a:t>usage</a:t>
            </a:r>
            <a:r>
              <a:rPr lang="el-GR" sz="2000" dirty="0" smtClean="0"/>
              <a:t> </a:t>
            </a:r>
            <a:r>
              <a:rPr lang="el-GR" sz="2000" dirty="0" err="1" smtClean="0"/>
              <a:t>data</a:t>
            </a:r>
            <a:r>
              <a:rPr lang="el-GR" sz="2000" dirty="0" smtClean="0"/>
              <a:t>.</a:t>
            </a:r>
            <a:endParaRPr lang="en-US" sz="2000" dirty="0"/>
          </a:p>
          <a:p>
            <a:pPr algn="just"/>
            <a:r>
              <a:rPr lang="el-GR" sz="2000" dirty="0" err="1" smtClean="0"/>
              <a:t>The</a:t>
            </a:r>
            <a:r>
              <a:rPr lang="el-GR" sz="2000" dirty="0" smtClean="0"/>
              <a:t> </a:t>
            </a:r>
            <a:r>
              <a:rPr lang="el-GR" sz="2000" dirty="0" err="1" smtClean="0"/>
              <a:t>focus</a:t>
            </a:r>
            <a:r>
              <a:rPr lang="el-GR" sz="2000" dirty="0" smtClean="0"/>
              <a:t> </a:t>
            </a:r>
            <a:r>
              <a:rPr lang="el-GR" sz="2000" dirty="0" err="1" smtClean="0"/>
              <a:t>of</a:t>
            </a:r>
            <a:r>
              <a:rPr lang="el-GR" sz="2000" dirty="0" smtClean="0"/>
              <a:t> </a:t>
            </a:r>
            <a:r>
              <a:rPr lang="el-GR" sz="2000" dirty="0" err="1" smtClean="0"/>
              <a:t>the</a:t>
            </a:r>
            <a:r>
              <a:rPr lang="el-GR" sz="2000" dirty="0" smtClean="0"/>
              <a:t> </a:t>
            </a:r>
            <a:r>
              <a:rPr lang="el-GR" sz="2000" dirty="0" err="1" smtClean="0"/>
              <a:t>investigation</a:t>
            </a:r>
            <a:r>
              <a:rPr lang="el-GR" sz="2000" dirty="0" smtClean="0"/>
              <a:t> </a:t>
            </a:r>
            <a:r>
              <a:rPr lang="el-GR" sz="2000" dirty="0" err="1" smtClean="0"/>
              <a:t>was</a:t>
            </a:r>
            <a:r>
              <a:rPr lang="el-GR" sz="2000" dirty="0" smtClean="0"/>
              <a:t> in </a:t>
            </a:r>
            <a:r>
              <a:rPr lang="el-GR" sz="2000" dirty="0" err="1" smtClean="0"/>
              <a:t>current</a:t>
            </a:r>
            <a:r>
              <a:rPr lang="el-GR" sz="2000" dirty="0" smtClean="0"/>
              <a:t>, </a:t>
            </a:r>
            <a:r>
              <a:rPr lang="el-GR" sz="2000" dirty="0" err="1" smtClean="0"/>
              <a:t>future</a:t>
            </a:r>
            <a:r>
              <a:rPr lang="el-GR" sz="2000" dirty="0" smtClean="0"/>
              <a:t> </a:t>
            </a:r>
            <a:r>
              <a:rPr lang="el-GR" sz="2000" dirty="0" err="1" smtClean="0"/>
              <a:t>technology</a:t>
            </a:r>
            <a:r>
              <a:rPr lang="el-GR" sz="2000" dirty="0" smtClean="0"/>
              <a:t> </a:t>
            </a:r>
            <a:r>
              <a:rPr lang="el-GR" sz="2000" dirty="0" err="1" smtClean="0"/>
              <a:t>and</a:t>
            </a:r>
            <a:r>
              <a:rPr lang="el-GR" sz="2000" dirty="0" smtClean="0"/>
              <a:t> </a:t>
            </a:r>
            <a:r>
              <a:rPr lang="el-GR" sz="2000" dirty="0" err="1" smtClean="0"/>
              <a:t>demographics</a:t>
            </a:r>
            <a:r>
              <a:rPr lang="el-GR" sz="2000" dirty="0" smtClean="0"/>
              <a:t>.</a:t>
            </a:r>
          </a:p>
          <a:p>
            <a:endParaRPr lang="el-GR" sz="2200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2765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36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4" y="1"/>
            <a:ext cx="7647865" cy="1690688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" y="3143253"/>
            <a:ext cx="1601799" cy="16017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1601801" y="1825625"/>
            <a:ext cx="10590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l-GR" sz="2000" dirty="0" err="1" smtClean="0">
                <a:solidFill>
                  <a:schemeClr val="tx1"/>
                </a:solidFill>
              </a:rPr>
              <a:t>Identify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trends </a:t>
            </a:r>
            <a:r>
              <a:rPr lang="el-GR" sz="2000" dirty="0" err="1" smtClean="0">
                <a:solidFill>
                  <a:schemeClr val="tx1"/>
                </a:solidFill>
              </a:rPr>
              <a:t>of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different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tools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and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platforms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for</a:t>
            </a:r>
            <a:r>
              <a:rPr lang="el-GR" sz="2000" dirty="0" smtClean="0">
                <a:solidFill>
                  <a:schemeClr val="tx1"/>
                </a:solidFill>
              </a:rPr>
              <a:t> IT </a:t>
            </a:r>
            <a:r>
              <a:rPr lang="el-GR" sz="2000" dirty="0" err="1" smtClean="0">
                <a:solidFill>
                  <a:schemeClr val="tx1"/>
                </a:solidFill>
              </a:rPr>
              <a:t>professionals</a:t>
            </a:r>
            <a:r>
              <a:rPr lang="el-GR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l-GR" sz="2000" dirty="0" err="1" smtClean="0">
                <a:solidFill>
                  <a:schemeClr val="tx1"/>
                </a:solidFill>
              </a:rPr>
              <a:t>Target</a:t>
            </a:r>
            <a:r>
              <a:rPr lang="el-GR" sz="2000" dirty="0" smtClean="0">
                <a:solidFill>
                  <a:schemeClr val="tx1"/>
                </a:solidFill>
              </a:rPr>
              <a:t> – </a:t>
            </a:r>
            <a:r>
              <a:rPr lang="el-GR" sz="2000" dirty="0" err="1" smtClean="0">
                <a:solidFill>
                  <a:schemeClr val="tx1"/>
                </a:solidFill>
              </a:rPr>
              <a:t>Help</a:t>
            </a:r>
            <a:r>
              <a:rPr lang="el-GR" sz="2000" dirty="0" smtClean="0">
                <a:solidFill>
                  <a:schemeClr val="tx1"/>
                </a:solidFill>
              </a:rPr>
              <a:t> IT </a:t>
            </a:r>
            <a:r>
              <a:rPr lang="el-GR" sz="2000" dirty="0" err="1" smtClean="0">
                <a:solidFill>
                  <a:schemeClr val="tx1"/>
                </a:solidFill>
              </a:rPr>
              <a:t>professionals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and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recruiters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stay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on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track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with changing technologies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and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remain competitive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by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examining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future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expectations</a:t>
            </a:r>
            <a:r>
              <a:rPr lang="el-GR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l-GR" sz="2000" dirty="0" err="1" smtClean="0">
                <a:solidFill>
                  <a:schemeClr val="tx1"/>
                </a:solidFill>
              </a:rPr>
              <a:t>The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investigation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provides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information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about</a:t>
            </a:r>
            <a:r>
              <a:rPr lang="el-GR" sz="2000" dirty="0" smtClean="0">
                <a:solidFill>
                  <a:schemeClr val="tx1"/>
                </a:solidFill>
              </a:rPr>
              <a:t>:</a:t>
            </a:r>
          </a:p>
          <a:p>
            <a:pPr lvl="1" algn="just"/>
            <a:r>
              <a:rPr lang="el-GR" sz="2000" dirty="0" err="1" smtClean="0">
                <a:solidFill>
                  <a:schemeClr val="tx1"/>
                </a:solidFill>
              </a:rPr>
              <a:t>Top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programming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languages</a:t>
            </a:r>
            <a:r>
              <a:rPr lang="el-GR" sz="2000" dirty="0" smtClean="0">
                <a:solidFill>
                  <a:schemeClr val="tx1"/>
                </a:solidFill>
              </a:rPr>
              <a:t> in </a:t>
            </a:r>
            <a:r>
              <a:rPr lang="el-GR" sz="2000" dirty="0" err="1" smtClean="0">
                <a:solidFill>
                  <a:schemeClr val="tx1"/>
                </a:solidFill>
              </a:rPr>
              <a:t>current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and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next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year</a:t>
            </a:r>
            <a:endParaRPr lang="el-GR" sz="2000" dirty="0" smtClean="0">
              <a:solidFill>
                <a:schemeClr val="tx1"/>
              </a:solidFill>
            </a:endParaRPr>
          </a:p>
          <a:p>
            <a:pPr lvl="1" algn="just"/>
            <a:r>
              <a:rPr lang="el-GR" sz="2000" dirty="0" err="1" smtClean="0">
                <a:solidFill>
                  <a:schemeClr val="tx1"/>
                </a:solidFill>
              </a:rPr>
              <a:t>Top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databases</a:t>
            </a:r>
            <a:r>
              <a:rPr lang="el-GR" sz="2000" dirty="0" smtClean="0">
                <a:solidFill>
                  <a:schemeClr val="tx1"/>
                </a:solidFill>
              </a:rPr>
              <a:t> in </a:t>
            </a:r>
            <a:r>
              <a:rPr lang="el-GR" sz="2000" dirty="0" err="1" smtClean="0">
                <a:solidFill>
                  <a:schemeClr val="tx1"/>
                </a:solidFill>
              </a:rPr>
              <a:t>current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and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next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year</a:t>
            </a:r>
            <a:endParaRPr lang="el-GR" sz="2000" dirty="0" smtClean="0">
              <a:solidFill>
                <a:schemeClr val="tx1"/>
              </a:solidFill>
            </a:endParaRPr>
          </a:p>
          <a:p>
            <a:pPr lvl="1" algn="just"/>
            <a:r>
              <a:rPr lang="el-GR" sz="2000" dirty="0" err="1" smtClean="0">
                <a:solidFill>
                  <a:schemeClr val="tx1"/>
                </a:solidFill>
              </a:rPr>
              <a:t>Top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skills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and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training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for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development</a:t>
            </a:r>
            <a:r>
              <a:rPr lang="el-GR" sz="2000" dirty="0" smtClean="0">
                <a:solidFill>
                  <a:schemeClr val="tx1"/>
                </a:solidFill>
              </a:rPr>
              <a:t> in </a:t>
            </a:r>
            <a:r>
              <a:rPr lang="el-GR" sz="2000" dirty="0" err="1" smtClean="0">
                <a:solidFill>
                  <a:schemeClr val="tx1"/>
                </a:solidFill>
              </a:rPr>
              <a:t>the</a:t>
            </a:r>
            <a:r>
              <a:rPr lang="el-GR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err="1" smtClean="0">
                <a:solidFill>
                  <a:schemeClr val="tx1"/>
                </a:solidFill>
              </a:rPr>
              <a:t>future</a:t>
            </a:r>
            <a:r>
              <a:rPr lang="el-GR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l-GR" sz="2200" dirty="0" smtClean="0"/>
          </a:p>
          <a:p>
            <a:pPr algn="just"/>
            <a:endParaRPr lang="el-GR" sz="2200" dirty="0" smtClean="0"/>
          </a:p>
          <a:p>
            <a:pPr algn="just"/>
            <a:endParaRPr lang="el-GR" sz="2200" dirty="0" smtClean="0"/>
          </a:p>
          <a:p>
            <a:pPr algn="just"/>
            <a:endParaRPr lang="el-GR" sz="2200" dirty="0" smtClean="0"/>
          </a:p>
          <a:p>
            <a:pPr algn="just"/>
            <a:endParaRPr lang="el-GR" sz="2200" dirty="0" smtClean="0"/>
          </a:p>
          <a:p>
            <a:pPr algn="just"/>
            <a:endParaRPr lang="en-US" sz="2200" dirty="0"/>
          </a:p>
          <a:p>
            <a:pPr lvl="1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10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6" y="4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00563" y="942975"/>
            <a:ext cx="6715126" cy="5172073"/>
          </a:xfrm>
        </p:spPr>
        <p:txBody>
          <a:bodyPr>
            <a:noAutofit/>
          </a:bodyPr>
          <a:lstStyle/>
          <a:p>
            <a:pPr algn="just"/>
            <a:r>
              <a:rPr lang="el-GR" sz="1600" dirty="0" err="1" smtClean="0"/>
              <a:t>Collection</a:t>
            </a:r>
            <a:r>
              <a:rPr lang="el-GR" sz="1600" dirty="0" smtClean="0"/>
              <a:t> </a:t>
            </a:r>
            <a:r>
              <a:rPr lang="el-GR" sz="1600" dirty="0" err="1" smtClean="0"/>
              <a:t>of</a:t>
            </a:r>
            <a:r>
              <a:rPr lang="el-GR" sz="1600" dirty="0" smtClean="0"/>
              <a:t> </a:t>
            </a:r>
            <a:r>
              <a:rPr lang="el-GR" sz="1600" dirty="0" err="1" smtClean="0"/>
              <a:t>data</a:t>
            </a:r>
            <a:endParaRPr lang="el-GR" sz="1600" dirty="0" smtClean="0"/>
          </a:p>
          <a:p>
            <a:pPr lvl="1" algn="just"/>
            <a:r>
              <a:rPr lang="el-GR" sz="1600" dirty="0" err="1" smtClean="0"/>
              <a:t>GitHub</a:t>
            </a:r>
            <a:r>
              <a:rPr lang="el-GR" sz="1600" dirty="0" smtClean="0"/>
              <a:t> </a:t>
            </a:r>
            <a:r>
              <a:rPr lang="el-GR" sz="1600" dirty="0" err="1" smtClean="0"/>
              <a:t>job</a:t>
            </a:r>
            <a:r>
              <a:rPr lang="el-GR" sz="1600" dirty="0" smtClean="0"/>
              <a:t> </a:t>
            </a:r>
            <a:r>
              <a:rPr lang="el-GR" sz="1600" dirty="0" err="1" smtClean="0"/>
              <a:t>postings</a:t>
            </a:r>
            <a:endParaRPr lang="el-GR" sz="1600" dirty="0" smtClean="0"/>
          </a:p>
          <a:p>
            <a:pPr lvl="1" algn="just"/>
            <a:r>
              <a:rPr lang="el-GR" sz="1600" dirty="0" err="1" smtClean="0"/>
              <a:t>Stack</a:t>
            </a:r>
            <a:r>
              <a:rPr lang="el-GR" sz="1600" dirty="0" smtClean="0"/>
              <a:t> </a:t>
            </a:r>
            <a:r>
              <a:rPr lang="el-GR" sz="1600" dirty="0" err="1" smtClean="0"/>
              <a:t>overflow</a:t>
            </a:r>
            <a:r>
              <a:rPr lang="el-GR" sz="1600" dirty="0" smtClean="0"/>
              <a:t> </a:t>
            </a:r>
            <a:r>
              <a:rPr lang="el-GR" sz="1600" dirty="0" err="1" smtClean="0"/>
              <a:t>survey</a:t>
            </a:r>
            <a:endParaRPr lang="el-GR" sz="1600" dirty="0" smtClean="0"/>
          </a:p>
          <a:p>
            <a:pPr lvl="1" algn="just"/>
            <a:r>
              <a:rPr lang="el-GR" sz="1600" dirty="0" smtClean="0"/>
              <a:t>IBM </a:t>
            </a:r>
            <a:r>
              <a:rPr lang="el-GR" sz="1600" dirty="0" err="1" smtClean="0"/>
              <a:t>website</a:t>
            </a:r>
            <a:endParaRPr lang="en-US" sz="1600" dirty="0"/>
          </a:p>
          <a:p>
            <a:pPr algn="just"/>
            <a:r>
              <a:rPr lang="el-GR" sz="1600" dirty="0" err="1" smtClean="0"/>
              <a:t>Data</a:t>
            </a:r>
            <a:r>
              <a:rPr lang="el-GR" sz="1600" dirty="0" smtClean="0"/>
              <a:t> </a:t>
            </a:r>
            <a:r>
              <a:rPr lang="el-GR" sz="1600" dirty="0" err="1" smtClean="0"/>
              <a:t>exploration</a:t>
            </a:r>
            <a:r>
              <a:rPr lang="el-GR" sz="1600" dirty="0" smtClean="0"/>
              <a:t> </a:t>
            </a:r>
            <a:r>
              <a:rPr lang="el-GR" sz="1600" dirty="0" err="1" smtClean="0"/>
              <a:t>and</a:t>
            </a:r>
            <a:r>
              <a:rPr lang="el-GR" sz="1600" dirty="0" smtClean="0"/>
              <a:t> </a:t>
            </a:r>
            <a:r>
              <a:rPr lang="el-GR" sz="1600" dirty="0" err="1" smtClean="0"/>
              <a:t>wrangling</a:t>
            </a:r>
            <a:endParaRPr lang="el-GR" sz="1600" dirty="0" smtClean="0"/>
          </a:p>
          <a:p>
            <a:pPr lvl="1" algn="just"/>
            <a:r>
              <a:rPr lang="el-GR" sz="1600" dirty="0" err="1" smtClean="0"/>
              <a:t>Find</a:t>
            </a:r>
            <a:r>
              <a:rPr lang="el-GR" sz="1600" dirty="0" smtClean="0"/>
              <a:t> </a:t>
            </a:r>
            <a:r>
              <a:rPr lang="el-GR" sz="1600" dirty="0" err="1" smtClean="0"/>
              <a:t>and</a:t>
            </a:r>
            <a:r>
              <a:rPr lang="el-GR" sz="1600" dirty="0" smtClean="0"/>
              <a:t> </a:t>
            </a:r>
            <a:r>
              <a:rPr lang="el-GR" sz="1600" dirty="0" err="1" smtClean="0"/>
              <a:t>removed</a:t>
            </a:r>
            <a:r>
              <a:rPr lang="el-GR" sz="1600" dirty="0" smtClean="0"/>
              <a:t> </a:t>
            </a:r>
            <a:r>
              <a:rPr lang="el-GR" sz="1600" dirty="0" err="1" smtClean="0"/>
              <a:t>duplicates</a:t>
            </a:r>
            <a:endParaRPr lang="el-GR" sz="1600" dirty="0" smtClean="0"/>
          </a:p>
          <a:p>
            <a:pPr lvl="1" algn="just"/>
            <a:r>
              <a:rPr lang="el-GR" sz="1600" dirty="0" err="1" smtClean="0"/>
              <a:t>Find</a:t>
            </a:r>
            <a:r>
              <a:rPr lang="el-GR" sz="1600" dirty="0" smtClean="0"/>
              <a:t> </a:t>
            </a:r>
            <a:r>
              <a:rPr lang="el-GR" sz="1600" dirty="0" err="1" smtClean="0"/>
              <a:t>and</a:t>
            </a:r>
            <a:r>
              <a:rPr lang="el-GR" sz="1600" dirty="0" smtClean="0"/>
              <a:t> </a:t>
            </a:r>
            <a:r>
              <a:rPr lang="el-GR" sz="1600" dirty="0" err="1" smtClean="0"/>
              <a:t>removed</a:t>
            </a:r>
            <a:r>
              <a:rPr lang="el-GR" sz="1600" dirty="0" smtClean="0"/>
              <a:t> </a:t>
            </a:r>
            <a:r>
              <a:rPr lang="el-GR" sz="1600" dirty="0" err="1" smtClean="0"/>
              <a:t>missing</a:t>
            </a:r>
            <a:r>
              <a:rPr lang="el-GR" sz="1600" dirty="0" smtClean="0"/>
              <a:t> </a:t>
            </a:r>
            <a:r>
              <a:rPr lang="el-GR" sz="1600" dirty="0" err="1" smtClean="0"/>
              <a:t>values</a:t>
            </a:r>
            <a:endParaRPr lang="en-US" sz="1600" dirty="0"/>
          </a:p>
          <a:p>
            <a:pPr algn="just"/>
            <a:r>
              <a:rPr lang="el-GR" sz="1600" dirty="0" err="1" smtClean="0"/>
              <a:t>Normalizing</a:t>
            </a:r>
            <a:r>
              <a:rPr lang="el-GR" sz="1600" dirty="0" smtClean="0"/>
              <a:t> </a:t>
            </a:r>
            <a:r>
              <a:rPr lang="el-GR" sz="1600" dirty="0" err="1" smtClean="0"/>
              <a:t>data</a:t>
            </a:r>
            <a:endParaRPr lang="el-GR" sz="1600" dirty="0" smtClean="0"/>
          </a:p>
          <a:p>
            <a:pPr lvl="1" algn="just"/>
            <a:r>
              <a:rPr lang="el-GR" sz="1600" dirty="0" err="1" smtClean="0"/>
              <a:t>Correlation</a:t>
            </a:r>
            <a:endParaRPr lang="el-GR" sz="1600" dirty="0" smtClean="0"/>
          </a:p>
          <a:p>
            <a:pPr lvl="1" algn="just"/>
            <a:r>
              <a:rPr lang="el-GR" sz="1600" dirty="0" err="1" smtClean="0"/>
              <a:t>Outliers</a:t>
            </a:r>
            <a:endParaRPr lang="el-GR" sz="1600" dirty="0" smtClean="0"/>
          </a:p>
          <a:p>
            <a:pPr lvl="1" algn="just"/>
            <a:r>
              <a:rPr lang="el-GR" sz="1600" dirty="0" err="1" smtClean="0"/>
              <a:t>Distribution</a:t>
            </a:r>
            <a:endParaRPr lang="en-US" sz="1600" dirty="0"/>
          </a:p>
          <a:p>
            <a:pPr algn="just"/>
            <a:r>
              <a:rPr lang="el-GR" sz="1600" dirty="0" err="1" smtClean="0"/>
              <a:t>Data</a:t>
            </a:r>
            <a:r>
              <a:rPr lang="el-GR" sz="1600" dirty="0" smtClean="0"/>
              <a:t> </a:t>
            </a:r>
            <a:r>
              <a:rPr lang="el-GR" sz="1600" dirty="0" err="1" smtClean="0"/>
              <a:t>visualisation</a:t>
            </a:r>
            <a:endParaRPr lang="el-GR" sz="1600" dirty="0" smtClean="0"/>
          </a:p>
          <a:p>
            <a:pPr lvl="1" algn="just"/>
            <a:r>
              <a:rPr lang="el-GR" sz="1600" dirty="0" err="1" smtClean="0"/>
              <a:t>Visualised</a:t>
            </a:r>
            <a:r>
              <a:rPr lang="el-GR" sz="1600" dirty="0" smtClean="0"/>
              <a:t> </a:t>
            </a:r>
            <a:r>
              <a:rPr lang="el-GR" sz="1600" dirty="0" err="1" smtClean="0"/>
              <a:t>distribution</a:t>
            </a:r>
            <a:r>
              <a:rPr lang="el-GR" sz="1600" dirty="0" smtClean="0"/>
              <a:t> </a:t>
            </a:r>
            <a:r>
              <a:rPr lang="el-GR" sz="1600" dirty="0" err="1" smtClean="0"/>
              <a:t>of</a:t>
            </a:r>
            <a:r>
              <a:rPr lang="el-GR" sz="1600" dirty="0" smtClean="0"/>
              <a:t> </a:t>
            </a:r>
            <a:r>
              <a:rPr lang="el-GR" sz="1600" dirty="0" err="1" smtClean="0"/>
              <a:t>data</a:t>
            </a:r>
            <a:endParaRPr lang="el-GR" sz="1600" dirty="0" smtClean="0"/>
          </a:p>
          <a:p>
            <a:pPr lvl="1" algn="just"/>
            <a:r>
              <a:rPr lang="el-GR" sz="1600" dirty="0" err="1" smtClean="0"/>
              <a:t>Relationship</a:t>
            </a:r>
            <a:endParaRPr lang="el-GR" sz="1600" dirty="0" smtClean="0"/>
          </a:p>
          <a:p>
            <a:pPr lvl="1" algn="just"/>
            <a:r>
              <a:rPr lang="el-GR" sz="1600" dirty="0" err="1" smtClean="0"/>
              <a:t>Composition</a:t>
            </a:r>
            <a:endParaRPr lang="el-GR" sz="1600" dirty="0" smtClean="0"/>
          </a:p>
          <a:p>
            <a:pPr lvl="1" algn="just"/>
            <a:r>
              <a:rPr lang="el-GR" sz="1600" dirty="0" err="1" smtClean="0"/>
              <a:t>Comparison</a:t>
            </a:r>
            <a:endParaRPr lang="el-GR" sz="1600" dirty="0" smtClean="0"/>
          </a:p>
          <a:p>
            <a:pPr algn="just"/>
            <a:r>
              <a:rPr lang="el-GR" sz="1600" dirty="0" err="1" smtClean="0"/>
              <a:t>Dashboards</a:t>
            </a:r>
            <a:r>
              <a:rPr lang="el-GR" sz="1600" dirty="0" smtClean="0"/>
              <a:t> </a:t>
            </a:r>
            <a:r>
              <a:rPr lang="el-GR" sz="1600" dirty="0" err="1" smtClean="0"/>
              <a:t>Creation</a:t>
            </a:r>
            <a:endParaRPr lang="el-GR" sz="1600" dirty="0" smtClean="0"/>
          </a:p>
          <a:p>
            <a:pPr lvl="1" algn="just"/>
            <a:r>
              <a:rPr lang="en-GB" sz="1600" dirty="0" smtClean="0"/>
              <a:t>Used</a:t>
            </a:r>
            <a:r>
              <a:rPr lang="el-GR" sz="1600" dirty="0" smtClean="0"/>
              <a:t> </a:t>
            </a:r>
            <a:r>
              <a:rPr lang="el-GR" sz="1600" dirty="0" err="1" smtClean="0"/>
              <a:t>Cognos</a:t>
            </a:r>
            <a:r>
              <a:rPr lang="el-GR" sz="1600" dirty="0" smtClean="0"/>
              <a:t> </a:t>
            </a:r>
            <a:r>
              <a:rPr lang="el-GR" sz="1600" dirty="0" err="1" smtClean="0"/>
              <a:t>Analysis</a:t>
            </a:r>
            <a:r>
              <a:rPr lang="el-GR" sz="1600" dirty="0" smtClean="0"/>
              <a:t> </a:t>
            </a:r>
          </a:p>
          <a:p>
            <a:pPr lvl="1" algn="just"/>
            <a:endParaRPr lang="el-GR" sz="1600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1325563"/>
            <a:ext cx="4214812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28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43116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3 - Εικόνα" descr="resul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17" y="1690688"/>
            <a:ext cx="99345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46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6" y="0"/>
            <a:ext cx="10006013" cy="971550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pic>
        <p:nvPicPr>
          <p:cNvPr id="11" name="10 - Θέση περιεχομένου" descr="top 5 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87" y="1414463"/>
            <a:ext cx="5661496" cy="4157662"/>
          </a:xfrm>
        </p:spPr>
      </p:pic>
      <p:pic>
        <p:nvPicPr>
          <p:cNvPr id="13" name="12 - Θέση περιεχομένου" descr="top 5 2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981343" y="1417638"/>
            <a:ext cx="5596295" cy="4154487"/>
          </a:xfrm>
        </p:spPr>
      </p:pic>
    </p:spTree>
    <p:extLst>
      <p:ext uri="{BB962C8B-B14F-4D97-AF65-F5344CB8AC3E}">
        <p14:creationId xmlns:p14="http://schemas.microsoft.com/office/powerpoint/2010/main" xmlns="" val="19572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6" y="0"/>
            <a:ext cx="10363200" cy="90011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1453" y="1825625"/>
            <a:ext cx="5243513" cy="4351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l-GR" sz="2000" b="1" dirty="0" smtClean="0"/>
              <a:t>FINDINGS</a:t>
            </a:r>
          </a:p>
          <a:p>
            <a:pPr algn="just"/>
            <a:r>
              <a:rPr lang="el-GR" sz="2000" dirty="0" err="1" smtClean="0"/>
              <a:t>JavaScript</a:t>
            </a:r>
            <a:r>
              <a:rPr lang="el-GR" sz="2000" dirty="0" smtClean="0"/>
              <a:t> </a:t>
            </a:r>
            <a:r>
              <a:rPr lang="el-GR" sz="2000" dirty="0" err="1" smtClean="0"/>
              <a:t>and</a:t>
            </a:r>
            <a:r>
              <a:rPr lang="el-GR" sz="2000" dirty="0" smtClean="0"/>
              <a:t> </a:t>
            </a:r>
            <a:r>
              <a:rPr lang="en-GB" sz="2000" dirty="0" smtClean="0"/>
              <a:t>H</a:t>
            </a:r>
            <a:r>
              <a:rPr lang="el-GR" sz="2000" dirty="0" smtClean="0"/>
              <a:t>TML/CSS </a:t>
            </a:r>
            <a:r>
              <a:rPr lang="el-GR" sz="2000" dirty="0" err="1" smtClean="0"/>
              <a:t>have</a:t>
            </a:r>
            <a:r>
              <a:rPr lang="el-GR" sz="2000" dirty="0" smtClean="0"/>
              <a:t> </a:t>
            </a:r>
            <a:r>
              <a:rPr lang="el-GR" sz="2000" dirty="0" err="1" smtClean="0"/>
              <a:t>the</a:t>
            </a:r>
            <a:r>
              <a:rPr lang="el-GR" sz="2000" dirty="0" smtClean="0"/>
              <a:t> </a:t>
            </a:r>
            <a:r>
              <a:rPr lang="el-GR" sz="2000" dirty="0" err="1" smtClean="0"/>
              <a:t>biggest</a:t>
            </a:r>
            <a:r>
              <a:rPr lang="el-GR" sz="2000" dirty="0" smtClean="0"/>
              <a:t> </a:t>
            </a:r>
            <a:r>
              <a:rPr lang="el-GR" sz="2000" dirty="0" err="1" smtClean="0"/>
              <a:t>demand</a:t>
            </a:r>
            <a:r>
              <a:rPr lang="el-GR" sz="2000" dirty="0" smtClean="0"/>
              <a:t>.</a:t>
            </a:r>
          </a:p>
          <a:p>
            <a:pPr algn="just"/>
            <a:r>
              <a:rPr lang="el-GR" sz="2000" dirty="0" err="1" smtClean="0"/>
              <a:t>There</a:t>
            </a:r>
            <a:r>
              <a:rPr lang="el-GR" sz="2000" dirty="0" smtClean="0"/>
              <a:t> </a:t>
            </a:r>
            <a:r>
              <a:rPr lang="el-GR" sz="2000" dirty="0" err="1" smtClean="0"/>
              <a:t>is</a:t>
            </a:r>
            <a:r>
              <a:rPr lang="el-GR" sz="2000" dirty="0" smtClean="0"/>
              <a:t> </a:t>
            </a:r>
            <a:r>
              <a:rPr lang="el-GR" sz="2000" dirty="0" err="1" smtClean="0"/>
              <a:t>an</a:t>
            </a:r>
            <a:r>
              <a:rPr lang="el-GR" sz="2000" dirty="0" smtClean="0"/>
              <a:t> </a:t>
            </a:r>
            <a:r>
              <a:rPr lang="el-GR" sz="2000" dirty="0" err="1" smtClean="0"/>
              <a:t>increase</a:t>
            </a:r>
            <a:r>
              <a:rPr lang="el-GR" sz="2000" dirty="0" smtClean="0"/>
              <a:t> in </a:t>
            </a:r>
            <a:r>
              <a:rPr lang="el-GR" sz="2000" dirty="0" err="1" smtClean="0"/>
              <a:t>learning</a:t>
            </a:r>
            <a:r>
              <a:rPr lang="el-GR" sz="2000" dirty="0" smtClean="0"/>
              <a:t> </a:t>
            </a:r>
            <a:r>
              <a:rPr lang="el-GR" sz="2000" dirty="0" err="1" smtClean="0"/>
              <a:t>Python</a:t>
            </a:r>
            <a:r>
              <a:rPr lang="el-GR" sz="2000" dirty="0" smtClean="0"/>
              <a:t>.</a:t>
            </a:r>
          </a:p>
          <a:p>
            <a:pPr algn="just"/>
            <a:r>
              <a:rPr lang="el-GR" sz="2000" dirty="0" err="1" smtClean="0"/>
              <a:t>Bash</a:t>
            </a:r>
            <a:r>
              <a:rPr lang="el-GR" sz="2000" dirty="0" smtClean="0"/>
              <a:t>/</a:t>
            </a:r>
            <a:r>
              <a:rPr lang="el-GR" sz="2000" dirty="0" err="1" smtClean="0"/>
              <a:t>Shell</a:t>
            </a:r>
            <a:r>
              <a:rPr lang="el-GR" sz="2000" dirty="0" smtClean="0"/>
              <a:t>/</a:t>
            </a:r>
            <a:r>
              <a:rPr lang="el-GR" sz="2000" dirty="0" err="1" smtClean="0"/>
              <a:t>PowerShell</a:t>
            </a:r>
            <a:r>
              <a:rPr lang="el-GR" sz="2000" dirty="0" smtClean="0"/>
              <a:t> </a:t>
            </a:r>
            <a:r>
              <a:rPr lang="el-GR" sz="2000" dirty="0" err="1" smtClean="0"/>
              <a:t>will</a:t>
            </a:r>
            <a:r>
              <a:rPr lang="el-GR" sz="2000" dirty="0" smtClean="0"/>
              <a:t> </a:t>
            </a:r>
            <a:r>
              <a:rPr lang="el-GR" sz="2000" dirty="0" err="1" smtClean="0"/>
              <a:t>not</a:t>
            </a:r>
            <a:r>
              <a:rPr lang="el-GR" sz="2000" dirty="0" smtClean="0"/>
              <a:t> </a:t>
            </a:r>
            <a:r>
              <a:rPr lang="el-GR" sz="2000" dirty="0" err="1" smtClean="0"/>
              <a:t>be</a:t>
            </a:r>
            <a:r>
              <a:rPr lang="el-GR" sz="2000" dirty="0" smtClean="0"/>
              <a:t> in </a:t>
            </a:r>
            <a:r>
              <a:rPr lang="el-GR" sz="2000" dirty="0" err="1" smtClean="0"/>
              <a:t>high</a:t>
            </a:r>
            <a:r>
              <a:rPr lang="el-GR" sz="2000" dirty="0" smtClean="0"/>
              <a:t> </a:t>
            </a:r>
            <a:r>
              <a:rPr lang="el-GR" sz="2000" dirty="0" err="1" smtClean="0"/>
              <a:t>demand</a:t>
            </a:r>
            <a:r>
              <a:rPr lang="el-GR" sz="2000" dirty="0" smtClean="0"/>
              <a:t> </a:t>
            </a:r>
            <a:r>
              <a:rPr lang="el-GR" sz="2000" dirty="0" err="1" smtClean="0"/>
              <a:t>next</a:t>
            </a:r>
            <a:r>
              <a:rPr lang="el-GR" sz="2000" dirty="0" smtClean="0"/>
              <a:t> </a:t>
            </a:r>
            <a:r>
              <a:rPr lang="el-GR" sz="2000" dirty="0" err="1" smtClean="0"/>
              <a:t>year</a:t>
            </a:r>
            <a:r>
              <a:rPr lang="el-GR" sz="2000" dirty="0" smtClean="0"/>
              <a:t>.</a:t>
            </a:r>
          </a:p>
          <a:p>
            <a:pPr algn="just"/>
            <a:r>
              <a:rPr lang="el-GR" sz="2000" dirty="0" err="1" smtClean="0"/>
              <a:t>There</a:t>
            </a:r>
            <a:r>
              <a:rPr lang="el-GR" sz="2000" dirty="0" smtClean="0"/>
              <a:t> </a:t>
            </a:r>
            <a:r>
              <a:rPr lang="el-GR" sz="2000" dirty="0" err="1" smtClean="0"/>
              <a:t>will</a:t>
            </a:r>
            <a:r>
              <a:rPr lang="el-GR" sz="2000" dirty="0" smtClean="0"/>
              <a:t> </a:t>
            </a:r>
            <a:r>
              <a:rPr lang="el-GR" sz="2000" dirty="0" err="1" smtClean="0"/>
              <a:t>be</a:t>
            </a:r>
            <a:r>
              <a:rPr lang="el-GR" sz="2000" dirty="0" smtClean="0"/>
              <a:t> a </a:t>
            </a:r>
            <a:r>
              <a:rPr lang="el-GR" sz="2000" dirty="0" err="1" smtClean="0"/>
              <a:t>need</a:t>
            </a:r>
            <a:r>
              <a:rPr lang="el-GR" sz="2000" dirty="0" smtClean="0"/>
              <a:t> in </a:t>
            </a:r>
            <a:r>
              <a:rPr lang="el-GR" sz="2000" dirty="0" err="1" smtClean="0"/>
              <a:t>the</a:t>
            </a:r>
            <a:r>
              <a:rPr lang="el-GR" sz="2000" dirty="0" smtClean="0"/>
              <a:t> </a:t>
            </a:r>
            <a:r>
              <a:rPr lang="el-GR" sz="2000" dirty="0" err="1" smtClean="0"/>
              <a:t>future</a:t>
            </a:r>
            <a:r>
              <a:rPr lang="el-GR" sz="2000" dirty="0" smtClean="0"/>
              <a:t> </a:t>
            </a:r>
            <a:r>
              <a:rPr lang="el-GR" sz="2000" dirty="0" err="1" smtClean="0"/>
              <a:t>for</a:t>
            </a:r>
            <a:r>
              <a:rPr lang="el-GR" sz="2000" dirty="0" smtClean="0"/>
              <a:t> </a:t>
            </a:r>
            <a:r>
              <a:rPr lang="el-GR" sz="2000" dirty="0" err="1" smtClean="0"/>
              <a:t>TypeScript</a:t>
            </a:r>
            <a:r>
              <a:rPr lang="el-GR" sz="2000" dirty="0" smtClean="0"/>
              <a:t> </a:t>
            </a:r>
            <a:r>
              <a:rPr lang="el-GR" sz="2000" dirty="0" err="1" smtClean="0"/>
              <a:t>programming</a:t>
            </a:r>
            <a:r>
              <a:rPr lang="el-GR" sz="2000" dirty="0" smtClean="0"/>
              <a:t> </a:t>
            </a:r>
            <a:r>
              <a:rPr lang="el-GR" sz="2000" dirty="0" err="1" smtClean="0"/>
              <a:t>language</a:t>
            </a:r>
            <a:r>
              <a:rPr lang="el-GR" sz="2000" dirty="0" smtClean="0"/>
              <a:t>.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072190" y="1825624"/>
            <a:ext cx="6119812" cy="4216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2000" b="1" dirty="0" smtClean="0"/>
              <a:t>IMPLICATIONS</a:t>
            </a:r>
          </a:p>
          <a:p>
            <a:pPr marL="0" indent="0" algn="just"/>
            <a:r>
              <a:rPr lang="el-GR" sz="2000" dirty="0" smtClean="0"/>
              <a:t> </a:t>
            </a:r>
            <a:r>
              <a:rPr lang="el-GR" sz="2000" dirty="0" err="1" smtClean="0"/>
              <a:t>Java</a:t>
            </a:r>
            <a:r>
              <a:rPr lang="el-GR" sz="2000" dirty="0" smtClean="0"/>
              <a:t> </a:t>
            </a:r>
            <a:r>
              <a:rPr lang="el-GR" sz="2000" dirty="0" err="1" smtClean="0"/>
              <a:t>and</a:t>
            </a:r>
            <a:r>
              <a:rPr lang="el-GR" sz="2000" dirty="0" smtClean="0"/>
              <a:t> HTML </a:t>
            </a:r>
            <a:r>
              <a:rPr lang="el-GR" sz="2000" dirty="0" err="1" smtClean="0"/>
              <a:t>should</a:t>
            </a:r>
            <a:r>
              <a:rPr lang="el-GR" sz="2000" dirty="0" smtClean="0"/>
              <a:t> </a:t>
            </a:r>
            <a:r>
              <a:rPr lang="el-GR" sz="2000" dirty="0" err="1" smtClean="0"/>
              <a:t>be</a:t>
            </a:r>
            <a:r>
              <a:rPr lang="el-GR" sz="2000" dirty="0" smtClean="0"/>
              <a:t> a </a:t>
            </a:r>
            <a:r>
              <a:rPr lang="el-GR" sz="2000" dirty="0" err="1" smtClean="0"/>
              <a:t>priority</a:t>
            </a:r>
            <a:r>
              <a:rPr lang="el-GR" sz="2000" dirty="0" smtClean="0"/>
              <a:t> </a:t>
            </a:r>
            <a:r>
              <a:rPr lang="el-GR" sz="2000" dirty="0" err="1" smtClean="0"/>
              <a:t>for</a:t>
            </a:r>
            <a:r>
              <a:rPr lang="el-GR" sz="2000" dirty="0" smtClean="0"/>
              <a:t> IT </a:t>
            </a:r>
            <a:r>
              <a:rPr lang="el-GR" sz="2000" dirty="0" err="1" smtClean="0"/>
              <a:t>professionals</a:t>
            </a:r>
            <a:r>
              <a:rPr lang="el-GR" sz="2000" dirty="0" smtClean="0"/>
              <a:t>.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l-GR" sz="2000" dirty="0" err="1" smtClean="0"/>
              <a:t>Learning</a:t>
            </a:r>
            <a:r>
              <a:rPr lang="el-GR" sz="2000" dirty="0" smtClean="0"/>
              <a:t> </a:t>
            </a:r>
            <a:r>
              <a:rPr lang="el-GR" sz="2000" dirty="0" err="1" smtClean="0"/>
              <a:t>Typescript</a:t>
            </a:r>
            <a:r>
              <a:rPr lang="el-GR" sz="2000" dirty="0" smtClean="0"/>
              <a:t> </a:t>
            </a:r>
            <a:r>
              <a:rPr lang="el-GR" sz="2000" dirty="0" err="1" smtClean="0"/>
              <a:t>will</a:t>
            </a:r>
            <a:r>
              <a:rPr lang="el-GR" sz="2000" dirty="0" smtClean="0"/>
              <a:t> </a:t>
            </a:r>
            <a:r>
              <a:rPr lang="el-GR" sz="2000" dirty="0" err="1" smtClean="0"/>
              <a:t>be</a:t>
            </a:r>
            <a:r>
              <a:rPr lang="el-GR" sz="2000" dirty="0" smtClean="0"/>
              <a:t> a </a:t>
            </a:r>
            <a:r>
              <a:rPr lang="el-GR" sz="2000" dirty="0" err="1" smtClean="0"/>
              <a:t>significant</a:t>
            </a:r>
            <a:r>
              <a:rPr lang="el-GR" sz="2000" dirty="0" smtClean="0"/>
              <a:t> </a:t>
            </a:r>
            <a:r>
              <a:rPr lang="el-GR" sz="2000" dirty="0" err="1" smtClean="0"/>
              <a:t>advantage</a:t>
            </a:r>
            <a:r>
              <a:rPr lang="el-GR" sz="2000" dirty="0" smtClean="0"/>
              <a:t> </a:t>
            </a:r>
            <a:r>
              <a:rPr lang="el-GR" sz="2000" dirty="0" err="1" smtClean="0"/>
              <a:t>for</a:t>
            </a:r>
            <a:r>
              <a:rPr lang="el-GR" sz="2000" dirty="0" smtClean="0"/>
              <a:t> </a:t>
            </a:r>
            <a:r>
              <a:rPr lang="el-GR" sz="2000" dirty="0" err="1" smtClean="0"/>
              <a:t>future</a:t>
            </a:r>
            <a:r>
              <a:rPr lang="el-GR" sz="2000" dirty="0" smtClean="0"/>
              <a:t> </a:t>
            </a:r>
            <a:r>
              <a:rPr lang="el-GR" sz="2000" dirty="0" err="1" smtClean="0"/>
              <a:t>careers</a:t>
            </a:r>
            <a:r>
              <a:rPr lang="el-GR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455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0"/>
            <a:ext cx="10301287" cy="112871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11" name="10 - Θέση περιεχομένου" descr="dat 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1704946"/>
            <a:ext cx="4999038" cy="4057707"/>
          </a:xfrm>
        </p:spPr>
      </p:pic>
      <p:pic>
        <p:nvPicPr>
          <p:cNvPr id="12" name="11 - Θέση περιεχομένου" descr="dat 2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578600" y="1724670"/>
            <a:ext cx="4999038" cy="4018260"/>
          </a:xfrm>
        </p:spPr>
      </p:pic>
    </p:spTree>
    <p:extLst>
      <p:ext uri="{BB962C8B-B14F-4D97-AF65-F5344CB8AC3E}">
        <p14:creationId xmlns:p14="http://schemas.microsoft.com/office/powerpoint/2010/main" xmlns="" val="10746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Δικαιοσύνη">
  <a:themeElements>
    <a:clrScheme name="Δικαιοσύνη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Δικαιοσύνη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Δικαιοσύνη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6679</TotalTime>
  <Words>684</Words>
  <Application>Microsoft Office PowerPoint</Application>
  <PresentationFormat>Προσαρμογή</PresentationFormat>
  <Paragraphs>122</Paragraphs>
  <Slides>20</Slides>
  <Notes>6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1" baseType="lpstr">
      <vt:lpstr>Δικαιοσύνη</vt:lpstr>
      <vt:lpstr>Data Analysis Capstone Project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Χρήστης των Windows</cp:lastModifiedBy>
  <cp:revision>117</cp:revision>
  <dcterms:created xsi:type="dcterms:W3CDTF">2020-10-28T18:29:43Z</dcterms:created>
  <dcterms:modified xsi:type="dcterms:W3CDTF">2021-06-05T16:49:00Z</dcterms:modified>
</cp:coreProperties>
</file>