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3CEA-0ADD-428C-8DF9-E38C32794291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A60A-1792-476D-ACB6-8A3EE35A2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93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3CEA-0ADD-428C-8DF9-E38C32794291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A60A-1792-476D-ACB6-8A3EE35A2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73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3CEA-0ADD-428C-8DF9-E38C32794291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A60A-1792-476D-ACB6-8A3EE35A2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60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3CEA-0ADD-428C-8DF9-E38C32794291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A60A-1792-476D-ACB6-8A3EE35A2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4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3CEA-0ADD-428C-8DF9-E38C32794291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A60A-1792-476D-ACB6-8A3EE35A2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77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3CEA-0ADD-428C-8DF9-E38C32794291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A60A-1792-476D-ACB6-8A3EE35A2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36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3CEA-0ADD-428C-8DF9-E38C32794291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A60A-1792-476D-ACB6-8A3EE35A2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52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3CEA-0ADD-428C-8DF9-E38C32794291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A60A-1792-476D-ACB6-8A3EE35A2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96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3CEA-0ADD-428C-8DF9-E38C32794291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A60A-1792-476D-ACB6-8A3EE35A2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05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3CEA-0ADD-428C-8DF9-E38C32794291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A60A-1792-476D-ACB6-8A3EE35A2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22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3CEA-0ADD-428C-8DF9-E38C32794291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A60A-1792-476D-ACB6-8A3EE35A2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63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03CEA-0ADD-428C-8DF9-E38C32794291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8A60A-1792-476D-ACB6-8A3EE35A2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19500" cy="1266825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98207" y="2335323"/>
            <a:ext cx="117956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PROJETO INTEGRADOR DE CONCLUSÃO DE CURSO</a:t>
            </a:r>
            <a:endParaRPr lang="pt-B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036639" y="3403821"/>
            <a:ext cx="7338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INCLUSÃO TECH - INTELIGÊNCIA DE DADOS</a:t>
            </a:r>
          </a:p>
        </p:txBody>
      </p:sp>
      <p:pic>
        <p:nvPicPr>
          <p:cNvPr id="1030" name="Picture 6" descr="Pi Logo PNG Vector (AI) Free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221" y="1266825"/>
            <a:ext cx="728786" cy="79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15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792195" y="151816"/>
            <a:ext cx="4132285" cy="5220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800" b="1" dirty="0" smtClean="0">
                <a:latin typeface="Rockwell Extra Bold" panose="020609030405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AGRADECIMENTOS</a:t>
            </a:r>
            <a:endParaRPr lang="pt-BR" sz="2800" dirty="0">
              <a:latin typeface="Rockwell Extra Bold" panose="020609030405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26" y="4145791"/>
            <a:ext cx="3619500" cy="1266825"/>
          </a:xfrm>
          <a:prstGeom prst="rect">
            <a:avLst/>
          </a:prstGeom>
        </p:spPr>
      </p:pic>
      <p:pic>
        <p:nvPicPr>
          <p:cNvPr id="2050" name="Picture 2" descr="Foto do perfil de Aline [Yellow Belt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497" y="5181198"/>
            <a:ext cx="891449" cy="89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7005423" y="5442257"/>
            <a:ext cx="2505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Aline [Yellow Belt]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2052" name="Picture 4" descr="Ricardo Alexandre Bontemp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248" y="5144664"/>
            <a:ext cx="891449" cy="89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3237972" y="5394047"/>
            <a:ext cx="2626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Ricardo [Professor]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92" y="759966"/>
            <a:ext cx="1385739" cy="144347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7536" y="2491056"/>
            <a:ext cx="891449" cy="90722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2958985" y="2865924"/>
            <a:ext cx="29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Humberto [Diretor TI]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0676" y="2491056"/>
            <a:ext cx="881057" cy="907227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6945086" y="2799905"/>
            <a:ext cx="4460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Diego [Gte Inteligência De Dados]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737785" y="6622600"/>
            <a:ext cx="2305439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700" dirty="0" smtClean="0">
                <a:ln w="0"/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[ PROJETO INTEGRADOR DE CONCLUSÃO DE CURSO ]</a:t>
            </a:r>
            <a:endParaRPr lang="pt-BR" sz="700" b="0" cap="none" spc="0" dirty="0">
              <a:ln w="0"/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19" name="Picture 6" descr="Pi Logo PNG Vector (AI) Free Downloa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5" y="6528839"/>
            <a:ext cx="271370" cy="29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ângulo 21"/>
          <p:cNvSpPr/>
          <p:nvPr/>
        </p:nvSpPr>
        <p:spPr>
          <a:xfrm>
            <a:off x="12035246" y="-13169"/>
            <a:ext cx="156754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3" name="Agrupar 22"/>
          <p:cNvGrpSpPr/>
          <p:nvPr/>
        </p:nvGrpSpPr>
        <p:grpSpPr>
          <a:xfrm>
            <a:off x="0" y="11166"/>
            <a:ext cx="431074" cy="6846833"/>
            <a:chOff x="0" y="11166"/>
            <a:chExt cx="431074" cy="6846833"/>
          </a:xfrm>
        </p:grpSpPr>
        <p:sp>
          <p:nvSpPr>
            <p:cNvPr id="24" name="Retângulo 23"/>
            <p:cNvSpPr/>
            <p:nvPr/>
          </p:nvSpPr>
          <p:spPr>
            <a:xfrm>
              <a:off x="0" y="326570"/>
              <a:ext cx="431074" cy="6531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Picture 6" descr="Pi Logo PNG Vector (AI) Free Download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65" y="11166"/>
              <a:ext cx="264209" cy="289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440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80606" y="139805"/>
            <a:ext cx="1971437" cy="583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3200" b="1" dirty="0" smtClean="0">
                <a:latin typeface="Rockwell Extra Bold" panose="020609030405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EQUIPE</a:t>
            </a:r>
            <a:endParaRPr lang="pt-BR" sz="3200" dirty="0">
              <a:latin typeface="Rockwell Extra Bold" panose="020609030405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54" y="770115"/>
            <a:ext cx="1424928" cy="14843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3584311" y="3000296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Adehilton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737785" y="6622600"/>
            <a:ext cx="2305439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700" dirty="0" smtClean="0">
                <a:ln w="0"/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[ PROJETO INTEGRADOR DE CONCLUSÃO DE CURSO ]</a:t>
            </a:r>
            <a:endParaRPr lang="pt-BR" sz="700" b="0" cap="none" spc="0" dirty="0">
              <a:ln w="0"/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14" name="Picture 6" descr="Pi Logo PNG Vector (AI) Free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5" y="6528839"/>
            <a:ext cx="271370" cy="29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714368" y="5572307"/>
            <a:ext cx="4727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[Analista Inteligência de Dados Jr.]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680" y="2574089"/>
            <a:ext cx="981212" cy="100026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825" y="3973398"/>
            <a:ext cx="1009791" cy="100979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6929" y="2574089"/>
            <a:ext cx="958792" cy="99531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4371" y="2573911"/>
            <a:ext cx="977060" cy="99549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9240" y="3973398"/>
            <a:ext cx="1000265" cy="1028844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6220203" y="2989853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Suelen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8522630" y="2989853"/>
            <a:ext cx="1424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Francisco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838345" y="4336368"/>
            <a:ext cx="1201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Vinicius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7352159" y="4336368"/>
            <a:ext cx="12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Caroline</a:t>
            </a:r>
            <a:endParaRPr lang="pt-BR" dirty="0">
              <a:latin typeface="Arial Black" panose="020B0A04020102020204" pitchFamily="34" charset="0"/>
            </a:endParaRPr>
          </a:p>
        </p:txBody>
      </p:sp>
      <p:grpSp>
        <p:nvGrpSpPr>
          <p:cNvPr id="26" name="Agrupar 25"/>
          <p:cNvGrpSpPr/>
          <p:nvPr/>
        </p:nvGrpSpPr>
        <p:grpSpPr>
          <a:xfrm>
            <a:off x="0" y="11166"/>
            <a:ext cx="431074" cy="6846833"/>
            <a:chOff x="0" y="11166"/>
            <a:chExt cx="431074" cy="6846833"/>
          </a:xfrm>
        </p:grpSpPr>
        <p:sp>
          <p:nvSpPr>
            <p:cNvPr id="27" name="Retângulo 26"/>
            <p:cNvSpPr/>
            <p:nvPr/>
          </p:nvSpPr>
          <p:spPr>
            <a:xfrm>
              <a:off x="0" y="326570"/>
              <a:ext cx="431074" cy="6531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8" name="Picture 6" descr="Pi Logo PNG Vector (AI) Free Downloa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65" y="11166"/>
              <a:ext cx="264209" cy="289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172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3557" y="178993"/>
            <a:ext cx="3849131" cy="580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Ideação do Projeto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737785" y="6622600"/>
            <a:ext cx="2305439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700" dirty="0" smtClean="0">
                <a:ln w="0"/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[ PROJETO INTEGRADOR DE CONCLUSÃO DE CURSO ]</a:t>
            </a:r>
            <a:endParaRPr lang="pt-BR" sz="700" b="0" cap="none" spc="0" dirty="0">
              <a:ln w="0"/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14" name="Picture 6" descr="Pi Logo PNG Vector (AI) Free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5" y="6528839"/>
            <a:ext cx="271370" cy="29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513556" y="827782"/>
            <a:ext cx="11425898" cy="1936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principio o tema do nosso projeto seria uma campanha promocional INDIQUE E GANHE IPIRANGA, que em síntese: disponibilizaria incentivo (brindes) aos funcionários IPIRANGA e consumidor final IPIRANGA. </a:t>
            </a:r>
            <a:r>
              <a:rPr lang="pt-BR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(PPT com apresentação encontra-se no GITHUB).</a:t>
            </a:r>
            <a:r>
              <a:rPr lang="pt-B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13556" y="3017987"/>
            <a:ext cx="11425898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B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pós reanalisarmos todos o processo chegamos a conclusão que não teríamos tempo hábil para finalizar o projeto, devido a complexidade do desenvolvimento da programação. </a:t>
            </a:r>
            <a:endParaRPr lang="pt-BR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513556" y="4587152"/>
            <a:ext cx="11425898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t-B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ortanto, redirecionamos o objetivo do nosso projeto para uma demonstração dos resultados de vendas produtos IPIRANGA. </a:t>
            </a:r>
            <a:r>
              <a:rPr lang="pt-BR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(Que será demonstrado a seguir:)</a:t>
            </a:r>
            <a:r>
              <a:rPr lang="pt-B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pt-BR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Agrupar 27"/>
          <p:cNvGrpSpPr/>
          <p:nvPr/>
        </p:nvGrpSpPr>
        <p:grpSpPr>
          <a:xfrm>
            <a:off x="0" y="11166"/>
            <a:ext cx="431074" cy="6846833"/>
            <a:chOff x="0" y="11166"/>
            <a:chExt cx="431074" cy="6846833"/>
          </a:xfrm>
        </p:grpSpPr>
        <p:sp>
          <p:nvSpPr>
            <p:cNvPr id="29" name="Retângulo 28"/>
            <p:cNvSpPr/>
            <p:nvPr/>
          </p:nvSpPr>
          <p:spPr>
            <a:xfrm>
              <a:off x="0" y="326570"/>
              <a:ext cx="431074" cy="6531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0" name="Picture 6" descr="Pi Logo PNG Vector (AI) Free Downloa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65" y="11166"/>
              <a:ext cx="264209" cy="289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909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26620" y="178993"/>
            <a:ext cx="8247771" cy="580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Ferramentas de Programação (Back-</a:t>
            </a:r>
            <a:r>
              <a:rPr lang="pt-B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737785" y="6622600"/>
            <a:ext cx="2305439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700" dirty="0" smtClean="0">
                <a:ln w="0"/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[ PROJETO INTEGRADOR DE CONCLUSÃO DE CURSO ]</a:t>
            </a:r>
            <a:endParaRPr lang="pt-BR" sz="700" b="0" cap="none" spc="0" dirty="0">
              <a:ln w="0"/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14" name="Picture 6" descr="Pi Logo PNG Vector (AI) Free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5" y="6528839"/>
            <a:ext cx="271370" cy="29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2339851" y="2109228"/>
            <a:ext cx="9618508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Mostrar de forma sucinta como foi desenvolvido a programação</a:t>
            </a:r>
            <a:endParaRPr lang="pt-BR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26620" y="4344045"/>
            <a:ext cx="10929508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Relatórios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34" y="4939094"/>
            <a:ext cx="2237014" cy="1284772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2345991" y="5127852"/>
            <a:ext cx="9618508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Mostrar como foi utilizado o Excel no processo de coleta e tratamento de dados.</a:t>
            </a:r>
            <a:endParaRPr lang="pt-BR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Agrupar 7"/>
          <p:cNvGrpSpPr/>
          <p:nvPr/>
        </p:nvGrpSpPr>
        <p:grpSpPr>
          <a:xfrm>
            <a:off x="0" y="11166"/>
            <a:ext cx="431074" cy="6846833"/>
            <a:chOff x="0" y="11166"/>
            <a:chExt cx="431074" cy="6846833"/>
          </a:xfrm>
        </p:grpSpPr>
        <p:sp>
          <p:nvSpPr>
            <p:cNvPr id="18" name="Retângulo 17"/>
            <p:cNvSpPr/>
            <p:nvPr/>
          </p:nvSpPr>
          <p:spPr>
            <a:xfrm>
              <a:off x="0" y="326570"/>
              <a:ext cx="431074" cy="6531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1" name="Picture 6" descr="Pi Logo PNG Vector (AI) Free Downloa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65" y="11166"/>
              <a:ext cx="264209" cy="289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Imagem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4" y="1057932"/>
            <a:ext cx="1555268" cy="1555268"/>
          </a:xfrm>
          <a:prstGeom prst="rect">
            <a:avLst/>
          </a:prstGeom>
        </p:spPr>
      </p:pic>
      <p:pic>
        <p:nvPicPr>
          <p:cNvPr id="3082" name="Picture 10" descr="Download Python Logo PNG Vector | GSS TECHNOLOG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45" y="2495835"/>
            <a:ext cx="1888146" cy="188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90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26620" y="178993"/>
            <a:ext cx="8852511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Ferramentas de Programação (Front-</a:t>
            </a:r>
            <a:r>
              <a:rPr lang="pt-B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737785" y="6622600"/>
            <a:ext cx="2305439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700" dirty="0" smtClean="0">
                <a:ln w="0"/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[ PROJETO INTEGRADOR DE CONCLUSÃO DE CURSO ]</a:t>
            </a:r>
            <a:endParaRPr lang="pt-BR" sz="700" b="0" cap="none" spc="0" dirty="0">
              <a:ln w="0"/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14" name="Picture 6" descr="Pi Logo PNG Vector (AI) Free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5" y="6528839"/>
            <a:ext cx="271370" cy="29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2233970" y="2906068"/>
            <a:ext cx="9618508" cy="1441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Demonstração da construção de </a:t>
            </a:r>
            <a:r>
              <a:rPr lang="pt-B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dashboards</a:t>
            </a:r>
            <a:r>
              <a:rPr lang="pt-B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Reunindo informações visuais e dinâmicas acerca de conjuntos de dados (</a:t>
            </a:r>
            <a:r>
              <a:rPr lang="pt-BR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datasets</a:t>
            </a:r>
            <a:r>
              <a:rPr lang="pt-B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pt-BR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Agrupar 7"/>
          <p:cNvGrpSpPr/>
          <p:nvPr/>
        </p:nvGrpSpPr>
        <p:grpSpPr>
          <a:xfrm>
            <a:off x="0" y="11166"/>
            <a:ext cx="431074" cy="6846833"/>
            <a:chOff x="0" y="11166"/>
            <a:chExt cx="431074" cy="6846833"/>
          </a:xfrm>
        </p:grpSpPr>
        <p:sp>
          <p:nvSpPr>
            <p:cNvPr id="18" name="Retângulo 17"/>
            <p:cNvSpPr/>
            <p:nvPr/>
          </p:nvSpPr>
          <p:spPr>
            <a:xfrm>
              <a:off x="0" y="326570"/>
              <a:ext cx="431074" cy="6531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1" name="Picture 6" descr="Pi Logo PNG Vector (AI) Free Downloa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65" y="11166"/>
              <a:ext cx="264209" cy="289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Power B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67" y="3033892"/>
            <a:ext cx="1142909" cy="114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248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D2481B0206F7A49A9D8DC9AE9D023EC" ma:contentTypeVersion="14" ma:contentTypeDescription="Crie um novo documento." ma:contentTypeScope="" ma:versionID="20799e8e5e9b9417ac42b20a071119ba">
  <xsd:schema xmlns:xsd="http://www.w3.org/2001/XMLSchema" xmlns:xs="http://www.w3.org/2001/XMLSchema" xmlns:p="http://schemas.microsoft.com/office/2006/metadata/properties" xmlns:ns3="7151929c-449d-4cea-a9f2-1db136a29960" xmlns:ns4="4e3de86d-e0ac-42cf-9673-d9522a56dfca" targetNamespace="http://schemas.microsoft.com/office/2006/metadata/properties" ma:root="true" ma:fieldsID="c7f2ee31646e1eff1b306fb6770ad696" ns3:_="" ns4:_="">
    <xsd:import namespace="7151929c-449d-4cea-a9f2-1db136a29960"/>
    <xsd:import namespace="4e3de86d-e0ac-42cf-9673-d9522a56dfca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DateTake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1929c-449d-4cea-a9f2-1db136a29960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3de86d-e0ac-42cf-9673-d9522a56dfca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151929c-449d-4cea-a9f2-1db136a29960" xsi:nil="true"/>
  </documentManagement>
</p:properties>
</file>

<file path=customXml/itemProps1.xml><?xml version="1.0" encoding="utf-8"?>
<ds:datastoreItem xmlns:ds="http://schemas.openxmlformats.org/officeDocument/2006/customXml" ds:itemID="{48B741D4-00C4-48F5-9D70-526BBA7A66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51929c-449d-4cea-a9f2-1db136a29960"/>
    <ds:schemaRef ds:uri="4e3de86d-e0ac-42cf-9673-d9522a56df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EEC2D2-7D26-4C41-8C03-A7D7E9B25D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74DF39-5122-4EA2-B4E7-9BAE09C6738F}">
  <ds:schemaRefs>
    <ds:schemaRef ds:uri="http://schemas.microsoft.com/office/2006/metadata/properties"/>
    <ds:schemaRef ds:uri="4e3de86d-e0ac-42cf-9673-d9522a56dfca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7151929c-449d-4cea-a9f2-1db136a2996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237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Yu Gothic UI Semilight</vt:lpstr>
      <vt:lpstr>Arial</vt:lpstr>
      <vt:lpstr>Arial Black</vt:lpstr>
      <vt:lpstr>Calibri</vt:lpstr>
      <vt:lpstr>Calibri Light</vt:lpstr>
      <vt:lpstr>Rockwell Extra Bold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Grupo Ultra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Adehilton Carlos da Silva</dc:creator>
  <cp:lastModifiedBy>Adehilton Carlos da Silva</cp:lastModifiedBy>
  <cp:revision>18</cp:revision>
  <dcterms:created xsi:type="dcterms:W3CDTF">2023-11-16T12:19:01Z</dcterms:created>
  <dcterms:modified xsi:type="dcterms:W3CDTF">2023-11-16T21:03:06Z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0x0101002D2481B0206F7A49A9D8DC9AE9D023EC</vt:lpwstr>
  </property>
</Properties>
</file>