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1AA2-D5C5-44E9-AC87-3E019232C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FA1C5-90DF-47E4-A11C-9DA8390F6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2042-B1E7-470B-AF13-EEED2107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02B-C59D-459B-A72D-0E4B805A5B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BB1F0-C430-4DFF-BCD9-C5276432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10C4E-7FA1-48DC-B0E3-EA8A9621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B0BF-9714-4810-9224-F693DEA5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A758-12F4-45DC-A023-7CE13A7E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C522F-9B8D-41F8-BF18-F6E580928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5F49-F73C-4D7D-8223-0337D4CC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02B-C59D-459B-A72D-0E4B805A5B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3D747-D232-485A-9D0E-B625B19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12BDE-561A-45DF-BB1C-43E54127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B0BF-9714-4810-9224-F693DEA5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1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7BC99-6775-4E51-919C-3F99264F9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245D3-199F-472F-B961-7ED78E1C7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B1541-CCAC-49AD-AC88-63BC3529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02B-C59D-459B-A72D-0E4B805A5B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06B85-C33F-4683-B7C0-FC746C08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E8F4-DADC-42ED-8600-ACA15878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B0BF-9714-4810-9224-F693DEA5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7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1D45-C95F-445B-810E-6CEEB326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970A2-B2CA-45AE-9062-069784090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B361C-FC85-4556-80FA-751932F2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02B-C59D-459B-A72D-0E4B805A5B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1762-CE65-40DE-A0E1-EF193B9E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A756E-7549-4F25-B26D-0F1A6CC7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B0BF-9714-4810-9224-F693DEA5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8F67-E647-4DA7-A278-A4B0B7B4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2C68-D32C-43CC-B19A-C4ED4EA3A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3830-A032-456E-A645-DAF63060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02B-C59D-459B-A72D-0E4B805A5B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5000-1B91-44E9-B801-62EB4DD1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32EA4-91C8-4668-95FD-DB3A7DF8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B0BF-9714-4810-9224-F693DEA5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6E09-F6C3-48F3-84BC-9295206B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76E9-E497-42D5-BE0F-2E668142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1E56E-F8C8-452A-BA4E-C18D55494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81DA6-166C-433B-BAD8-D0061856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02B-C59D-459B-A72D-0E4B805A5B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ECF26-7181-40B9-ADB1-23634014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94F2F-D2FB-47B8-99CA-0C539339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B0BF-9714-4810-9224-F693DEA5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2675-861D-45C8-BD63-B45B8BAB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A9717-7403-462F-9580-FEB9602CA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081F8-4204-4B2D-8AA7-342E6CA18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EC14D-38FF-4568-8B45-E3610A135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D0246-E4A7-4D8D-9369-5A060F48F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818D2-C664-45AC-94B1-EB36E17C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02B-C59D-459B-A72D-0E4B805A5B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FA9BE-F1C4-45A5-9576-65B55AB1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5804D-2534-4E1D-A52F-8E5C72D5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B0BF-9714-4810-9224-F693DEA5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AB74-F946-4BB1-BDC5-9A282E97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1A512-C370-4A4E-86D5-656073E9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02B-C59D-459B-A72D-0E4B805A5B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5348C-3E16-4313-87EF-BBF4BEF5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4E17C-DBE5-4FA7-85C0-AF4DC022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B0BF-9714-4810-9224-F693DEA5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3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C02CD-A4A1-432A-BB3B-EA8C2A8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02B-C59D-459B-A72D-0E4B805A5B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8F755-6082-4785-BCAE-BD870334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A3DA5-535E-4CBB-AB73-9FEDF9DB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B0BF-9714-4810-9224-F693DEA5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1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B106-0B34-4B57-A81E-BF6A7E02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7FEB-7F73-4261-B27F-F9066DED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5796D-6846-47BC-BD9E-E919DED81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8C134-3ED6-4D6F-804E-B0C47F64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02B-C59D-459B-A72D-0E4B805A5B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60E1D-A0B8-4D9B-98E0-D5E64DC6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CDACA-22D7-4A6A-9B2D-6B8544AB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B0BF-9714-4810-9224-F693DEA5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4615-A5DD-4735-A6D8-F1CFCF0D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66E09-960D-4208-BD23-D74D67CD6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DF523-E471-4FFD-B1FA-B5E13205A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45057-05D7-46ED-853B-44317546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02B-C59D-459B-A72D-0E4B805A5B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10DA7-3543-4A87-9334-1154CBBC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EF107-553C-4358-A5D1-F8A3BC19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B0BF-9714-4810-9224-F693DEA5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D02DB-5C3D-45CB-8187-E0E671BE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D79DF-6B26-4804-B12B-FCF35AFA1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1212-AC43-440B-8E23-EF3D0D67C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302B-C59D-459B-A72D-0E4B805A5B2D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5B3B-8534-4D51-9681-80CF346CD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823A-3D75-48AC-99CF-2E3E908C7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6B0BF-9714-4810-9224-F693DEA5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0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955B-9C9B-4545-A258-661767D82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RecipeNow</a:t>
            </a:r>
            <a:r>
              <a:rPr lang="en-US" dirty="0"/>
              <a:t>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6D920-2406-481C-8788-24AF04D88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recognition scanner app to identify (foods)</a:t>
            </a:r>
          </a:p>
        </p:txBody>
      </p:sp>
    </p:spTree>
    <p:extLst>
      <p:ext uri="{BB962C8B-B14F-4D97-AF65-F5344CB8AC3E}">
        <p14:creationId xmlns:p14="http://schemas.microsoft.com/office/powerpoint/2010/main" val="14287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6640-6C51-4582-B756-CABAAFCB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 dirty="0" err="1"/>
              <a:t>Recipenow</a:t>
            </a:r>
            <a:r>
              <a:rPr lang="en-US" dirty="0"/>
              <a:t>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6365-FB26-4629-94B8-5EA845896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anyone who’s looking for new recipes.</a:t>
            </a:r>
          </a:p>
          <a:p>
            <a:r>
              <a:rPr lang="en-US" dirty="0"/>
              <a:t>Sharing recipes</a:t>
            </a:r>
          </a:p>
          <a:p>
            <a:r>
              <a:rPr lang="en-US" dirty="0"/>
              <a:t>Food adventures</a:t>
            </a:r>
          </a:p>
          <a:p>
            <a:r>
              <a:rPr lang="en-US" dirty="0"/>
              <a:t>Who like to know how to cook</a:t>
            </a:r>
          </a:p>
        </p:txBody>
      </p:sp>
    </p:spTree>
    <p:extLst>
      <p:ext uri="{BB962C8B-B14F-4D97-AF65-F5344CB8AC3E}">
        <p14:creationId xmlns:p14="http://schemas.microsoft.com/office/powerpoint/2010/main" val="413903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6E1-496C-4F24-BF5C-1A5C1B35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837F-B31E-4CE4-A407-2200C2E1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clicking the (SCAN) button it will take you to the camera where you can scan the ingredient available.</a:t>
            </a:r>
          </a:p>
          <a:p>
            <a:r>
              <a:rPr lang="en-US" dirty="0"/>
              <a:t>Based on your ingredient, the app will suggest you different type of recipes.</a:t>
            </a:r>
          </a:p>
        </p:txBody>
      </p:sp>
    </p:spTree>
    <p:extLst>
      <p:ext uri="{BB962C8B-B14F-4D97-AF65-F5344CB8AC3E}">
        <p14:creationId xmlns:p14="http://schemas.microsoft.com/office/powerpoint/2010/main" val="347671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6E1-496C-4F24-BF5C-1A5C1B35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837F-B31E-4CE4-A407-2200C2E1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Also, you can explore recipes shared by other users manually by clicking (FOOD FEED).</a:t>
            </a:r>
          </a:p>
          <a:p>
            <a:r>
              <a:rPr lang="en-US" dirty="0"/>
              <a:t>If you liked the recipe you can add it to (FAVORITES) LIST.</a:t>
            </a:r>
          </a:p>
        </p:txBody>
      </p:sp>
    </p:spTree>
    <p:extLst>
      <p:ext uri="{BB962C8B-B14F-4D97-AF65-F5344CB8AC3E}">
        <p14:creationId xmlns:p14="http://schemas.microsoft.com/office/powerpoint/2010/main" val="217432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2497-39BC-4307-B2AD-AD597DB4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3287-33B0-4A7B-AA59-1FF3134D2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also contribute by sharing their own recipe to be shown in (FOOD FEED)</a:t>
            </a:r>
          </a:p>
        </p:txBody>
      </p:sp>
    </p:spTree>
    <p:extLst>
      <p:ext uri="{BB962C8B-B14F-4D97-AF65-F5344CB8AC3E}">
        <p14:creationId xmlns:p14="http://schemas.microsoft.com/office/powerpoint/2010/main" val="206467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2497-39BC-4307-B2AD-AD597DB4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3287-33B0-4A7B-AA59-1FF3134D2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Mohamed, Fathi O.</a:t>
            </a:r>
          </a:p>
          <a:p>
            <a:r>
              <a:rPr lang="en-US" err="1"/>
              <a:t>Ahmed</a:t>
            </a:r>
            <a:r>
              <a:rPr lang="en-US"/>
              <a:t>, abdirahman</a:t>
            </a:r>
            <a:r>
              <a:rPr lang="en-US" dirty="0"/>
              <a:t> M.</a:t>
            </a:r>
          </a:p>
        </p:txBody>
      </p:sp>
    </p:spTree>
    <p:extLst>
      <p:ext uri="{BB962C8B-B14F-4D97-AF65-F5344CB8AC3E}">
        <p14:creationId xmlns:p14="http://schemas.microsoft.com/office/powerpoint/2010/main" val="251793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RecipeNow app</vt:lpstr>
      <vt:lpstr>Who Recipenow is for?</vt:lpstr>
      <vt:lpstr>How does it work?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RecipeNow app</dc:title>
  <dc:creator>Fathi Designer</dc:creator>
  <cp:lastModifiedBy>Fathi Designer</cp:lastModifiedBy>
  <cp:revision>4</cp:revision>
  <dcterms:created xsi:type="dcterms:W3CDTF">2020-05-06T06:32:07Z</dcterms:created>
  <dcterms:modified xsi:type="dcterms:W3CDTF">2020-05-06T07:23:39Z</dcterms:modified>
</cp:coreProperties>
</file>