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7"/>
  </p:notesMasterIdLst>
  <p:sldIdLst>
    <p:sldId id="256" r:id="rId2"/>
    <p:sldId id="268" r:id="rId3"/>
    <p:sldId id="269" r:id="rId4"/>
    <p:sldId id="270" r:id="rId5"/>
    <p:sldId id="271" r:id="rId6"/>
    <p:sldId id="289" r:id="rId7"/>
    <p:sldId id="272" r:id="rId8"/>
    <p:sldId id="290" r:id="rId9"/>
    <p:sldId id="273" r:id="rId10"/>
    <p:sldId id="274" r:id="rId11"/>
    <p:sldId id="275" r:id="rId12"/>
    <p:sldId id="276" r:id="rId13"/>
    <p:sldId id="277" r:id="rId14"/>
    <p:sldId id="278" r:id="rId15"/>
    <p:sldId id="291" r:id="rId16"/>
    <p:sldId id="292" r:id="rId17"/>
    <p:sldId id="280" r:id="rId18"/>
    <p:sldId id="293" r:id="rId19"/>
    <p:sldId id="294" r:id="rId20"/>
    <p:sldId id="282" r:id="rId21"/>
    <p:sldId id="283" r:id="rId22"/>
    <p:sldId id="284" r:id="rId23"/>
    <p:sldId id="285" r:id="rId24"/>
    <p:sldId id="295" r:id="rId25"/>
    <p:sldId id="26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8.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8.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13F5AA-1562-478B-A798-629FCA172C99}"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6773DBCE-54A9-47EF-9AA8-465708A22B44}">
      <dgm:prSet/>
      <dgm:spPr/>
      <dgm:t>
        <a:bodyPr/>
        <a:lstStyle/>
        <a:p>
          <a:r>
            <a:rPr lang="en-US" b="0" i="0"/>
            <a:t>BMO aims to spearhead its Digital Transformation Acceleration program by leveraging data analytics and modern technological solutions.</a:t>
          </a:r>
          <a:endParaRPr lang="en-US"/>
        </a:p>
      </dgm:t>
    </dgm:pt>
    <dgm:pt modelId="{4A66FDAB-E07F-4B60-9C45-F2359B8A589E}" type="parTrans" cxnId="{578C9461-C1F0-4515-B3B5-60969CCE2AFE}">
      <dgm:prSet/>
      <dgm:spPr/>
      <dgm:t>
        <a:bodyPr/>
        <a:lstStyle/>
        <a:p>
          <a:endParaRPr lang="en-US"/>
        </a:p>
      </dgm:t>
    </dgm:pt>
    <dgm:pt modelId="{979932B5-A37A-49BF-A129-AC6C730E0661}" type="sibTrans" cxnId="{578C9461-C1F0-4515-B3B5-60969CCE2AFE}">
      <dgm:prSet/>
      <dgm:spPr/>
      <dgm:t>
        <a:bodyPr/>
        <a:lstStyle/>
        <a:p>
          <a:endParaRPr lang="en-US"/>
        </a:p>
      </dgm:t>
    </dgm:pt>
    <dgm:pt modelId="{33CCDC7B-B72D-4405-BD41-A8AFC7841C61}">
      <dgm:prSet/>
      <dgm:spPr/>
      <dgm:t>
        <a:bodyPr/>
        <a:lstStyle/>
        <a:p>
          <a:r>
            <a:rPr lang="en-US" b="0" i="0"/>
            <a:t>Key objectives include cost reduction in operations and IT, enhancement of digital capabilities, improved operational efficiency, elevated customer satisfaction, and sustained competitiveness.</a:t>
          </a:r>
          <a:endParaRPr lang="en-US"/>
        </a:p>
      </dgm:t>
    </dgm:pt>
    <dgm:pt modelId="{DC46A19E-B941-4574-B792-869722D6ED0A}" type="parTrans" cxnId="{59F5755D-115D-4E11-B3F7-BA36A5FEFEE8}">
      <dgm:prSet/>
      <dgm:spPr/>
      <dgm:t>
        <a:bodyPr/>
        <a:lstStyle/>
        <a:p>
          <a:endParaRPr lang="en-US"/>
        </a:p>
      </dgm:t>
    </dgm:pt>
    <dgm:pt modelId="{8B2E75D5-D605-4277-961A-659A594AA21E}" type="sibTrans" cxnId="{59F5755D-115D-4E11-B3F7-BA36A5FEFEE8}">
      <dgm:prSet/>
      <dgm:spPr/>
      <dgm:t>
        <a:bodyPr/>
        <a:lstStyle/>
        <a:p>
          <a:endParaRPr lang="en-US"/>
        </a:p>
      </dgm:t>
    </dgm:pt>
    <dgm:pt modelId="{356FEA39-1EF0-4F3F-B32D-2B9A0C49837D}">
      <dgm:prSet/>
      <dgm:spPr/>
      <dgm:t>
        <a:bodyPr/>
        <a:lstStyle/>
        <a:p>
          <a:r>
            <a:rPr lang="en-US" b="0" i="0"/>
            <a:t>Notable achievements and initiatives include significant acquisitions, advancements in digital-first capabilities, and recognition for innovative digital experiences.</a:t>
          </a:r>
          <a:endParaRPr lang="en-US"/>
        </a:p>
      </dgm:t>
    </dgm:pt>
    <dgm:pt modelId="{45E15964-3FA5-49B1-ACE2-FE5A91333370}" type="parTrans" cxnId="{31AE708F-09BD-456C-8743-9E1D6E2C0298}">
      <dgm:prSet/>
      <dgm:spPr/>
      <dgm:t>
        <a:bodyPr/>
        <a:lstStyle/>
        <a:p>
          <a:endParaRPr lang="en-US"/>
        </a:p>
      </dgm:t>
    </dgm:pt>
    <dgm:pt modelId="{CA893E06-5E0C-45C2-BF13-6F4FBAAA606A}" type="sibTrans" cxnId="{31AE708F-09BD-456C-8743-9E1D6E2C0298}">
      <dgm:prSet/>
      <dgm:spPr/>
      <dgm:t>
        <a:bodyPr/>
        <a:lstStyle/>
        <a:p>
          <a:endParaRPr lang="en-US"/>
        </a:p>
      </dgm:t>
    </dgm:pt>
    <dgm:pt modelId="{3DA4AB1D-11E1-4C3B-99DC-433C5432D165}" type="pres">
      <dgm:prSet presAssocID="{8A13F5AA-1562-478B-A798-629FCA172C99}" presName="root" presStyleCnt="0">
        <dgm:presLayoutVars>
          <dgm:dir/>
          <dgm:resizeHandles val="exact"/>
        </dgm:presLayoutVars>
      </dgm:prSet>
      <dgm:spPr/>
    </dgm:pt>
    <dgm:pt modelId="{D4DB0450-3DD0-4CE1-9838-8E395B6EF228}" type="pres">
      <dgm:prSet presAssocID="{6773DBCE-54A9-47EF-9AA8-465708A22B44}" presName="compNode" presStyleCnt="0"/>
      <dgm:spPr/>
    </dgm:pt>
    <dgm:pt modelId="{C63673FE-D581-4E86-8B7D-72F0B5FAAB0D}" type="pres">
      <dgm:prSet presAssocID="{6773DBCE-54A9-47EF-9AA8-465708A22B44}" presName="bgRect" presStyleLbl="bgShp" presStyleIdx="0" presStyleCnt="3"/>
      <dgm:spPr/>
    </dgm:pt>
    <dgm:pt modelId="{B3BF98F2-7C22-46E1-9286-D4EAF02F63E8}" type="pres">
      <dgm:prSet presAssocID="{6773DBCE-54A9-47EF-9AA8-465708A22B4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00393AEA-8BED-462C-8C2E-67C84A888C4F}" type="pres">
      <dgm:prSet presAssocID="{6773DBCE-54A9-47EF-9AA8-465708A22B44}" presName="spaceRect" presStyleCnt="0"/>
      <dgm:spPr/>
    </dgm:pt>
    <dgm:pt modelId="{982CF5D9-62AC-4911-BF48-7114CEA04007}" type="pres">
      <dgm:prSet presAssocID="{6773DBCE-54A9-47EF-9AA8-465708A22B44}" presName="parTx" presStyleLbl="revTx" presStyleIdx="0" presStyleCnt="3">
        <dgm:presLayoutVars>
          <dgm:chMax val="0"/>
          <dgm:chPref val="0"/>
        </dgm:presLayoutVars>
      </dgm:prSet>
      <dgm:spPr/>
    </dgm:pt>
    <dgm:pt modelId="{AF835812-5CB4-4030-9ACD-F4F88277D2B3}" type="pres">
      <dgm:prSet presAssocID="{979932B5-A37A-49BF-A129-AC6C730E0661}" presName="sibTrans" presStyleCnt="0"/>
      <dgm:spPr/>
    </dgm:pt>
    <dgm:pt modelId="{0181736E-8D76-4ECE-A952-00CAB9072DD0}" type="pres">
      <dgm:prSet presAssocID="{33CCDC7B-B72D-4405-BD41-A8AFC7841C61}" presName="compNode" presStyleCnt="0"/>
      <dgm:spPr/>
    </dgm:pt>
    <dgm:pt modelId="{C1F0F875-4510-4B1D-A2C7-181A081020CE}" type="pres">
      <dgm:prSet presAssocID="{33CCDC7B-B72D-4405-BD41-A8AFC7841C61}" presName="bgRect" presStyleLbl="bgShp" presStyleIdx="1" presStyleCnt="3"/>
      <dgm:spPr/>
    </dgm:pt>
    <dgm:pt modelId="{D5592E8C-60AF-489E-A6DD-74F34E7AA61A}" type="pres">
      <dgm:prSet presAssocID="{33CCDC7B-B72D-4405-BD41-A8AFC7841C6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0D3B871B-47BD-47AF-BB2D-98F8D26327F9}" type="pres">
      <dgm:prSet presAssocID="{33CCDC7B-B72D-4405-BD41-A8AFC7841C61}" presName="spaceRect" presStyleCnt="0"/>
      <dgm:spPr/>
    </dgm:pt>
    <dgm:pt modelId="{A2E5A840-B18E-42A6-A411-C888604511E9}" type="pres">
      <dgm:prSet presAssocID="{33CCDC7B-B72D-4405-BD41-A8AFC7841C61}" presName="parTx" presStyleLbl="revTx" presStyleIdx="1" presStyleCnt="3">
        <dgm:presLayoutVars>
          <dgm:chMax val="0"/>
          <dgm:chPref val="0"/>
        </dgm:presLayoutVars>
      </dgm:prSet>
      <dgm:spPr/>
    </dgm:pt>
    <dgm:pt modelId="{51B7957F-68AC-4987-8064-61A3EC289E4A}" type="pres">
      <dgm:prSet presAssocID="{8B2E75D5-D605-4277-961A-659A594AA21E}" presName="sibTrans" presStyleCnt="0"/>
      <dgm:spPr/>
    </dgm:pt>
    <dgm:pt modelId="{AB6740E1-429F-4D7B-8075-67BE3AC3A5EA}" type="pres">
      <dgm:prSet presAssocID="{356FEA39-1EF0-4F3F-B32D-2B9A0C49837D}" presName="compNode" presStyleCnt="0"/>
      <dgm:spPr/>
    </dgm:pt>
    <dgm:pt modelId="{7A1A45C8-1F8D-463E-BA5D-9E558D7BECDB}" type="pres">
      <dgm:prSet presAssocID="{356FEA39-1EF0-4F3F-B32D-2B9A0C49837D}" presName="bgRect" presStyleLbl="bgShp" presStyleIdx="2" presStyleCnt="3"/>
      <dgm:spPr/>
    </dgm:pt>
    <dgm:pt modelId="{5360682B-2AF0-438C-8BB9-A35A86CE03B3}" type="pres">
      <dgm:prSet presAssocID="{356FEA39-1EF0-4F3F-B32D-2B9A0C49837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CF5CC7A4-FBEF-4943-9EFD-3ECE22FED98F}" type="pres">
      <dgm:prSet presAssocID="{356FEA39-1EF0-4F3F-B32D-2B9A0C49837D}" presName="spaceRect" presStyleCnt="0"/>
      <dgm:spPr/>
    </dgm:pt>
    <dgm:pt modelId="{15F590D3-6E94-4444-9813-D4C0F8018B61}" type="pres">
      <dgm:prSet presAssocID="{356FEA39-1EF0-4F3F-B32D-2B9A0C49837D}" presName="parTx" presStyleLbl="revTx" presStyleIdx="2" presStyleCnt="3">
        <dgm:presLayoutVars>
          <dgm:chMax val="0"/>
          <dgm:chPref val="0"/>
        </dgm:presLayoutVars>
      </dgm:prSet>
      <dgm:spPr/>
    </dgm:pt>
  </dgm:ptLst>
  <dgm:cxnLst>
    <dgm:cxn modelId="{59F5755D-115D-4E11-B3F7-BA36A5FEFEE8}" srcId="{8A13F5AA-1562-478B-A798-629FCA172C99}" destId="{33CCDC7B-B72D-4405-BD41-A8AFC7841C61}" srcOrd="1" destOrd="0" parTransId="{DC46A19E-B941-4574-B792-869722D6ED0A}" sibTransId="{8B2E75D5-D605-4277-961A-659A594AA21E}"/>
    <dgm:cxn modelId="{578C9461-C1F0-4515-B3B5-60969CCE2AFE}" srcId="{8A13F5AA-1562-478B-A798-629FCA172C99}" destId="{6773DBCE-54A9-47EF-9AA8-465708A22B44}" srcOrd="0" destOrd="0" parTransId="{4A66FDAB-E07F-4B60-9C45-F2359B8A589E}" sibTransId="{979932B5-A37A-49BF-A129-AC6C730E0661}"/>
    <dgm:cxn modelId="{9F2E0454-2812-475B-BBB8-49BBB562B8E1}" type="presOf" srcId="{356FEA39-1EF0-4F3F-B32D-2B9A0C49837D}" destId="{15F590D3-6E94-4444-9813-D4C0F8018B61}" srcOrd="0" destOrd="0" presId="urn:microsoft.com/office/officeart/2018/2/layout/IconVerticalSolidList"/>
    <dgm:cxn modelId="{31AE708F-09BD-456C-8743-9E1D6E2C0298}" srcId="{8A13F5AA-1562-478B-A798-629FCA172C99}" destId="{356FEA39-1EF0-4F3F-B32D-2B9A0C49837D}" srcOrd="2" destOrd="0" parTransId="{45E15964-3FA5-49B1-ACE2-FE5A91333370}" sibTransId="{CA893E06-5E0C-45C2-BF13-6F4FBAAA606A}"/>
    <dgm:cxn modelId="{C4C960AF-43FB-43ED-B3AC-2EBB920ABC27}" type="presOf" srcId="{33CCDC7B-B72D-4405-BD41-A8AFC7841C61}" destId="{A2E5A840-B18E-42A6-A411-C888604511E9}" srcOrd="0" destOrd="0" presId="urn:microsoft.com/office/officeart/2018/2/layout/IconVerticalSolidList"/>
    <dgm:cxn modelId="{F14A3FC4-8AAD-42BB-8CC5-0B88AD797D55}" type="presOf" srcId="{6773DBCE-54A9-47EF-9AA8-465708A22B44}" destId="{982CF5D9-62AC-4911-BF48-7114CEA04007}" srcOrd="0" destOrd="0" presId="urn:microsoft.com/office/officeart/2018/2/layout/IconVerticalSolidList"/>
    <dgm:cxn modelId="{F565DAF9-A0C5-4E70-A7AA-4FCBA8A7031C}" type="presOf" srcId="{8A13F5AA-1562-478B-A798-629FCA172C99}" destId="{3DA4AB1D-11E1-4C3B-99DC-433C5432D165}" srcOrd="0" destOrd="0" presId="urn:microsoft.com/office/officeart/2018/2/layout/IconVerticalSolidList"/>
    <dgm:cxn modelId="{9E5E2600-DEED-438F-A51A-6A31B6637765}" type="presParOf" srcId="{3DA4AB1D-11E1-4C3B-99DC-433C5432D165}" destId="{D4DB0450-3DD0-4CE1-9838-8E395B6EF228}" srcOrd="0" destOrd="0" presId="urn:microsoft.com/office/officeart/2018/2/layout/IconVerticalSolidList"/>
    <dgm:cxn modelId="{45D344C4-43D5-4FFA-BF53-B76227DB09B0}" type="presParOf" srcId="{D4DB0450-3DD0-4CE1-9838-8E395B6EF228}" destId="{C63673FE-D581-4E86-8B7D-72F0B5FAAB0D}" srcOrd="0" destOrd="0" presId="urn:microsoft.com/office/officeart/2018/2/layout/IconVerticalSolidList"/>
    <dgm:cxn modelId="{87436A5A-1215-4930-97F1-809EEC3AB0BE}" type="presParOf" srcId="{D4DB0450-3DD0-4CE1-9838-8E395B6EF228}" destId="{B3BF98F2-7C22-46E1-9286-D4EAF02F63E8}" srcOrd="1" destOrd="0" presId="urn:microsoft.com/office/officeart/2018/2/layout/IconVerticalSolidList"/>
    <dgm:cxn modelId="{70580720-EBCB-42FB-9D16-8B4B45148AD6}" type="presParOf" srcId="{D4DB0450-3DD0-4CE1-9838-8E395B6EF228}" destId="{00393AEA-8BED-462C-8C2E-67C84A888C4F}" srcOrd="2" destOrd="0" presId="urn:microsoft.com/office/officeart/2018/2/layout/IconVerticalSolidList"/>
    <dgm:cxn modelId="{E3E0D0E2-388F-4A55-97DF-9412E42DBAA1}" type="presParOf" srcId="{D4DB0450-3DD0-4CE1-9838-8E395B6EF228}" destId="{982CF5D9-62AC-4911-BF48-7114CEA04007}" srcOrd="3" destOrd="0" presId="urn:microsoft.com/office/officeart/2018/2/layout/IconVerticalSolidList"/>
    <dgm:cxn modelId="{9CB09193-564A-49EF-8CA2-CCB5A393DC2C}" type="presParOf" srcId="{3DA4AB1D-11E1-4C3B-99DC-433C5432D165}" destId="{AF835812-5CB4-4030-9ACD-F4F88277D2B3}" srcOrd="1" destOrd="0" presId="urn:microsoft.com/office/officeart/2018/2/layout/IconVerticalSolidList"/>
    <dgm:cxn modelId="{7B81C7F1-8A4E-41EE-A937-EB73692518CD}" type="presParOf" srcId="{3DA4AB1D-11E1-4C3B-99DC-433C5432D165}" destId="{0181736E-8D76-4ECE-A952-00CAB9072DD0}" srcOrd="2" destOrd="0" presId="urn:microsoft.com/office/officeart/2018/2/layout/IconVerticalSolidList"/>
    <dgm:cxn modelId="{DA3B77DC-7D56-4873-81AF-7CB168BF8A00}" type="presParOf" srcId="{0181736E-8D76-4ECE-A952-00CAB9072DD0}" destId="{C1F0F875-4510-4B1D-A2C7-181A081020CE}" srcOrd="0" destOrd="0" presId="urn:microsoft.com/office/officeart/2018/2/layout/IconVerticalSolidList"/>
    <dgm:cxn modelId="{EB871F78-50C6-487A-9887-DEFFD3214CD0}" type="presParOf" srcId="{0181736E-8D76-4ECE-A952-00CAB9072DD0}" destId="{D5592E8C-60AF-489E-A6DD-74F34E7AA61A}" srcOrd="1" destOrd="0" presId="urn:microsoft.com/office/officeart/2018/2/layout/IconVerticalSolidList"/>
    <dgm:cxn modelId="{854D2CEF-C050-482B-BBC0-DD776FF473DB}" type="presParOf" srcId="{0181736E-8D76-4ECE-A952-00CAB9072DD0}" destId="{0D3B871B-47BD-47AF-BB2D-98F8D26327F9}" srcOrd="2" destOrd="0" presId="urn:microsoft.com/office/officeart/2018/2/layout/IconVerticalSolidList"/>
    <dgm:cxn modelId="{D4638603-8D46-417C-979B-AC5248F41102}" type="presParOf" srcId="{0181736E-8D76-4ECE-A952-00CAB9072DD0}" destId="{A2E5A840-B18E-42A6-A411-C888604511E9}" srcOrd="3" destOrd="0" presId="urn:microsoft.com/office/officeart/2018/2/layout/IconVerticalSolidList"/>
    <dgm:cxn modelId="{01441186-43D4-4D90-A8E4-34F56F565B18}" type="presParOf" srcId="{3DA4AB1D-11E1-4C3B-99DC-433C5432D165}" destId="{51B7957F-68AC-4987-8064-61A3EC289E4A}" srcOrd="3" destOrd="0" presId="urn:microsoft.com/office/officeart/2018/2/layout/IconVerticalSolidList"/>
    <dgm:cxn modelId="{B2919D4A-C96C-4592-B354-27602318C282}" type="presParOf" srcId="{3DA4AB1D-11E1-4C3B-99DC-433C5432D165}" destId="{AB6740E1-429F-4D7B-8075-67BE3AC3A5EA}" srcOrd="4" destOrd="0" presId="urn:microsoft.com/office/officeart/2018/2/layout/IconVerticalSolidList"/>
    <dgm:cxn modelId="{C75A9E87-8AB3-414F-874E-DED18DF9DA24}" type="presParOf" srcId="{AB6740E1-429F-4D7B-8075-67BE3AC3A5EA}" destId="{7A1A45C8-1F8D-463E-BA5D-9E558D7BECDB}" srcOrd="0" destOrd="0" presId="urn:microsoft.com/office/officeart/2018/2/layout/IconVerticalSolidList"/>
    <dgm:cxn modelId="{7C884A34-8932-42F5-9BE1-A90146FB7712}" type="presParOf" srcId="{AB6740E1-429F-4D7B-8075-67BE3AC3A5EA}" destId="{5360682B-2AF0-438C-8BB9-A35A86CE03B3}" srcOrd="1" destOrd="0" presId="urn:microsoft.com/office/officeart/2018/2/layout/IconVerticalSolidList"/>
    <dgm:cxn modelId="{AAE40A40-37A1-4FB7-9398-4AA9BFD8F920}" type="presParOf" srcId="{AB6740E1-429F-4D7B-8075-67BE3AC3A5EA}" destId="{CF5CC7A4-FBEF-4943-9EFD-3ECE22FED98F}" srcOrd="2" destOrd="0" presId="urn:microsoft.com/office/officeart/2018/2/layout/IconVerticalSolidList"/>
    <dgm:cxn modelId="{EA69D667-AD9E-402E-B072-93626CFE0205}" type="presParOf" srcId="{AB6740E1-429F-4D7B-8075-67BE3AC3A5EA}" destId="{15F590D3-6E94-4444-9813-D4C0F8018B6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56784AE-911B-4942-8F11-548FFEF44001}"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0B7322A2-3770-4304-8352-EF614357D0BB}">
      <dgm:prSet/>
      <dgm:spPr/>
      <dgm:t>
        <a:bodyPr/>
        <a:lstStyle/>
        <a:p>
          <a:r>
            <a:rPr lang="en-US" b="0" i="0"/>
            <a:t>Solution Options Investigated:</a:t>
          </a:r>
          <a:endParaRPr lang="en-US"/>
        </a:p>
      </dgm:t>
    </dgm:pt>
    <dgm:pt modelId="{58FE62B2-7D65-4E5B-83F0-3B9049D2A992}" type="parTrans" cxnId="{E34DC819-2455-49E4-81A4-3112B4FF1A3D}">
      <dgm:prSet/>
      <dgm:spPr/>
      <dgm:t>
        <a:bodyPr/>
        <a:lstStyle/>
        <a:p>
          <a:endParaRPr lang="en-US"/>
        </a:p>
      </dgm:t>
    </dgm:pt>
    <dgm:pt modelId="{2CC7A276-7BBD-4EA2-A401-20A06BF32BF3}" type="sibTrans" cxnId="{E34DC819-2455-49E4-81A4-3112B4FF1A3D}">
      <dgm:prSet/>
      <dgm:spPr/>
      <dgm:t>
        <a:bodyPr/>
        <a:lstStyle/>
        <a:p>
          <a:endParaRPr lang="en-US"/>
        </a:p>
      </dgm:t>
    </dgm:pt>
    <dgm:pt modelId="{C49552EC-114A-4864-86D9-7A1F22F63D7E}">
      <dgm:prSet/>
      <dgm:spPr/>
      <dgm:t>
        <a:bodyPr/>
        <a:lstStyle/>
        <a:p>
          <a:pPr>
            <a:buFont typeface="+mj-lt"/>
            <a:buAutoNum type="arabicPeriod"/>
          </a:pPr>
          <a:r>
            <a:rPr lang="en-US" b="1" i="0" dirty="0"/>
            <a:t>Do-Nothing Solution</a:t>
          </a:r>
          <a:endParaRPr lang="en-US" b="1" dirty="0"/>
        </a:p>
      </dgm:t>
    </dgm:pt>
    <dgm:pt modelId="{1E5B0099-8305-4A2C-8D6A-75F633A69621}" type="parTrans" cxnId="{F4197D30-56DB-477F-BDC3-440E9FF399D7}">
      <dgm:prSet/>
      <dgm:spPr/>
      <dgm:t>
        <a:bodyPr/>
        <a:lstStyle/>
        <a:p>
          <a:endParaRPr lang="en-US"/>
        </a:p>
      </dgm:t>
    </dgm:pt>
    <dgm:pt modelId="{82C966A6-328E-4B0A-A368-BE07278233FD}" type="sibTrans" cxnId="{F4197D30-56DB-477F-BDC3-440E9FF399D7}">
      <dgm:prSet/>
      <dgm:spPr/>
      <dgm:t>
        <a:bodyPr/>
        <a:lstStyle/>
        <a:p>
          <a:endParaRPr lang="en-US"/>
        </a:p>
      </dgm:t>
    </dgm:pt>
    <dgm:pt modelId="{B2A2C187-CB3B-476B-AAB3-703FE486D14D}">
      <dgm:prSet/>
      <dgm:spPr/>
      <dgm:t>
        <a:bodyPr/>
        <a:lstStyle/>
        <a:p>
          <a:pPr>
            <a:buFont typeface="+mj-lt"/>
            <a:buAutoNum type="arabicPeriod"/>
          </a:pPr>
          <a:r>
            <a:rPr lang="en-US" b="1" i="0" dirty="0"/>
            <a:t>Hardware and Software Product Implementation with Enhanced Data Management</a:t>
          </a:r>
          <a:endParaRPr lang="en-US" b="1" dirty="0"/>
        </a:p>
      </dgm:t>
    </dgm:pt>
    <dgm:pt modelId="{4A5BABB1-E598-4351-85F5-F8748CDFF245}" type="parTrans" cxnId="{74017E15-8E6F-4FE3-8560-D9D42BB4D75E}">
      <dgm:prSet/>
      <dgm:spPr/>
      <dgm:t>
        <a:bodyPr/>
        <a:lstStyle/>
        <a:p>
          <a:endParaRPr lang="en-US"/>
        </a:p>
      </dgm:t>
    </dgm:pt>
    <dgm:pt modelId="{8B50161A-C46C-4303-93D8-89BF93ABE61A}" type="sibTrans" cxnId="{74017E15-8E6F-4FE3-8560-D9D42BB4D75E}">
      <dgm:prSet/>
      <dgm:spPr/>
      <dgm:t>
        <a:bodyPr/>
        <a:lstStyle/>
        <a:p>
          <a:endParaRPr lang="en-US"/>
        </a:p>
      </dgm:t>
    </dgm:pt>
    <dgm:pt modelId="{FA1CEF02-7C94-45C6-B7AA-A8475816F705}">
      <dgm:prSet/>
      <dgm:spPr/>
      <dgm:t>
        <a:bodyPr/>
        <a:lstStyle/>
        <a:p>
          <a:pPr>
            <a:buFont typeface="+mj-lt"/>
            <a:buAutoNum type="arabicPeriod"/>
          </a:pPr>
          <a:r>
            <a:rPr lang="en-US" b="1" i="0" dirty="0"/>
            <a:t>Outsourcing Data Management and Analysis Activities</a:t>
          </a:r>
          <a:endParaRPr lang="en-US" b="1" dirty="0"/>
        </a:p>
      </dgm:t>
    </dgm:pt>
    <dgm:pt modelId="{75E6D22C-0766-48F9-854D-B0EAC3BA0B4E}" type="parTrans" cxnId="{C7219598-BDCE-4F24-ABD2-AB72031F202F}">
      <dgm:prSet/>
      <dgm:spPr/>
      <dgm:t>
        <a:bodyPr/>
        <a:lstStyle/>
        <a:p>
          <a:endParaRPr lang="en-US"/>
        </a:p>
      </dgm:t>
    </dgm:pt>
    <dgm:pt modelId="{5C333682-7656-4A89-9D2B-FAD438CE259D}" type="sibTrans" cxnId="{C7219598-BDCE-4F24-ABD2-AB72031F202F}">
      <dgm:prSet/>
      <dgm:spPr/>
      <dgm:t>
        <a:bodyPr/>
        <a:lstStyle/>
        <a:p>
          <a:endParaRPr lang="en-US"/>
        </a:p>
      </dgm:t>
    </dgm:pt>
    <dgm:pt modelId="{F3D478DE-DC9F-4CF9-A445-221405CAA8F0}">
      <dgm:prSet/>
      <dgm:spPr/>
      <dgm:t>
        <a:bodyPr/>
        <a:lstStyle/>
        <a:p>
          <a:pPr>
            <a:buFont typeface="+mj-lt"/>
            <a:buAutoNum type="arabicPeriod"/>
          </a:pPr>
          <a:r>
            <a:rPr lang="en-US" b="1" i="0" dirty="0"/>
            <a:t>Migration to Cloud-Based Data Management Solutions</a:t>
          </a:r>
          <a:endParaRPr lang="en-US" b="1" dirty="0"/>
        </a:p>
      </dgm:t>
    </dgm:pt>
    <dgm:pt modelId="{69CCB9E2-A539-4A14-988C-639F7653B7B5}" type="parTrans" cxnId="{0B56BD57-BF9D-4F2F-A6F7-E93BBCE5119D}">
      <dgm:prSet/>
      <dgm:spPr/>
      <dgm:t>
        <a:bodyPr/>
        <a:lstStyle/>
        <a:p>
          <a:endParaRPr lang="en-US"/>
        </a:p>
      </dgm:t>
    </dgm:pt>
    <dgm:pt modelId="{6D987E36-AC98-471C-BE5A-6BDB9DA28E8C}" type="sibTrans" cxnId="{0B56BD57-BF9D-4F2F-A6F7-E93BBCE5119D}">
      <dgm:prSet/>
      <dgm:spPr/>
      <dgm:t>
        <a:bodyPr/>
        <a:lstStyle/>
        <a:p>
          <a:endParaRPr lang="en-US"/>
        </a:p>
      </dgm:t>
    </dgm:pt>
    <dgm:pt modelId="{F0943309-488C-4771-B35F-7E228854D2CD}">
      <dgm:prSet/>
      <dgm:spPr/>
      <dgm:t>
        <a:bodyPr/>
        <a:lstStyle/>
        <a:p>
          <a:r>
            <a:rPr lang="en-US" b="0" i="0"/>
            <a:t>Evaluation Criteria:</a:t>
          </a:r>
          <a:endParaRPr lang="en-US"/>
        </a:p>
      </dgm:t>
    </dgm:pt>
    <dgm:pt modelId="{6437C08A-905C-4946-A717-242B8FC70DBF}" type="parTrans" cxnId="{6FCEC197-8D3D-4C7D-8271-E24173487B88}">
      <dgm:prSet/>
      <dgm:spPr/>
      <dgm:t>
        <a:bodyPr/>
        <a:lstStyle/>
        <a:p>
          <a:endParaRPr lang="en-US"/>
        </a:p>
      </dgm:t>
    </dgm:pt>
    <dgm:pt modelId="{3F7EA8A5-96B8-4B9D-BC84-5B853C29551D}" type="sibTrans" cxnId="{6FCEC197-8D3D-4C7D-8271-E24173487B88}">
      <dgm:prSet/>
      <dgm:spPr/>
      <dgm:t>
        <a:bodyPr/>
        <a:lstStyle/>
        <a:p>
          <a:endParaRPr lang="en-US"/>
        </a:p>
      </dgm:t>
    </dgm:pt>
    <dgm:pt modelId="{D8CCDACB-A896-41F6-BBA4-74840334D202}">
      <dgm:prSet/>
      <dgm:spPr/>
      <dgm:t>
        <a:bodyPr/>
        <a:lstStyle/>
        <a:p>
          <a:pPr>
            <a:buNone/>
          </a:pPr>
          <a:r>
            <a:rPr lang="en-US" b="1" i="0" dirty="0"/>
            <a:t>Cost:</a:t>
          </a:r>
          <a:endParaRPr lang="en-US" b="1" dirty="0"/>
        </a:p>
      </dgm:t>
    </dgm:pt>
    <dgm:pt modelId="{44177DBE-B5A9-4446-B95B-A56580DABFDF}" type="parTrans" cxnId="{EE87A85B-9CDA-43EC-BA37-1299ADB24004}">
      <dgm:prSet/>
      <dgm:spPr/>
      <dgm:t>
        <a:bodyPr/>
        <a:lstStyle/>
        <a:p>
          <a:endParaRPr lang="en-US"/>
        </a:p>
      </dgm:t>
    </dgm:pt>
    <dgm:pt modelId="{0F088FB1-FDBB-4871-A0E0-98DC64FF7A8C}" type="sibTrans" cxnId="{EE87A85B-9CDA-43EC-BA37-1299ADB24004}">
      <dgm:prSet/>
      <dgm:spPr/>
      <dgm:t>
        <a:bodyPr/>
        <a:lstStyle/>
        <a:p>
          <a:endParaRPr lang="en-US"/>
        </a:p>
      </dgm:t>
    </dgm:pt>
    <dgm:pt modelId="{4B57AD8D-BD55-4BB9-873A-DC1A30688ACC}">
      <dgm:prSet/>
      <dgm:spPr/>
      <dgm:t>
        <a:bodyPr/>
        <a:lstStyle/>
        <a:p>
          <a:r>
            <a:rPr lang="en-US" b="0" i="0" dirty="0"/>
            <a:t>Consideration of one-time payments and continuous running costs.</a:t>
          </a:r>
          <a:endParaRPr lang="en-US" dirty="0"/>
        </a:p>
      </dgm:t>
    </dgm:pt>
    <dgm:pt modelId="{B0634668-881F-4DAB-AEF3-8B7164A92431}" type="parTrans" cxnId="{0515B9C9-832F-4A36-8579-6883B28F0C0D}">
      <dgm:prSet/>
      <dgm:spPr/>
      <dgm:t>
        <a:bodyPr/>
        <a:lstStyle/>
        <a:p>
          <a:endParaRPr lang="en-US"/>
        </a:p>
      </dgm:t>
    </dgm:pt>
    <dgm:pt modelId="{C4DC464C-6CD5-48B0-BF0C-3D387881B3AB}" type="sibTrans" cxnId="{0515B9C9-832F-4A36-8579-6883B28F0C0D}">
      <dgm:prSet/>
      <dgm:spPr/>
      <dgm:t>
        <a:bodyPr/>
        <a:lstStyle/>
        <a:p>
          <a:endParaRPr lang="en-US"/>
        </a:p>
      </dgm:t>
    </dgm:pt>
    <dgm:pt modelId="{DCA972C5-C946-47B3-9282-B84CE55EC619}">
      <dgm:prSet/>
      <dgm:spPr/>
      <dgm:t>
        <a:bodyPr/>
        <a:lstStyle/>
        <a:p>
          <a:r>
            <a:rPr lang="en-US" b="0" i="0" dirty="0"/>
            <a:t>Potential financial benefits or return on investment.</a:t>
          </a:r>
          <a:endParaRPr lang="en-US" dirty="0"/>
        </a:p>
      </dgm:t>
    </dgm:pt>
    <dgm:pt modelId="{1648776D-8147-45EE-8901-10017B441C81}" type="parTrans" cxnId="{F070D27D-1E10-4F90-8EF2-832F0C1A96A4}">
      <dgm:prSet/>
      <dgm:spPr/>
      <dgm:t>
        <a:bodyPr/>
        <a:lstStyle/>
        <a:p>
          <a:endParaRPr lang="en-US"/>
        </a:p>
      </dgm:t>
    </dgm:pt>
    <dgm:pt modelId="{6460CC16-A8A5-4ABD-B02A-BB02B5877906}" type="sibTrans" cxnId="{F070D27D-1E10-4F90-8EF2-832F0C1A96A4}">
      <dgm:prSet/>
      <dgm:spPr/>
      <dgm:t>
        <a:bodyPr/>
        <a:lstStyle/>
        <a:p>
          <a:endParaRPr lang="en-US"/>
        </a:p>
      </dgm:t>
    </dgm:pt>
    <dgm:pt modelId="{1D3230BA-74A3-47FE-A329-A9A4DF24B916}">
      <dgm:prSet/>
      <dgm:spPr/>
      <dgm:t>
        <a:bodyPr/>
        <a:lstStyle/>
        <a:p>
          <a:pPr>
            <a:buNone/>
          </a:pPr>
          <a:r>
            <a:rPr lang="en-US" b="1" i="0" dirty="0"/>
            <a:t>Effect on Business Objectives:</a:t>
          </a:r>
          <a:endParaRPr lang="en-US" b="1" dirty="0"/>
        </a:p>
      </dgm:t>
    </dgm:pt>
    <dgm:pt modelId="{BD6FCC11-A5ED-4478-9D76-C675DA5E30B5}" type="parTrans" cxnId="{0718A2F7-1BED-4C97-8538-E27652FC3D55}">
      <dgm:prSet/>
      <dgm:spPr/>
      <dgm:t>
        <a:bodyPr/>
        <a:lstStyle/>
        <a:p>
          <a:endParaRPr lang="en-US"/>
        </a:p>
      </dgm:t>
    </dgm:pt>
    <dgm:pt modelId="{3320E4C5-8759-475A-93BD-BD73CEFA9F60}" type="sibTrans" cxnId="{0718A2F7-1BED-4C97-8538-E27652FC3D55}">
      <dgm:prSet/>
      <dgm:spPr/>
      <dgm:t>
        <a:bodyPr/>
        <a:lstStyle/>
        <a:p>
          <a:endParaRPr lang="en-US"/>
        </a:p>
      </dgm:t>
    </dgm:pt>
    <dgm:pt modelId="{071E957C-9A3D-4A56-BDCC-66CC95724261}">
      <dgm:prSet/>
      <dgm:spPr/>
      <dgm:t>
        <a:bodyPr/>
        <a:lstStyle/>
        <a:p>
          <a:r>
            <a:rPr lang="en-US" b="0" i="0" dirty="0"/>
            <a:t>Alignment with BMO's aims and objectives.</a:t>
          </a:r>
          <a:endParaRPr lang="en-US" dirty="0"/>
        </a:p>
      </dgm:t>
    </dgm:pt>
    <dgm:pt modelId="{1CEFA424-AFC2-4FF2-B4DE-CC33029DA77B}" type="parTrans" cxnId="{0DE1F063-F5AA-433F-8F08-ACCA0DD9592C}">
      <dgm:prSet/>
      <dgm:spPr/>
      <dgm:t>
        <a:bodyPr/>
        <a:lstStyle/>
        <a:p>
          <a:endParaRPr lang="en-US"/>
        </a:p>
      </dgm:t>
    </dgm:pt>
    <dgm:pt modelId="{7FCF7503-B72C-462D-83A8-9AD336881164}" type="sibTrans" cxnId="{0DE1F063-F5AA-433F-8F08-ACCA0DD9592C}">
      <dgm:prSet/>
      <dgm:spPr/>
      <dgm:t>
        <a:bodyPr/>
        <a:lstStyle/>
        <a:p>
          <a:endParaRPr lang="en-US"/>
        </a:p>
      </dgm:t>
    </dgm:pt>
    <dgm:pt modelId="{4FC8EA9F-A815-4A11-B1D2-B62DFAA3AB1E}">
      <dgm:prSet/>
      <dgm:spPr/>
      <dgm:t>
        <a:bodyPr/>
        <a:lstStyle/>
        <a:p>
          <a:r>
            <a:rPr lang="en-US" b="0" i="0" dirty="0"/>
            <a:t>Enhancement of competitive advantage, customer satisfaction, and efficiency.</a:t>
          </a:r>
          <a:endParaRPr lang="en-US" dirty="0"/>
        </a:p>
      </dgm:t>
    </dgm:pt>
    <dgm:pt modelId="{03BAF955-40BB-47FE-802D-C6BAF027B7B4}" type="parTrans" cxnId="{CBB589F2-DAB9-46A8-8FB0-80BA19BEA70B}">
      <dgm:prSet/>
      <dgm:spPr/>
      <dgm:t>
        <a:bodyPr/>
        <a:lstStyle/>
        <a:p>
          <a:endParaRPr lang="en-US"/>
        </a:p>
      </dgm:t>
    </dgm:pt>
    <dgm:pt modelId="{A3EE658C-DD85-4C9B-99C8-597BD8212192}" type="sibTrans" cxnId="{CBB589F2-DAB9-46A8-8FB0-80BA19BEA70B}">
      <dgm:prSet/>
      <dgm:spPr/>
      <dgm:t>
        <a:bodyPr/>
        <a:lstStyle/>
        <a:p>
          <a:endParaRPr lang="en-US"/>
        </a:p>
      </dgm:t>
    </dgm:pt>
    <dgm:pt modelId="{0A09A8F2-4F21-4EA8-A3F9-BC137EC4B6FD}">
      <dgm:prSet/>
      <dgm:spPr/>
      <dgm:t>
        <a:bodyPr/>
        <a:lstStyle/>
        <a:p>
          <a:pPr>
            <a:buFont typeface="Arial" panose="020B0604020202020204" pitchFamily="34" charset="0"/>
            <a:buNone/>
          </a:pPr>
          <a:r>
            <a:rPr lang="en-US" b="1" i="0" dirty="0"/>
            <a:t>Utilization of Resources:</a:t>
          </a:r>
          <a:endParaRPr lang="en-US" b="1" dirty="0"/>
        </a:p>
      </dgm:t>
    </dgm:pt>
    <dgm:pt modelId="{3F26BC67-15B2-47C9-A8B6-5474EEC8C98A}" type="parTrans" cxnId="{C575BCDB-6D6A-4B52-93AE-363868B2165C}">
      <dgm:prSet/>
      <dgm:spPr/>
      <dgm:t>
        <a:bodyPr/>
        <a:lstStyle/>
        <a:p>
          <a:endParaRPr lang="en-US"/>
        </a:p>
      </dgm:t>
    </dgm:pt>
    <dgm:pt modelId="{7B0343BD-5D85-495C-94F3-3466CA9AB2E8}" type="sibTrans" cxnId="{C575BCDB-6D6A-4B52-93AE-363868B2165C}">
      <dgm:prSet/>
      <dgm:spPr/>
      <dgm:t>
        <a:bodyPr/>
        <a:lstStyle/>
        <a:p>
          <a:endParaRPr lang="en-US"/>
        </a:p>
      </dgm:t>
    </dgm:pt>
    <dgm:pt modelId="{37961755-C066-45E5-B805-F652C62A98BD}">
      <dgm:prSet/>
      <dgm:spPr/>
      <dgm:t>
        <a:bodyPr/>
        <a:lstStyle/>
        <a:p>
          <a:r>
            <a:rPr lang="en-US" b="0" i="0" dirty="0"/>
            <a:t>Requirement for both external and internal resources.</a:t>
          </a:r>
          <a:endParaRPr lang="en-US" dirty="0"/>
        </a:p>
      </dgm:t>
    </dgm:pt>
    <dgm:pt modelId="{84D60719-C413-4C30-9839-58D47D7BB47D}" type="parTrans" cxnId="{3C7769F2-4A33-4735-8AC5-692E64893853}">
      <dgm:prSet/>
      <dgm:spPr/>
      <dgm:t>
        <a:bodyPr/>
        <a:lstStyle/>
        <a:p>
          <a:endParaRPr lang="en-US"/>
        </a:p>
      </dgm:t>
    </dgm:pt>
    <dgm:pt modelId="{2C848F27-7FE8-495D-86B4-89BF50CC00F5}" type="sibTrans" cxnId="{3C7769F2-4A33-4735-8AC5-692E64893853}">
      <dgm:prSet/>
      <dgm:spPr/>
      <dgm:t>
        <a:bodyPr/>
        <a:lstStyle/>
        <a:p>
          <a:endParaRPr lang="en-US"/>
        </a:p>
      </dgm:t>
    </dgm:pt>
    <dgm:pt modelId="{13559607-B893-4AF1-88EC-6528DD0E6AE4}">
      <dgm:prSet/>
      <dgm:spPr/>
      <dgm:t>
        <a:bodyPr/>
        <a:lstStyle/>
        <a:p>
          <a:r>
            <a:rPr lang="en-US" b="0" i="0"/>
            <a:t>Specific skills and knowledge needed for implementation and maintenance.</a:t>
          </a:r>
          <a:endParaRPr lang="en-US"/>
        </a:p>
      </dgm:t>
    </dgm:pt>
    <dgm:pt modelId="{89B0966C-9FA7-4330-A63B-D2380D2EEEFE}" type="parTrans" cxnId="{8EBAD2C2-1B07-4169-B672-5CE7E4D9AF8B}">
      <dgm:prSet/>
      <dgm:spPr/>
      <dgm:t>
        <a:bodyPr/>
        <a:lstStyle/>
        <a:p>
          <a:endParaRPr lang="en-US"/>
        </a:p>
      </dgm:t>
    </dgm:pt>
    <dgm:pt modelId="{3B8F9904-A9CC-4A46-88D1-C8F32C858A51}" type="sibTrans" cxnId="{8EBAD2C2-1B07-4169-B672-5CE7E4D9AF8B}">
      <dgm:prSet/>
      <dgm:spPr/>
      <dgm:t>
        <a:bodyPr/>
        <a:lstStyle/>
        <a:p>
          <a:endParaRPr lang="en-US"/>
        </a:p>
      </dgm:t>
    </dgm:pt>
    <dgm:pt modelId="{9BD29A42-3F23-4595-8DB8-4996098DA5E2}">
      <dgm:prSet/>
      <dgm:spPr/>
      <dgm:t>
        <a:bodyPr/>
        <a:lstStyle/>
        <a:p>
          <a:pPr>
            <a:buNone/>
          </a:pPr>
          <a:r>
            <a:rPr lang="en-US" b="1" i="0" dirty="0"/>
            <a:t>Risk:</a:t>
          </a:r>
          <a:endParaRPr lang="en-US" b="1" dirty="0"/>
        </a:p>
      </dgm:t>
    </dgm:pt>
    <dgm:pt modelId="{F3A4E413-A9F7-4626-8D19-D809281F7997}" type="parTrans" cxnId="{C2A8A6AD-B72C-4E47-B83B-3991977E0C85}">
      <dgm:prSet/>
      <dgm:spPr/>
      <dgm:t>
        <a:bodyPr/>
        <a:lstStyle/>
        <a:p>
          <a:endParaRPr lang="en-US"/>
        </a:p>
      </dgm:t>
    </dgm:pt>
    <dgm:pt modelId="{3330D6C3-9779-4EED-93BD-76D6B943379C}" type="sibTrans" cxnId="{C2A8A6AD-B72C-4E47-B83B-3991977E0C85}">
      <dgm:prSet/>
      <dgm:spPr/>
      <dgm:t>
        <a:bodyPr/>
        <a:lstStyle/>
        <a:p>
          <a:endParaRPr lang="en-US"/>
        </a:p>
      </dgm:t>
    </dgm:pt>
    <dgm:pt modelId="{FE6931F3-0DFD-4051-825D-9BAF30C6FA5A}">
      <dgm:prSet/>
      <dgm:spPr/>
      <dgm:t>
        <a:bodyPr/>
        <a:lstStyle/>
        <a:p>
          <a:r>
            <a:rPr lang="en-US" b="0" i="0"/>
            <a:t>Hazards related to data security, implementation, regulation adherence, and dependence on external sources.</a:t>
          </a:r>
          <a:endParaRPr lang="en-US"/>
        </a:p>
      </dgm:t>
    </dgm:pt>
    <dgm:pt modelId="{EEBD8EAC-2112-45FD-B59C-7045B7C89799}" type="parTrans" cxnId="{9CEE3A96-A3B4-4154-BC70-0DCFE76AAA4D}">
      <dgm:prSet/>
      <dgm:spPr/>
      <dgm:t>
        <a:bodyPr/>
        <a:lstStyle/>
        <a:p>
          <a:endParaRPr lang="en-US"/>
        </a:p>
      </dgm:t>
    </dgm:pt>
    <dgm:pt modelId="{5EA79A4A-E6CC-407C-850D-267B7126CDF4}" type="sibTrans" cxnId="{9CEE3A96-A3B4-4154-BC70-0DCFE76AAA4D}">
      <dgm:prSet/>
      <dgm:spPr/>
      <dgm:t>
        <a:bodyPr/>
        <a:lstStyle/>
        <a:p>
          <a:endParaRPr lang="en-US"/>
        </a:p>
      </dgm:t>
    </dgm:pt>
    <dgm:pt modelId="{33AEAF08-C7BD-4610-9A79-8E1C31603C2B}">
      <dgm:prSet/>
      <dgm:spPr/>
      <dgm:t>
        <a:bodyPr/>
        <a:lstStyle/>
        <a:p>
          <a:pPr>
            <a:buNone/>
          </a:pPr>
          <a:r>
            <a:rPr lang="en-US" b="1" i="0" dirty="0"/>
            <a:t>Implementation Readiness:</a:t>
          </a:r>
          <a:endParaRPr lang="en-US" b="1" dirty="0"/>
        </a:p>
      </dgm:t>
    </dgm:pt>
    <dgm:pt modelId="{ED27F00E-73FB-4D9E-B3A6-4839BF3A2491}" type="parTrans" cxnId="{A7F177C3-1EC3-4960-8F4A-44FB5805260E}">
      <dgm:prSet/>
      <dgm:spPr/>
      <dgm:t>
        <a:bodyPr/>
        <a:lstStyle/>
        <a:p>
          <a:endParaRPr lang="en-US"/>
        </a:p>
      </dgm:t>
    </dgm:pt>
    <dgm:pt modelId="{DC5A5A3D-B85C-4B8E-9BCA-7ED0D0FE34AD}" type="sibTrans" cxnId="{A7F177C3-1EC3-4960-8F4A-44FB5805260E}">
      <dgm:prSet/>
      <dgm:spPr/>
      <dgm:t>
        <a:bodyPr/>
        <a:lstStyle/>
        <a:p>
          <a:endParaRPr lang="en-US"/>
        </a:p>
      </dgm:t>
    </dgm:pt>
    <dgm:pt modelId="{B3F5CD4A-017B-4C4F-BCAE-9315524A9678}">
      <dgm:prSet/>
      <dgm:spPr/>
      <dgm:t>
        <a:bodyPr/>
        <a:lstStyle/>
        <a:p>
          <a:r>
            <a:rPr lang="en-US" b="0" i="0"/>
            <a:t>Viability considering BMO's existing resources and limitations.</a:t>
          </a:r>
          <a:endParaRPr lang="en-US"/>
        </a:p>
      </dgm:t>
    </dgm:pt>
    <dgm:pt modelId="{72F40C49-D3F4-433E-AE1F-78336629F7E4}" type="parTrans" cxnId="{EFFF6F87-57FA-4B7A-B238-E50F181B03F4}">
      <dgm:prSet/>
      <dgm:spPr/>
      <dgm:t>
        <a:bodyPr/>
        <a:lstStyle/>
        <a:p>
          <a:endParaRPr lang="en-US"/>
        </a:p>
      </dgm:t>
    </dgm:pt>
    <dgm:pt modelId="{4F331C40-47D9-40B6-A6A2-96CA394E29C2}" type="sibTrans" cxnId="{EFFF6F87-57FA-4B7A-B238-E50F181B03F4}">
      <dgm:prSet/>
      <dgm:spPr/>
      <dgm:t>
        <a:bodyPr/>
        <a:lstStyle/>
        <a:p>
          <a:endParaRPr lang="en-US"/>
        </a:p>
      </dgm:t>
    </dgm:pt>
    <dgm:pt modelId="{3EC92C41-A46A-42FF-B38D-1374312B3BF0}">
      <dgm:prSet/>
      <dgm:spPr/>
      <dgm:t>
        <a:bodyPr/>
        <a:lstStyle/>
        <a:p>
          <a:r>
            <a:rPr lang="en-US" b="0" i="0"/>
            <a:t>Preparedness to address challenges and obstacles during execution.</a:t>
          </a:r>
          <a:endParaRPr lang="en-US"/>
        </a:p>
      </dgm:t>
    </dgm:pt>
    <dgm:pt modelId="{B4E3F59B-A3EE-49CE-910A-1865D5838CAF}" type="parTrans" cxnId="{7001FAB8-5600-4D58-8C50-D5341F8EA174}">
      <dgm:prSet/>
      <dgm:spPr/>
      <dgm:t>
        <a:bodyPr/>
        <a:lstStyle/>
        <a:p>
          <a:endParaRPr lang="en-US"/>
        </a:p>
      </dgm:t>
    </dgm:pt>
    <dgm:pt modelId="{BCDDF755-7EF2-4216-ADA2-06CE29FC54C0}" type="sibTrans" cxnId="{7001FAB8-5600-4D58-8C50-D5341F8EA174}">
      <dgm:prSet/>
      <dgm:spPr/>
      <dgm:t>
        <a:bodyPr/>
        <a:lstStyle/>
        <a:p>
          <a:endParaRPr lang="en-US"/>
        </a:p>
      </dgm:t>
    </dgm:pt>
    <dgm:pt modelId="{3B32153F-E372-41B6-9651-5C07FFCBE36B}" type="pres">
      <dgm:prSet presAssocID="{556784AE-911B-4942-8F11-548FFEF44001}" presName="Name0" presStyleCnt="0">
        <dgm:presLayoutVars>
          <dgm:dir/>
          <dgm:animLvl val="lvl"/>
          <dgm:resizeHandles val="exact"/>
        </dgm:presLayoutVars>
      </dgm:prSet>
      <dgm:spPr/>
    </dgm:pt>
    <dgm:pt modelId="{13A643CD-26A5-4F67-81DF-79075E274204}" type="pres">
      <dgm:prSet presAssocID="{0B7322A2-3770-4304-8352-EF614357D0BB}" presName="composite" presStyleCnt="0"/>
      <dgm:spPr/>
    </dgm:pt>
    <dgm:pt modelId="{2FAA00F5-B5CD-4935-8F2E-E17BFDED00ED}" type="pres">
      <dgm:prSet presAssocID="{0B7322A2-3770-4304-8352-EF614357D0BB}" presName="parTx" presStyleLbl="alignNode1" presStyleIdx="0" presStyleCnt="2">
        <dgm:presLayoutVars>
          <dgm:chMax val="0"/>
          <dgm:chPref val="0"/>
          <dgm:bulletEnabled val="1"/>
        </dgm:presLayoutVars>
      </dgm:prSet>
      <dgm:spPr/>
    </dgm:pt>
    <dgm:pt modelId="{70AB3F3B-BCCB-4242-A6B9-F222D73F3804}" type="pres">
      <dgm:prSet presAssocID="{0B7322A2-3770-4304-8352-EF614357D0BB}" presName="desTx" presStyleLbl="alignAccFollowNode1" presStyleIdx="0" presStyleCnt="2">
        <dgm:presLayoutVars>
          <dgm:bulletEnabled val="1"/>
        </dgm:presLayoutVars>
      </dgm:prSet>
      <dgm:spPr/>
    </dgm:pt>
    <dgm:pt modelId="{31C7DF0B-ADD9-4CEA-B709-A1DB0DB01798}" type="pres">
      <dgm:prSet presAssocID="{2CC7A276-7BBD-4EA2-A401-20A06BF32BF3}" presName="space" presStyleCnt="0"/>
      <dgm:spPr/>
    </dgm:pt>
    <dgm:pt modelId="{B2244F50-E5F4-4A4F-825F-7EDDCBEAE056}" type="pres">
      <dgm:prSet presAssocID="{F0943309-488C-4771-B35F-7E228854D2CD}" presName="composite" presStyleCnt="0"/>
      <dgm:spPr/>
    </dgm:pt>
    <dgm:pt modelId="{F17F56E3-FEC0-444C-B2CB-45991823F9DF}" type="pres">
      <dgm:prSet presAssocID="{F0943309-488C-4771-B35F-7E228854D2CD}" presName="parTx" presStyleLbl="alignNode1" presStyleIdx="1" presStyleCnt="2">
        <dgm:presLayoutVars>
          <dgm:chMax val="0"/>
          <dgm:chPref val="0"/>
          <dgm:bulletEnabled val="1"/>
        </dgm:presLayoutVars>
      </dgm:prSet>
      <dgm:spPr/>
    </dgm:pt>
    <dgm:pt modelId="{0FD3A42C-E6C1-4A95-A849-E35A794E2C1F}" type="pres">
      <dgm:prSet presAssocID="{F0943309-488C-4771-B35F-7E228854D2CD}" presName="desTx" presStyleLbl="alignAccFollowNode1" presStyleIdx="1" presStyleCnt="2">
        <dgm:presLayoutVars>
          <dgm:bulletEnabled val="1"/>
        </dgm:presLayoutVars>
      </dgm:prSet>
      <dgm:spPr/>
    </dgm:pt>
  </dgm:ptLst>
  <dgm:cxnLst>
    <dgm:cxn modelId="{360BF40B-A3D7-46DF-8B2C-C9316F520E2D}" type="presOf" srcId="{FA1CEF02-7C94-45C6-B7AA-A8475816F705}" destId="{70AB3F3B-BCCB-4242-A6B9-F222D73F3804}" srcOrd="0" destOrd="2" presId="urn:microsoft.com/office/officeart/2005/8/layout/hList1"/>
    <dgm:cxn modelId="{74017E15-8E6F-4FE3-8560-D9D42BB4D75E}" srcId="{0B7322A2-3770-4304-8352-EF614357D0BB}" destId="{B2A2C187-CB3B-476B-AAB3-703FE486D14D}" srcOrd="1" destOrd="0" parTransId="{4A5BABB1-E598-4351-85F5-F8748CDFF245}" sibTransId="{8B50161A-C46C-4303-93D8-89BF93ABE61A}"/>
    <dgm:cxn modelId="{B4BED616-5CEC-420F-9222-A62AE356875D}" type="presOf" srcId="{B2A2C187-CB3B-476B-AAB3-703FE486D14D}" destId="{70AB3F3B-BCCB-4242-A6B9-F222D73F3804}" srcOrd="0" destOrd="1" presId="urn:microsoft.com/office/officeart/2005/8/layout/hList1"/>
    <dgm:cxn modelId="{FA10E418-857A-489D-A62A-7240123D9145}" type="presOf" srcId="{4B57AD8D-BD55-4BB9-873A-DC1A30688ACC}" destId="{0FD3A42C-E6C1-4A95-A849-E35A794E2C1F}" srcOrd="0" destOrd="1" presId="urn:microsoft.com/office/officeart/2005/8/layout/hList1"/>
    <dgm:cxn modelId="{E34DC819-2455-49E4-81A4-3112B4FF1A3D}" srcId="{556784AE-911B-4942-8F11-548FFEF44001}" destId="{0B7322A2-3770-4304-8352-EF614357D0BB}" srcOrd="0" destOrd="0" parTransId="{58FE62B2-7D65-4E5B-83F0-3B9049D2A992}" sibTransId="{2CC7A276-7BBD-4EA2-A401-20A06BF32BF3}"/>
    <dgm:cxn modelId="{9A35F728-F7A2-4868-B80B-675BBA09971E}" type="presOf" srcId="{9BD29A42-3F23-4595-8DB8-4996098DA5E2}" destId="{0FD3A42C-E6C1-4A95-A849-E35A794E2C1F}" srcOrd="0" destOrd="9" presId="urn:microsoft.com/office/officeart/2005/8/layout/hList1"/>
    <dgm:cxn modelId="{2EB7A82C-3140-4652-8191-EBCA02951E03}" type="presOf" srcId="{13559607-B893-4AF1-88EC-6528DD0E6AE4}" destId="{0FD3A42C-E6C1-4A95-A849-E35A794E2C1F}" srcOrd="0" destOrd="8" presId="urn:microsoft.com/office/officeart/2005/8/layout/hList1"/>
    <dgm:cxn modelId="{F4197D30-56DB-477F-BDC3-440E9FF399D7}" srcId="{0B7322A2-3770-4304-8352-EF614357D0BB}" destId="{C49552EC-114A-4864-86D9-7A1F22F63D7E}" srcOrd="0" destOrd="0" parTransId="{1E5B0099-8305-4A2C-8D6A-75F633A69621}" sibTransId="{82C966A6-328E-4B0A-A368-BE07278233FD}"/>
    <dgm:cxn modelId="{EE87A85B-9CDA-43EC-BA37-1299ADB24004}" srcId="{F0943309-488C-4771-B35F-7E228854D2CD}" destId="{D8CCDACB-A896-41F6-BBA4-74840334D202}" srcOrd="0" destOrd="0" parTransId="{44177DBE-B5A9-4446-B95B-A56580DABFDF}" sibTransId="{0F088FB1-FDBB-4871-A0E0-98DC64FF7A8C}"/>
    <dgm:cxn modelId="{96DB1D63-8FC5-470F-9F3F-315A8A49BF46}" type="presOf" srcId="{071E957C-9A3D-4A56-BDCC-66CC95724261}" destId="{0FD3A42C-E6C1-4A95-A849-E35A794E2C1F}" srcOrd="0" destOrd="4" presId="urn:microsoft.com/office/officeart/2005/8/layout/hList1"/>
    <dgm:cxn modelId="{0DE1F063-F5AA-433F-8F08-ACCA0DD9592C}" srcId="{1D3230BA-74A3-47FE-A329-A9A4DF24B916}" destId="{071E957C-9A3D-4A56-BDCC-66CC95724261}" srcOrd="0" destOrd="0" parTransId="{1CEFA424-AFC2-4FF2-B4DE-CC33029DA77B}" sibTransId="{7FCF7503-B72C-462D-83A8-9AD336881164}"/>
    <dgm:cxn modelId="{E8527744-F843-438B-9B34-44BE25B0398D}" type="presOf" srcId="{F0943309-488C-4771-B35F-7E228854D2CD}" destId="{F17F56E3-FEC0-444C-B2CB-45991823F9DF}" srcOrd="0" destOrd="0" presId="urn:microsoft.com/office/officeart/2005/8/layout/hList1"/>
    <dgm:cxn modelId="{34D28F44-D64B-4C3B-93DC-4C3308CD368A}" type="presOf" srcId="{37961755-C066-45E5-B805-F652C62A98BD}" destId="{0FD3A42C-E6C1-4A95-A849-E35A794E2C1F}" srcOrd="0" destOrd="7" presId="urn:microsoft.com/office/officeart/2005/8/layout/hList1"/>
    <dgm:cxn modelId="{42864667-CA74-45F1-B28E-CAACB89E0AF6}" type="presOf" srcId="{B3F5CD4A-017B-4C4F-BCAE-9315524A9678}" destId="{0FD3A42C-E6C1-4A95-A849-E35A794E2C1F}" srcOrd="0" destOrd="12" presId="urn:microsoft.com/office/officeart/2005/8/layout/hList1"/>
    <dgm:cxn modelId="{5E613B4B-AC26-404B-9CE2-AD2F54137C19}" type="presOf" srcId="{4FC8EA9F-A815-4A11-B1D2-B62DFAA3AB1E}" destId="{0FD3A42C-E6C1-4A95-A849-E35A794E2C1F}" srcOrd="0" destOrd="5" presId="urn:microsoft.com/office/officeart/2005/8/layout/hList1"/>
    <dgm:cxn modelId="{CC085970-D899-432D-AA6C-4586770144A7}" type="presOf" srcId="{0B7322A2-3770-4304-8352-EF614357D0BB}" destId="{2FAA00F5-B5CD-4935-8F2E-E17BFDED00ED}" srcOrd="0" destOrd="0" presId="urn:microsoft.com/office/officeart/2005/8/layout/hList1"/>
    <dgm:cxn modelId="{0B56BD57-BF9D-4F2F-A6F7-E93BBCE5119D}" srcId="{0B7322A2-3770-4304-8352-EF614357D0BB}" destId="{F3D478DE-DC9F-4CF9-A445-221405CAA8F0}" srcOrd="3" destOrd="0" parTransId="{69CCB9E2-A539-4A14-988C-639F7653B7B5}" sibTransId="{6D987E36-AC98-471C-BE5A-6BDB9DA28E8C}"/>
    <dgm:cxn modelId="{F070D27D-1E10-4F90-8EF2-832F0C1A96A4}" srcId="{D8CCDACB-A896-41F6-BBA4-74840334D202}" destId="{DCA972C5-C946-47B3-9282-B84CE55EC619}" srcOrd="1" destOrd="0" parTransId="{1648776D-8147-45EE-8901-10017B441C81}" sibTransId="{6460CC16-A8A5-4ABD-B02A-BB02B5877906}"/>
    <dgm:cxn modelId="{EDA1C484-F427-477E-9EF0-BD258518C1AF}" type="presOf" srcId="{33AEAF08-C7BD-4610-9A79-8E1C31603C2B}" destId="{0FD3A42C-E6C1-4A95-A849-E35A794E2C1F}" srcOrd="0" destOrd="11" presId="urn:microsoft.com/office/officeart/2005/8/layout/hList1"/>
    <dgm:cxn modelId="{08311985-9E53-4F47-A6C2-E556218BD8E4}" type="presOf" srcId="{1D3230BA-74A3-47FE-A329-A9A4DF24B916}" destId="{0FD3A42C-E6C1-4A95-A849-E35A794E2C1F}" srcOrd="0" destOrd="3" presId="urn:microsoft.com/office/officeart/2005/8/layout/hList1"/>
    <dgm:cxn modelId="{EFFF6F87-57FA-4B7A-B238-E50F181B03F4}" srcId="{33AEAF08-C7BD-4610-9A79-8E1C31603C2B}" destId="{B3F5CD4A-017B-4C4F-BCAE-9315524A9678}" srcOrd="0" destOrd="0" parTransId="{72F40C49-D3F4-433E-AE1F-78336629F7E4}" sibTransId="{4F331C40-47D9-40B6-A6A2-96CA394E29C2}"/>
    <dgm:cxn modelId="{9CEE3A96-A3B4-4154-BC70-0DCFE76AAA4D}" srcId="{9BD29A42-3F23-4595-8DB8-4996098DA5E2}" destId="{FE6931F3-0DFD-4051-825D-9BAF30C6FA5A}" srcOrd="0" destOrd="0" parTransId="{EEBD8EAC-2112-45FD-B59C-7045B7C89799}" sibTransId="{5EA79A4A-E6CC-407C-850D-267B7126CDF4}"/>
    <dgm:cxn modelId="{6FCEC197-8D3D-4C7D-8271-E24173487B88}" srcId="{556784AE-911B-4942-8F11-548FFEF44001}" destId="{F0943309-488C-4771-B35F-7E228854D2CD}" srcOrd="1" destOrd="0" parTransId="{6437C08A-905C-4946-A717-242B8FC70DBF}" sibTransId="{3F7EA8A5-96B8-4B9D-BC84-5B853C29551D}"/>
    <dgm:cxn modelId="{C7219598-BDCE-4F24-ABD2-AB72031F202F}" srcId="{0B7322A2-3770-4304-8352-EF614357D0BB}" destId="{FA1CEF02-7C94-45C6-B7AA-A8475816F705}" srcOrd="2" destOrd="0" parTransId="{75E6D22C-0766-48F9-854D-B0EAC3BA0B4E}" sibTransId="{5C333682-7656-4A89-9D2B-FAD438CE259D}"/>
    <dgm:cxn modelId="{8F5A3D9B-F207-4BC4-BD47-B403F6D327E2}" type="presOf" srcId="{0A09A8F2-4F21-4EA8-A3F9-BC137EC4B6FD}" destId="{0FD3A42C-E6C1-4A95-A849-E35A794E2C1F}" srcOrd="0" destOrd="6" presId="urn:microsoft.com/office/officeart/2005/8/layout/hList1"/>
    <dgm:cxn modelId="{C2A8A6AD-B72C-4E47-B83B-3991977E0C85}" srcId="{F0943309-488C-4771-B35F-7E228854D2CD}" destId="{9BD29A42-3F23-4595-8DB8-4996098DA5E2}" srcOrd="3" destOrd="0" parTransId="{F3A4E413-A9F7-4626-8D19-D809281F7997}" sibTransId="{3330D6C3-9779-4EED-93BD-76D6B943379C}"/>
    <dgm:cxn modelId="{7001FAB8-5600-4D58-8C50-D5341F8EA174}" srcId="{33AEAF08-C7BD-4610-9A79-8E1C31603C2B}" destId="{3EC92C41-A46A-42FF-B38D-1374312B3BF0}" srcOrd="1" destOrd="0" parTransId="{B4E3F59B-A3EE-49CE-910A-1865D5838CAF}" sibTransId="{BCDDF755-7EF2-4216-ADA2-06CE29FC54C0}"/>
    <dgm:cxn modelId="{A5D054C1-DA6A-488A-843C-9D055A5DC435}" type="presOf" srcId="{DCA972C5-C946-47B3-9282-B84CE55EC619}" destId="{0FD3A42C-E6C1-4A95-A849-E35A794E2C1F}" srcOrd="0" destOrd="2" presId="urn:microsoft.com/office/officeart/2005/8/layout/hList1"/>
    <dgm:cxn modelId="{8EBAD2C2-1B07-4169-B672-5CE7E4D9AF8B}" srcId="{0A09A8F2-4F21-4EA8-A3F9-BC137EC4B6FD}" destId="{13559607-B893-4AF1-88EC-6528DD0E6AE4}" srcOrd="1" destOrd="0" parTransId="{89B0966C-9FA7-4330-A63B-D2380D2EEEFE}" sibTransId="{3B8F9904-A9CC-4A46-88D1-C8F32C858A51}"/>
    <dgm:cxn modelId="{A7F177C3-1EC3-4960-8F4A-44FB5805260E}" srcId="{F0943309-488C-4771-B35F-7E228854D2CD}" destId="{33AEAF08-C7BD-4610-9A79-8E1C31603C2B}" srcOrd="4" destOrd="0" parTransId="{ED27F00E-73FB-4D9E-B3A6-4839BF3A2491}" sibTransId="{DC5A5A3D-B85C-4B8E-9BCA-7ED0D0FE34AD}"/>
    <dgm:cxn modelId="{39633CC8-071C-41A6-A7D3-20E4E68F21C5}" type="presOf" srcId="{C49552EC-114A-4864-86D9-7A1F22F63D7E}" destId="{70AB3F3B-BCCB-4242-A6B9-F222D73F3804}" srcOrd="0" destOrd="0" presId="urn:microsoft.com/office/officeart/2005/8/layout/hList1"/>
    <dgm:cxn modelId="{A36D9EC8-2C80-4BB8-8637-24BFAD5C965E}" type="presOf" srcId="{3EC92C41-A46A-42FF-B38D-1374312B3BF0}" destId="{0FD3A42C-E6C1-4A95-A849-E35A794E2C1F}" srcOrd="0" destOrd="13" presId="urn:microsoft.com/office/officeart/2005/8/layout/hList1"/>
    <dgm:cxn modelId="{0515B9C9-832F-4A36-8579-6883B28F0C0D}" srcId="{D8CCDACB-A896-41F6-BBA4-74840334D202}" destId="{4B57AD8D-BD55-4BB9-873A-DC1A30688ACC}" srcOrd="0" destOrd="0" parTransId="{B0634668-881F-4DAB-AEF3-8B7164A92431}" sibTransId="{C4DC464C-6CD5-48B0-BF0C-3D387881B3AB}"/>
    <dgm:cxn modelId="{DB51EFD2-346B-4AC1-90CD-45933254E795}" type="presOf" srcId="{D8CCDACB-A896-41F6-BBA4-74840334D202}" destId="{0FD3A42C-E6C1-4A95-A849-E35A794E2C1F}" srcOrd="0" destOrd="0" presId="urn:microsoft.com/office/officeart/2005/8/layout/hList1"/>
    <dgm:cxn modelId="{D1023ED9-395A-4B20-9284-AC8C1D76EFF4}" type="presOf" srcId="{F3D478DE-DC9F-4CF9-A445-221405CAA8F0}" destId="{70AB3F3B-BCCB-4242-A6B9-F222D73F3804}" srcOrd="0" destOrd="3" presId="urn:microsoft.com/office/officeart/2005/8/layout/hList1"/>
    <dgm:cxn modelId="{C575BCDB-6D6A-4B52-93AE-363868B2165C}" srcId="{F0943309-488C-4771-B35F-7E228854D2CD}" destId="{0A09A8F2-4F21-4EA8-A3F9-BC137EC4B6FD}" srcOrd="2" destOrd="0" parTransId="{3F26BC67-15B2-47C9-A8B6-5474EEC8C98A}" sibTransId="{7B0343BD-5D85-495C-94F3-3466CA9AB2E8}"/>
    <dgm:cxn modelId="{73E3FFEA-FE49-41BB-ADFE-5CAD1C6B44C8}" type="presOf" srcId="{556784AE-911B-4942-8F11-548FFEF44001}" destId="{3B32153F-E372-41B6-9651-5C07FFCBE36B}" srcOrd="0" destOrd="0" presId="urn:microsoft.com/office/officeart/2005/8/layout/hList1"/>
    <dgm:cxn modelId="{3C7769F2-4A33-4735-8AC5-692E64893853}" srcId="{0A09A8F2-4F21-4EA8-A3F9-BC137EC4B6FD}" destId="{37961755-C066-45E5-B805-F652C62A98BD}" srcOrd="0" destOrd="0" parTransId="{84D60719-C413-4C30-9839-58D47D7BB47D}" sibTransId="{2C848F27-7FE8-495D-86B4-89BF50CC00F5}"/>
    <dgm:cxn modelId="{CBB589F2-DAB9-46A8-8FB0-80BA19BEA70B}" srcId="{1D3230BA-74A3-47FE-A329-A9A4DF24B916}" destId="{4FC8EA9F-A815-4A11-B1D2-B62DFAA3AB1E}" srcOrd="1" destOrd="0" parTransId="{03BAF955-40BB-47FE-802D-C6BAF027B7B4}" sibTransId="{A3EE658C-DD85-4C9B-99C8-597BD8212192}"/>
    <dgm:cxn modelId="{0718A2F7-1BED-4C97-8538-E27652FC3D55}" srcId="{F0943309-488C-4771-B35F-7E228854D2CD}" destId="{1D3230BA-74A3-47FE-A329-A9A4DF24B916}" srcOrd="1" destOrd="0" parTransId="{BD6FCC11-A5ED-4478-9D76-C675DA5E30B5}" sibTransId="{3320E4C5-8759-475A-93BD-BD73CEFA9F60}"/>
    <dgm:cxn modelId="{A19091FE-A9B8-42EE-BD15-442520B672C6}" type="presOf" srcId="{FE6931F3-0DFD-4051-825D-9BAF30C6FA5A}" destId="{0FD3A42C-E6C1-4A95-A849-E35A794E2C1F}" srcOrd="0" destOrd="10" presId="urn:microsoft.com/office/officeart/2005/8/layout/hList1"/>
    <dgm:cxn modelId="{7BA98BD4-7B8E-4831-9ABE-05E34A33A7CA}" type="presParOf" srcId="{3B32153F-E372-41B6-9651-5C07FFCBE36B}" destId="{13A643CD-26A5-4F67-81DF-79075E274204}" srcOrd="0" destOrd="0" presId="urn:microsoft.com/office/officeart/2005/8/layout/hList1"/>
    <dgm:cxn modelId="{E9C0ED6E-D659-43FC-9751-ABAE36AEA71E}" type="presParOf" srcId="{13A643CD-26A5-4F67-81DF-79075E274204}" destId="{2FAA00F5-B5CD-4935-8F2E-E17BFDED00ED}" srcOrd="0" destOrd="0" presId="urn:microsoft.com/office/officeart/2005/8/layout/hList1"/>
    <dgm:cxn modelId="{F6123999-1B46-4743-B189-725EA3590B1B}" type="presParOf" srcId="{13A643CD-26A5-4F67-81DF-79075E274204}" destId="{70AB3F3B-BCCB-4242-A6B9-F222D73F3804}" srcOrd="1" destOrd="0" presId="urn:microsoft.com/office/officeart/2005/8/layout/hList1"/>
    <dgm:cxn modelId="{6D0A84BF-18C9-4E15-8513-7E79F8790878}" type="presParOf" srcId="{3B32153F-E372-41B6-9651-5C07FFCBE36B}" destId="{31C7DF0B-ADD9-4CEA-B709-A1DB0DB01798}" srcOrd="1" destOrd="0" presId="urn:microsoft.com/office/officeart/2005/8/layout/hList1"/>
    <dgm:cxn modelId="{E36D8222-67F3-4434-A389-2CAB53A9B81B}" type="presParOf" srcId="{3B32153F-E372-41B6-9651-5C07FFCBE36B}" destId="{B2244F50-E5F4-4A4F-825F-7EDDCBEAE056}" srcOrd="2" destOrd="0" presId="urn:microsoft.com/office/officeart/2005/8/layout/hList1"/>
    <dgm:cxn modelId="{7B3141F2-6894-431D-9982-2CA1B58A0239}" type="presParOf" srcId="{B2244F50-E5F4-4A4F-825F-7EDDCBEAE056}" destId="{F17F56E3-FEC0-444C-B2CB-45991823F9DF}" srcOrd="0" destOrd="0" presId="urn:microsoft.com/office/officeart/2005/8/layout/hList1"/>
    <dgm:cxn modelId="{00B7993C-367F-4EB3-BE73-EF9DC9DB362E}" type="presParOf" srcId="{B2244F50-E5F4-4A4F-825F-7EDDCBEAE056}" destId="{0FD3A42C-E6C1-4A95-A849-E35A794E2C1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3672C5F-8343-483D-B55A-6D077E3C9810}"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C19E06A9-8F5A-4A58-BE65-9C52F5144BCB}">
      <dgm:prSet/>
      <dgm:spPr/>
      <dgm:t>
        <a:bodyPr/>
        <a:lstStyle/>
        <a:p>
          <a:pPr>
            <a:defRPr b="1"/>
          </a:pPr>
          <a:r>
            <a:rPr lang="en-US" b="0" i="0"/>
            <a:t>Alignment with BMO's Current Trajectory:</a:t>
          </a:r>
          <a:endParaRPr lang="en-US"/>
        </a:p>
      </dgm:t>
    </dgm:pt>
    <dgm:pt modelId="{374044E3-7DCD-4DCE-9981-5F88ACDF2195}" type="parTrans" cxnId="{44C65FFA-BB91-4B5D-A596-12CFF36319B1}">
      <dgm:prSet/>
      <dgm:spPr/>
      <dgm:t>
        <a:bodyPr/>
        <a:lstStyle/>
        <a:p>
          <a:endParaRPr lang="en-US"/>
        </a:p>
      </dgm:t>
    </dgm:pt>
    <dgm:pt modelId="{D973D8F0-A5D1-47B8-B207-1EA121F31276}" type="sibTrans" cxnId="{44C65FFA-BB91-4B5D-A596-12CFF36319B1}">
      <dgm:prSet/>
      <dgm:spPr/>
      <dgm:t>
        <a:bodyPr/>
        <a:lstStyle/>
        <a:p>
          <a:endParaRPr lang="en-US"/>
        </a:p>
      </dgm:t>
    </dgm:pt>
    <dgm:pt modelId="{032465C8-9B6A-456A-B8D9-04C7EB976C3D}">
      <dgm:prSet/>
      <dgm:spPr/>
      <dgm:t>
        <a:bodyPr/>
        <a:lstStyle/>
        <a:p>
          <a:r>
            <a:rPr lang="en-US" b="0" i="0" dirty="0"/>
            <a:t>BMO is already undergoing a multi-year migration to cloud technology.</a:t>
          </a:r>
          <a:endParaRPr lang="en-US" dirty="0"/>
        </a:p>
      </dgm:t>
    </dgm:pt>
    <dgm:pt modelId="{6B080159-443E-4E63-81C1-41775AD44303}" type="parTrans" cxnId="{D1B3A5E7-C941-409C-A4AF-31714F468422}">
      <dgm:prSet/>
      <dgm:spPr/>
      <dgm:t>
        <a:bodyPr/>
        <a:lstStyle/>
        <a:p>
          <a:endParaRPr lang="en-US"/>
        </a:p>
      </dgm:t>
    </dgm:pt>
    <dgm:pt modelId="{BFADE5F2-5C52-4811-9864-0E71D98F3536}" type="sibTrans" cxnId="{D1B3A5E7-C941-409C-A4AF-31714F468422}">
      <dgm:prSet/>
      <dgm:spPr/>
      <dgm:t>
        <a:bodyPr/>
        <a:lstStyle/>
        <a:p>
          <a:endParaRPr lang="en-US"/>
        </a:p>
      </dgm:t>
    </dgm:pt>
    <dgm:pt modelId="{DB1303E9-6E33-4C54-85F7-0A03B7272E4D}">
      <dgm:prSet/>
      <dgm:spPr/>
      <dgm:t>
        <a:bodyPr/>
        <a:lstStyle/>
        <a:p>
          <a:r>
            <a:rPr lang="en-US" b="0" i="0" dirty="0"/>
            <a:t>Reinforces the commitment to leveraging cloud capabilities for better data management and analysis.</a:t>
          </a:r>
          <a:endParaRPr lang="en-US" dirty="0"/>
        </a:p>
      </dgm:t>
    </dgm:pt>
    <dgm:pt modelId="{BF42F60B-4DB0-4E67-9CBC-32250C959E51}" type="parTrans" cxnId="{4BAC6875-19C9-458F-A840-C07BF6288372}">
      <dgm:prSet/>
      <dgm:spPr/>
      <dgm:t>
        <a:bodyPr/>
        <a:lstStyle/>
        <a:p>
          <a:endParaRPr lang="en-US"/>
        </a:p>
      </dgm:t>
    </dgm:pt>
    <dgm:pt modelId="{CEAABA5C-A60E-4FFA-AC40-04458E994FC4}" type="sibTrans" cxnId="{4BAC6875-19C9-458F-A840-C07BF6288372}">
      <dgm:prSet/>
      <dgm:spPr/>
      <dgm:t>
        <a:bodyPr/>
        <a:lstStyle/>
        <a:p>
          <a:endParaRPr lang="en-US"/>
        </a:p>
      </dgm:t>
    </dgm:pt>
    <dgm:pt modelId="{C2A08899-BEF1-4BF2-ADC0-B19FD54D62F2}">
      <dgm:prSet/>
      <dgm:spPr/>
      <dgm:t>
        <a:bodyPr/>
        <a:lstStyle/>
        <a:p>
          <a:pPr>
            <a:defRPr b="1"/>
          </a:pPr>
          <a:r>
            <a:rPr lang="en-US" b="0" i="0"/>
            <a:t>Cost Optimization:</a:t>
          </a:r>
          <a:endParaRPr lang="en-US"/>
        </a:p>
      </dgm:t>
    </dgm:pt>
    <dgm:pt modelId="{9ACB1DA9-BCDE-4630-9CAD-F00213943867}" type="parTrans" cxnId="{A6A488D2-AAC3-42B1-909A-4C53403AF51D}">
      <dgm:prSet/>
      <dgm:spPr/>
      <dgm:t>
        <a:bodyPr/>
        <a:lstStyle/>
        <a:p>
          <a:endParaRPr lang="en-US"/>
        </a:p>
      </dgm:t>
    </dgm:pt>
    <dgm:pt modelId="{576B9FF0-F20B-4A10-972C-CEE581AC4E54}" type="sibTrans" cxnId="{A6A488D2-AAC3-42B1-909A-4C53403AF51D}">
      <dgm:prSet/>
      <dgm:spPr/>
      <dgm:t>
        <a:bodyPr/>
        <a:lstStyle/>
        <a:p>
          <a:endParaRPr lang="en-US"/>
        </a:p>
      </dgm:t>
    </dgm:pt>
    <dgm:pt modelId="{88084753-1000-425D-AFFB-0143438C2BAB}">
      <dgm:prSet/>
      <dgm:spPr/>
      <dgm:t>
        <a:bodyPr/>
        <a:lstStyle/>
        <a:p>
          <a:r>
            <a:rPr lang="en-US" b="0" i="0" dirty="0"/>
            <a:t>One-time migration expenditure and cloud service subscription-based pricing.</a:t>
          </a:r>
          <a:endParaRPr lang="en-US" dirty="0"/>
        </a:p>
      </dgm:t>
    </dgm:pt>
    <dgm:pt modelId="{BE55DB4E-9FAD-4A85-8600-8AA7ED301FC0}" type="parTrans" cxnId="{B64559B7-869F-4E43-AD2B-304A50E18B47}">
      <dgm:prSet/>
      <dgm:spPr/>
      <dgm:t>
        <a:bodyPr/>
        <a:lstStyle/>
        <a:p>
          <a:endParaRPr lang="en-US"/>
        </a:p>
      </dgm:t>
    </dgm:pt>
    <dgm:pt modelId="{9C823170-FB7C-450B-A36F-27CDA9B86D03}" type="sibTrans" cxnId="{B64559B7-869F-4E43-AD2B-304A50E18B47}">
      <dgm:prSet/>
      <dgm:spPr/>
      <dgm:t>
        <a:bodyPr/>
        <a:lstStyle/>
        <a:p>
          <a:endParaRPr lang="en-US"/>
        </a:p>
      </dgm:t>
    </dgm:pt>
    <dgm:pt modelId="{57B57501-FC4A-42C8-AC0F-68E4E0D9D771}">
      <dgm:prSet/>
      <dgm:spPr/>
      <dgm:t>
        <a:bodyPr/>
        <a:lstStyle/>
        <a:p>
          <a:r>
            <a:rPr lang="en-US" b="0" i="0" dirty="0"/>
            <a:t>Potential for long-term financial benefits and cost optimization.</a:t>
          </a:r>
          <a:endParaRPr lang="en-US" dirty="0"/>
        </a:p>
      </dgm:t>
    </dgm:pt>
    <dgm:pt modelId="{C9AACB37-885B-4F29-9859-87862C1E41DD}" type="parTrans" cxnId="{CEBE875D-8902-43BE-A79B-1C051BAF9BE3}">
      <dgm:prSet/>
      <dgm:spPr/>
      <dgm:t>
        <a:bodyPr/>
        <a:lstStyle/>
        <a:p>
          <a:endParaRPr lang="en-US"/>
        </a:p>
      </dgm:t>
    </dgm:pt>
    <dgm:pt modelId="{90D3232C-BD1E-4435-9340-5F26667E90C4}" type="sibTrans" cxnId="{CEBE875D-8902-43BE-A79B-1C051BAF9BE3}">
      <dgm:prSet/>
      <dgm:spPr/>
      <dgm:t>
        <a:bodyPr/>
        <a:lstStyle/>
        <a:p>
          <a:endParaRPr lang="en-US"/>
        </a:p>
      </dgm:t>
    </dgm:pt>
    <dgm:pt modelId="{5911E91B-99B0-4686-8AD8-FD9F643E00CA}">
      <dgm:prSet/>
      <dgm:spPr/>
      <dgm:t>
        <a:bodyPr/>
        <a:lstStyle/>
        <a:p>
          <a:pPr>
            <a:defRPr b="1"/>
          </a:pPr>
          <a:r>
            <a:rPr lang="en-US" b="0" i="0"/>
            <a:t>Impact on Business Objectives:</a:t>
          </a:r>
          <a:endParaRPr lang="en-US"/>
        </a:p>
      </dgm:t>
    </dgm:pt>
    <dgm:pt modelId="{9F2591FB-891E-43C7-A240-8E3B8A84F2A7}" type="parTrans" cxnId="{74A964AC-162A-4A52-ADE2-202455758120}">
      <dgm:prSet/>
      <dgm:spPr/>
      <dgm:t>
        <a:bodyPr/>
        <a:lstStyle/>
        <a:p>
          <a:endParaRPr lang="en-US"/>
        </a:p>
      </dgm:t>
    </dgm:pt>
    <dgm:pt modelId="{09FE9203-7D98-439F-98AF-6B0814805C31}" type="sibTrans" cxnId="{74A964AC-162A-4A52-ADE2-202455758120}">
      <dgm:prSet/>
      <dgm:spPr/>
      <dgm:t>
        <a:bodyPr/>
        <a:lstStyle/>
        <a:p>
          <a:endParaRPr lang="en-US"/>
        </a:p>
      </dgm:t>
    </dgm:pt>
    <dgm:pt modelId="{656F38EC-DBBC-456D-8CC9-D4D7F281C303}">
      <dgm:prSet/>
      <dgm:spPr/>
      <dgm:t>
        <a:bodyPr/>
        <a:lstStyle/>
        <a:p>
          <a:r>
            <a:rPr lang="en-US" b="0" i="0" dirty="0"/>
            <a:t>High potential for enhancing competitive advantage, customer satisfaction, and operational efficiency.</a:t>
          </a:r>
          <a:endParaRPr lang="en-US" dirty="0"/>
        </a:p>
      </dgm:t>
    </dgm:pt>
    <dgm:pt modelId="{F019EC45-572B-4707-9A83-A321F1092FCB}" type="parTrans" cxnId="{CCE51B6D-9A4D-46CF-B4F3-A921253BF03B}">
      <dgm:prSet/>
      <dgm:spPr/>
      <dgm:t>
        <a:bodyPr/>
        <a:lstStyle/>
        <a:p>
          <a:endParaRPr lang="en-US"/>
        </a:p>
      </dgm:t>
    </dgm:pt>
    <dgm:pt modelId="{94227297-B709-4CCA-B1E1-8DC5AA9A0519}" type="sibTrans" cxnId="{CCE51B6D-9A4D-46CF-B4F3-A921253BF03B}">
      <dgm:prSet/>
      <dgm:spPr/>
      <dgm:t>
        <a:bodyPr/>
        <a:lstStyle/>
        <a:p>
          <a:endParaRPr lang="en-US"/>
        </a:p>
      </dgm:t>
    </dgm:pt>
    <dgm:pt modelId="{24EA73F8-8C57-46FB-AF6D-1DDBDD1CE05F}">
      <dgm:prSet/>
      <dgm:spPr/>
      <dgm:t>
        <a:bodyPr/>
        <a:lstStyle/>
        <a:p>
          <a:r>
            <a:rPr lang="en-US" b="0" i="0" dirty="0"/>
            <a:t>Aligns with BMO's strategic aims and objectives.</a:t>
          </a:r>
          <a:endParaRPr lang="en-US" dirty="0"/>
        </a:p>
      </dgm:t>
    </dgm:pt>
    <dgm:pt modelId="{5A59D6E7-463B-4F15-B2F0-73A3525E2332}" type="parTrans" cxnId="{93FF9697-E291-44DD-B459-1D9E920FAF35}">
      <dgm:prSet/>
      <dgm:spPr/>
      <dgm:t>
        <a:bodyPr/>
        <a:lstStyle/>
        <a:p>
          <a:endParaRPr lang="en-US"/>
        </a:p>
      </dgm:t>
    </dgm:pt>
    <dgm:pt modelId="{C1DAAC92-17D1-43B3-8532-C6B06A4DA0A9}" type="sibTrans" cxnId="{93FF9697-E291-44DD-B459-1D9E920FAF35}">
      <dgm:prSet/>
      <dgm:spPr/>
      <dgm:t>
        <a:bodyPr/>
        <a:lstStyle/>
        <a:p>
          <a:endParaRPr lang="en-US"/>
        </a:p>
      </dgm:t>
    </dgm:pt>
    <dgm:pt modelId="{D55A1304-4E8E-4215-B7CC-263ABD546BC5}">
      <dgm:prSet/>
      <dgm:spPr/>
      <dgm:t>
        <a:bodyPr/>
        <a:lstStyle/>
        <a:p>
          <a:pPr>
            <a:defRPr b="1"/>
          </a:pPr>
          <a:r>
            <a:rPr lang="en-US" b="0" i="0"/>
            <a:t>Scalability and Accessibility:</a:t>
          </a:r>
          <a:endParaRPr lang="en-US"/>
        </a:p>
      </dgm:t>
    </dgm:pt>
    <dgm:pt modelId="{02EB9CAC-C94F-4280-93C5-42E0C4F40629}" type="parTrans" cxnId="{87E94B83-51D0-439E-ADD2-C6788CED4D53}">
      <dgm:prSet/>
      <dgm:spPr/>
      <dgm:t>
        <a:bodyPr/>
        <a:lstStyle/>
        <a:p>
          <a:endParaRPr lang="en-US"/>
        </a:p>
      </dgm:t>
    </dgm:pt>
    <dgm:pt modelId="{24E9C1EE-1C9C-47D5-9949-5D1394E61BDC}" type="sibTrans" cxnId="{87E94B83-51D0-439E-ADD2-C6788CED4D53}">
      <dgm:prSet/>
      <dgm:spPr/>
      <dgm:t>
        <a:bodyPr/>
        <a:lstStyle/>
        <a:p>
          <a:endParaRPr lang="en-US"/>
        </a:p>
      </dgm:t>
    </dgm:pt>
    <dgm:pt modelId="{B46E49D7-5AE8-451F-86A5-29EB05925CFF}">
      <dgm:prSet/>
      <dgm:spPr/>
      <dgm:t>
        <a:bodyPr/>
        <a:lstStyle/>
        <a:p>
          <a:r>
            <a:rPr lang="en-US" b="0" i="0" dirty="0"/>
            <a:t>Cloud-based solutions offer scalability to accommodate BMO's evolving data management needs.</a:t>
          </a:r>
          <a:endParaRPr lang="en-US" dirty="0"/>
        </a:p>
      </dgm:t>
    </dgm:pt>
    <dgm:pt modelId="{BF4A6702-D0D4-4304-9A1F-ED4EFA00725D}" type="parTrans" cxnId="{C92DD61E-2C68-4933-9D8C-6A1001B32D8F}">
      <dgm:prSet/>
      <dgm:spPr/>
      <dgm:t>
        <a:bodyPr/>
        <a:lstStyle/>
        <a:p>
          <a:endParaRPr lang="en-US"/>
        </a:p>
      </dgm:t>
    </dgm:pt>
    <dgm:pt modelId="{69FDDB01-0BBC-4E58-A735-0B0C32706701}" type="sibTrans" cxnId="{C92DD61E-2C68-4933-9D8C-6A1001B32D8F}">
      <dgm:prSet/>
      <dgm:spPr/>
      <dgm:t>
        <a:bodyPr/>
        <a:lstStyle/>
        <a:p>
          <a:endParaRPr lang="en-US"/>
        </a:p>
      </dgm:t>
    </dgm:pt>
    <dgm:pt modelId="{7D956A9E-9A0E-45E9-99C5-FBC44A18B5A8}">
      <dgm:prSet/>
      <dgm:spPr/>
      <dgm:t>
        <a:bodyPr/>
        <a:lstStyle/>
        <a:p>
          <a:r>
            <a:rPr lang="en-US" b="0" i="0" dirty="0"/>
            <a:t>Enhanced accessibility facilitates seamless data access and analysis across multiple locations.</a:t>
          </a:r>
          <a:endParaRPr lang="en-US" dirty="0"/>
        </a:p>
      </dgm:t>
    </dgm:pt>
    <dgm:pt modelId="{991EBADD-D5B0-4F90-BBFE-1B5B559F73C5}" type="parTrans" cxnId="{46E1E348-494D-484E-87D0-826265801EE4}">
      <dgm:prSet/>
      <dgm:spPr/>
      <dgm:t>
        <a:bodyPr/>
        <a:lstStyle/>
        <a:p>
          <a:endParaRPr lang="en-US"/>
        </a:p>
      </dgm:t>
    </dgm:pt>
    <dgm:pt modelId="{07608E0A-6E09-471F-887F-325093ACA341}" type="sibTrans" cxnId="{46E1E348-494D-484E-87D0-826265801EE4}">
      <dgm:prSet/>
      <dgm:spPr/>
      <dgm:t>
        <a:bodyPr/>
        <a:lstStyle/>
        <a:p>
          <a:endParaRPr lang="en-US"/>
        </a:p>
      </dgm:t>
    </dgm:pt>
    <dgm:pt modelId="{569D5BF9-C2AB-4B47-8D64-3A28AC2734B6}">
      <dgm:prSet/>
      <dgm:spPr/>
      <dgm:t>
        <a:bodyPr/>
        <a:lstStyle/>
        <a:p>
          <a:pPr>
            <a:defRPr b="1"/>
          </a:pPr>
          <a:r>
            <a:rPr lang="en-US" b="0" i="0"/>
            <a:t>Mitigation of Risks:</a:t>
          </a:r>
          <a:endParaRPr lang="en-US"/>
        </a:p>
      </dgm:t>
    </dgm:pt>
    <dgm:pt modelId="{900BD91F-76D3-4363-96DD-08C516F64901}" type="parTrans" cxnId="{DFCE3455-B58E-4D37-9E52-8E07DAE6F1A6}">
      <dgm:prSet/>
      <dgm:spPr/>
      <dgm:t>
        <a:bodyPr/>
        <a:lstStyle/>
        <a:p>
          <a:endParaRPr lang="en-US"/>
        </a:p>
      </dgm:t>
    </dgm:pt>
    <dgm:pt modelId="{62723201-7D45-4BC2-882C-D2C31C604B27}" type="sibTrans" cxnId="{DFCE3455-B58E-4D37-9E52-8E07DAE6F1A6}">
      <dgm:prSet/>
      <dgm:spPr/>
      <dgm:t>
        <a:bodyPr/>
        <a:lstStyle/>
        <a:p>
          <a:endParaRPr lang="en-US"/>
        </a:p>
      </dgm:t>
    </dgm:pt>
    <dgm:pt modelId="{2BE56B99-910C-4666-A4FC-E70776FB2EC9}">
      <dgm:prSet/>
      <dgm:spPr/>
      <dgm:t>
        <a:bodyPr/>
        <a:lstStyle/>
        <a:p>
          <a:r>
            <a:rPr lang="en-US" b="0" i="0" dirty="0"/>
            <a:t>Migrating to a reputable cloud service provider mitigates risks related to data security and regulatory compliance.</a:t>
          </a:r>
          <a:endParaRPr lang="en-US" dirty="0"/>
        </a:p>
      </dgm:t>
    </dgm:pt>
    <dgm:pt modelId="{4E41269F-B56C-4793-A709-2523B73824FC}" type="parTrans" cxnId="{74B06F95-4A27-4408-A0D5-4F4A4A68417B}">
      <dgm:prSet/>
      <dgm:spPr/>
      <dgm:t>
        <a:bodyPr/>
        <a:lstStyle/>
        <a:p>
          <a:endParaRPr lang="en-US"/>
        </a:p>
      </dgm:t>
    </dgm:pt>
    <dgm:pt modelId="{BF976AEE-8741-4AF2-8B35-B94601D176AF}" type="sibTrans" cxnId="{74B06F95-4A27-4408-A0D5-4F4A4A68417B}">
      <dgm:prSet/>
      <dgm:spPr/>
      <dgm:t>
        <a:bodyPr/>
        <a:lstStyle/>
        <a:p>
          <a:endParaRPr lang="en-US"/>
        </a:p>
      </dgm:t>
    </dgm:pt>
    <dgm:pt modelId="{9483F2A5-7275-4254-A717-B6A287BDAE83}">
      <dgm:prSet/>
      <dgm:spPr/>
      <dgm:t>
        <a:bodyPr/>
        <a:lstStyle/>
        <a:p>
          <a:r>
            <a:rPr lang="en-US" b="0" i="0" dirty="0"/>
            <a:t>Reduces dependency on internal resources and enhances resilience against potential disruptions.</a:t>
          </a:r>
          <a:endParaRPr lang="en-US" dirty="0"/>
        </a:p>
      </dgm:t>
    </dgm:pt>
    <dgm:pt modelId="{5FC7D843-F621-47E4-9CB4-317C1558DC83}" type="parTrans" cxnId="{ECEC3757-1DC7-440B-B9B7-AF317BFC158D}">
      <dgm:prSet/>
      <dgm:spPr/>
      <dgm:t>
        <a:bodyPr/>
        <a:lstStyle/>
        <a:p>
          <a:endParaRPr lang="en-US"/>
        </a:p>
      </dgm:t>
    </dgm:pt>
    <dgm:pt modelId="{D75422F0-4F16-440D-8889-DC2A966B9070}" type="sibTrans" cxnId="{ECEC3757-1DC7-440B-B9B7-AF317BFC158D}">
      <dgm:prSet/>
      <dgm:spPr/>
      <dgm:t>
        <a:bodyPr/>
        <a:lstStyle/>
        <a:p>
          <a:endParaRPr lang="en-US"/>
        </a:p>
      </dgm:t>
    </dgm:pt>
    <dgm:pt modelId="{3894695E-FDDE-491C-B730-C1CE6494F7CE}">
      <dgm:prSet/>
      <dgm:spPr/>
      <dgm:t>
        <a:bodyPr/>
        <a:lstStyle/>
        <a:p>
          <a:endParaRPr lang="en-US" dirty="0"/>
        </a:p>
      </dgm:t>
    </dgm:pt>
    <dgm:pt modelId="{D2265DC3-B04A-44D3-B99F-4E157B5EC111}" type="parTrans" cxnId="{B21EFA75-B5AA-4C6C-8D95-7B547CA9BD55}">
      <dgm:prSet/>
      <dgm:spPr/>
      <dgm:t>
        <a:bodyPr/>
        <a:lstStyle/>
        <a:p>
          <a:endParaRPr lang="en-CA"/>
        </a:p>
      </dgm:t>
    </dgm:pt>
    <dgm:pt modelId="{5155EFC7-F7C8-4977-B708-5594BF5D4594}" type="sibTrans" cxnId="{B21EFA75-B5AA-4C6C-8D95-7B547CA9BD55}">
      <dgm:prSet/>
      <dgm:spPr/>
      <dgm:t>
        <a:bodyPr/>
        <a:lstStyle/>
        <a:p>
          <a:endParaRPr lang="en-CA"/>
        </a:p>
      </dgm:t>
    </dgm:pt>
    <dgm:pt modelId="{1F219D5E-F42A-4D66-9619-2E6A27C2A30D}">
      <dgm:prSet/>
      <dgm:spPr/>
      <dgm:t>
        <a:bodyPr/>
        <a:lstStyle/>
        <a:p>
          <a:endParaRPr lang="en-US" dirty="0"/>
        </a:p>
      </dgm:t>
    </dgm:pt>
    <dgm:pt modelId="{01147031-59AD-4646-B192-A502115354AB}" type="parTrans" cxnId="{0F5C480E-63AB-4BD1-9485-10D25455B18A}">
      <dgm:prSet/>
      <dgm:spPr/>
      <dgm:t>
        <a:bodyPr/>
        <a:lstStyle/>
        <a:p>
          <a:endParaRPr lang="en-CA"/>
        </a:p>
      </dgm:t>
    </dgm:pt>
    <dgm:pt modelId="{6FE300AB-9217-4279-8706-C76771258A3D}" type="sibTrans" cxnId="{0F5C480E-63AB-4BD1-9485-10D25455B18A}">
      <dgm:prSet/>
      <dgm:spPr/>
      <dgm:t>
        <a:bodyPr/>
        <a:lstStyle/>
        <a:p>
          <a:endParaRPr lang="en-CA"/>
        </a:p>
      </dgm:t>
    </dgm:pt>
    <dgm:pt modelId="{16C70B3A-5888-4C41-8A0D-E7B21F0E3996}">
      <dgm:prSet/>
      <dgm:spPr/>
      <dgm:t>
        <a:bodyPr/>
        <a:lstStyle/>
        <a:p>
          <a:endParaRPr lang="en-US" dirty="0"/>
        </a:p>
      </dgm:t>
    </dgm:pt>
    <dgm:pt modelId="{66012CDB-6510-4B46-94A2-F274EDF1DB4F}" type="parTrans" cxnId="{C1E45A43-B8D6-43E5-B20E-C4BB63649C62}">
      <dgm:prSet/>
      <dgm:spPr/>
      <dgm:t>
        <a:bodyPr/>
        <a:lstStyle/>
        <a:p>
          <a:endParaRPr lang="en-CA"/>
        </a:p>
      </dgm:t>
    </dgm:pt>
    <dgm:pt modelId="{CA970663-F722-4755-A840-461AD04020B9}" type="sibTrans" cxnId="{C1E45A43-B8D6-43E5-B20E-C4BB63649C62}">
      <dgm:prSet/>
      <dgm:spPr/>
      <dgm:t>
        <a:bodyPr/>
        <a:lstStyle/>
        <a:p>
          <a:endParaRPr lang="en-CA"/>
        </a:p>
      </dgm:t>
    </dgm:pt>
    <dgm:pt modelId="{D95B6680-9F7C-4DDF-9BCC-11AC9BA33242}">
      <dgm:prSet/>
      <dgm:spPr/>
      <dgm:t>
        <a:bodyPr/>
        <a:lstStyle/>
        <a:p>
          <a:endParaRPr lang="en-US" dirty="0"/>
        </a:p>
      </dgm:t>
    </dgm:pt>
    <dgm:pt modelId="{6A20639A-308E-47FF-9C0E-EE2817B7C104}" type="parTrans" cxnId="{C9767DDF-E15C-4ADB-83CA-AA3DE8362E3F}">
      <dgm:prSet/>
      <dgm:spPr/>
      <dgm:t>
        <a:bodyPr/>
        <a:lstStyle/>
        <a:p>
          <a:endParaRPr lang="en-CA"/>
        </a:p>
      </dgm:t>
    </dgm:pt>
    <dgm:pt modelId="{752B0C23-E351-4C8B-81C5-D506A93FF22F}" type="sibTrans" cxnId="{C9767DDF-E15C-4ADB-83CA-AA3DE8362E3F}">
      <dgm:prSet/>
      <dgm:spPr/>
      <dgm:t>
        <a:bodyPr/>
        <a:lstStyle/>
        <a:p>
          <a:endParaRPr lang="en-CA"/>
        </a:p>
      </dgm:t>
    </dgm:pt>
    <dgm:pt modelId="{DA611692-B05D-48F9-A857-EB8FCE5C85E9}">
      <dgm:prSet/>
      <dgm:spPr/>
      <dgm:t>
        <a:bodyPr/>
        <a:lstStyle/>
        <a:p>
          <a:endParaRPr lang="en-US" dirty="0"/>
        </a:p>
      </dgm:t>
    </dgm:pt>
    <dgm:pt modelId="{39B2A418-6D10-4FDB-A8AF-BA9858FB52E8}" type="parTrans" cxnId="{9AC45C8B-88EE-43D4-84AD-1AC0157F1ABD}">
      <dgm:prSet/>
      <dgm:spPr/>
      <dgm:t>
        <a:bodyPr/>
        <a:lstStyle/>
        <a:p>
          <a:endParaRPr lang="en-CA"/>
        </a:p>
      </dgm:t>
    </dgm:pt>
    <dgm:pt modelId="{BA70CC13-4704-49D6-BB70-80588A294AF9}" type="sibTrans" cxnId="{9AC45C8B-88EE-43D4-84AD-1AC0157F1ABD}">
      <dgm:prSet/>
      <dgm:spPr/>
      <dgm:t>
        <a:bodyPr/>
        <a:lstStyle/>
        <a:p>
          <a:endParaRPr lang="en-CA"/>
        </a:p>
      </dgm:t>
    </dgm:pt>
    <dgm:pt modelId="{08E973D8-9FFD-4DF1-A5CB-16A6AC175933}" type="pres">
      <dgm:prSet presAssocID="{23672C5F-8343-483D-B55A-6D077E3C9810}" presName="Name0" presStyleCnt="0">
        <dgm:presLayoutVars>
          <dgm:dir/>
          <dgm:animLvl val="lvl"/>
          <dgm:resizeHandles val="exact"/>
        </dgm:presLayoutVars>
      </dgm:prSet>
      <dgm:spPr/>
    </dgm:pt>
    <dgm:pt modelId="{14DDC236-E304-49B3-8DAD-F0847715EA1B}" type="pres">
      <dgm:prSet presAssocID="{C19E06A9-8F5A-4A58-BE65-9C52F5144BCB}" presName="composite" presStyleCnt="0"/>
      <dgm:spPr/>
    </dgm:pt>
    <dgm:pt modelId="{862D1FC6-C446-433F-9FD0-1EA9E5D2C788}" type="pres">
      <dgm:prSet presAssocID="{C19E06A9-8F5A-4A58-BE65-9C52F5144BCB}" presName="parTx" presStyleLbl="alignNode1" presStyleIdx="0" presStyleCnt="5">
        <dgm:presLayoutVars>
          <dgm:chMax val="0"/>
          <dgm:chPref val="0"/>
          <dgm:bulletEnabled val="1"/>
        </dgm:presLayoutVars>
      </dgm:prSet>
      <dgm:spPr/>
    </dgm:pt>
    <dgm:pt modelId="{4330ABBC-6A13-4194-BA63-A4D600CED375}" type="pres">
      <dgm:prSet presAssocID="{C19E06A9-8F5A-4A58-BE65-9C52F5144BCB}" presName="desTx" presStyleLbl="alignAccFollowNode1" presStyleIdx="0" presStyleCnt="5">
        <dgm:presLayoutVars>
          <dgm:bulletEnabled val="1"/>
        </dgm:presLayoutVars>
      </dgm:prSet>
      <dgm:spPr/>
    </dgm:pt>
    <dgm:pt modelId="{AEE25D14-4FB4-479B-BCD4-21B3D4E478BB}" type="pres">
      <dgm:prSet presAssocID="{D973D8F0-A5D1-47B8-B207-1EA121F31276}" presName="space" presStyleCnt="0"/>
      <dgm:spPr/>
    </dgm:pt>
    <dgm:pt modelId="{FEAC2A89-3501-41BE-9B31-1A49F430B0EE}" type="pres">
      <dgm:prSet presAssocID="{C2A08899-BEF1-4BF2-ADC0-B19FD54D62F2}" presName="composite" presStyleCnt="0"/>
      <dgm:spPr/>
    </dgm:pt>
    <dgm:pt modelId="{BE3F06C2-54C5-4DFE-87A5-A25939764B19}" type="pres">
      <dgm:prSet presAssocID="{C2A08899-BEF1-4BF2-ADC0-B19FD54D62F2}" presName="parTx" presStyleLbl="alignNode1" presStyleIdx="1" presStyleCnt="5">
        <dgm:presLayoutVars>
          <dgm:chMax val="0"/>
          <dgm:chPref val="0"/>
          <dgm:bulletEnabled val="1"/>
        </dgm:presLayoutVars>
      </dgm:prSet>
      <dgm:spPr/>
    </dgm:pt>
    <dgm:pt modelId="{33247C2D-1C53-4DBC-8D8B-3A7B0D72A689}" type="pres">
      <dgm:prSet presAssocID="{C2A08899-BEF1-4BF2-ADC0-B19FD54D62F2}" presName="desTx" presStyleLbl="alignAccFollowNode1" presStyleIdx="1" presStyleCnt="5">
        <dgm:presLayoutVars>
          <dgm:bulletEnabled val="1"/>
        </dgm:presLayoutVars>
      </dgm:prSet>
      <dgm:spPr/>
    </dgm:pt>
    <dgm:pt modelId="{92478D1E-2CD3-4BD1-BA7E-BFF2153B97A3}" type="pres">
      <dgm:prSet presAssocID="{576B9FF0-F20B-4A10-972C-CEE581AC4E54}" presName="space" presStyleCnt="0"/>
      <dgm:spPr/>
    </dgm:pt>
    <dgm:pt modelId="{04FBFD55-0D89-4C9B-9D5D-4A9DE41B346E}" type="pres">
      <dgm:prSet presAssocID="{5911E91B-99B0-4686-8AD8-FD9F643E00CA}" presName="composite" presStyleCnt="0"/>
      <dgm:spPr/>
    </dgm:pt>
    <dgm:pt modelId="{2ED03407-621E-4E25-AFC5-A1BD091A52D0}" type="pres">
      <dgm:prSet presAssocID="{5911E91B-99B0-4686-8AD8-FD9F643E00CA}" presName="parTx" presStyleLbl="alignNode1" presStyleIdx="2" presStyleCnt="5">
        <dgm:presLayoutVars>
          <dgm:chMax val="0"/>
          <dgm:chPref val="0"/>
          <dgm:bulletEnabled val="1"/>
        </dgm:presLayoutVars>
      </dgm:prSet>
      <dgm:spPr/>
    </dgm:pt>
    <dgm:pt modelId="{BAEB271D-5E9A-4428-8BD7-253AE4593520}" type="pres">
      <dgm:prSet presAssocID="{5911E91B-99B0-4686-8AD8-FD9F643E00CA}" presName="desTx" presStyleLbl="alignAccFollowNode1" presStyleIdx="2" presStyleCnt="5">
        <dgm:presLayoutVars>
          <dgm:bulletEnabled val="1"/>
        </dgm:presLayoutVars>
      </dgm:prSet>
      <dgm:spPr/>
    </dgm:pt>
    <dgm:pt modelId="{2C5BDC39-EDC4-4F25-9405-E50EF77B91EB}" type="pres">
      <dgm:prSet presAssocID="{09FE9203-7D98-439F-98AF-6B0814805C31}" presName="space" presStyleCnt="0"/>
      <dgm:spPr/>
    </dgm:pt>
    <dgm:pt modelId="{0697FF30-55B0-4673-8524-859C249DE7F6}" type="pres">
      <dgm:prSet presAssocID="{D55A1304-4E8E-4215-B7CC-263ABD546BC5}" presName="composite" presStyleCnt="0"/>
      <dgm:spPr/>
    </dgm:pt>
    <dgm:pt modelId="{69A8F057-A43F-4719-8D04-956A19ED003E}" type="pres">
      <dgm:prSet presAssocID="{D55A1304-4E8E-4215-B7CC-263ABD546BC5}" presName="parTx" presStyleLbl="alignNode1" presStyleIdx="3" presStyleCnt="5">
        <dgm:presLayoutVars>
          <dgm:chMax val="0"/>
          <dgm:chPref val="0"/>
          <dgm:bulletEnabled val="1"/>
        </dgm:presLayoutVars>
      </dgm:prSet>
      <dgm:spPr/>
    </dgm:pt>
    <dgm:pt modelId="{0546572B-EE75-4E5D-BD7B-04EDB2E8172E}" type="pres">
      <dgm:prSet presAssocID="{D55A1304-4E8E-4215-B7CC-263ABD546BC5}" presName="desTx" presStyleLbl="alignAccFollowNode1" presStyleIdx="3" presStyleCnt="5">
        <dgm:presLayoutVars>
          <dgm:bulletEnabled val="1"/>
        </dgm:presLayoutVars>
      </dgm:prSet>
      <dgm:spPr/>
    </dgm:pt>
    <dgm:pt modelId="{AFF82BFC-330D-482D-8C94-495224C417CC}" type="pres">
      <dgm:prSet presAssocID="{24E9C1EE-1C9C-47D5-9949-5D1394E61BDC}" presName="space" presStyleCnt="0"/>
      <dgm:spPr/>
    </dgm:pt>
    <dgm:pt modelId="{8550D6B9-6DF9-4676-B55C-D45FD3C24293}" type="pres">
      <dgm:prSet presAssocID="{569D5BF9-C2AB-4B47-8D64-3A28AC2734B6}" presName="composite" presStyleCnt="0"/>
      <dgm:spPr/>
    </dgm:pt>
    <dgm:pt modelId="{9EAC63CB-2DCA-4B4E-9B28-2A4B71835B88}" type="pres">
      <dgm:prSet presAssocID="{569D5BF9-C2AB-4B47-8D64-3A28AC2734B6}" presName="parTx" presStyleLbl="alignNode1" presStyleIdx="4" presStyleCnt="5">
        <dgm:presLayoutVars>
          <dgm:chMax val="0"/>
          <dgm:chPref val="0"/>
          <dgm:bulletEnabled val="1"/>
        </dgm:presLayoutVars>
      </dgm:prSet>
      <dgm:spPr/>
    </dgm:pt>
    <dgm:pt modelId="{F4E09BCA-0110-4F2C-822C-73EBFE78A88B}" type="pres">
      <dgm:prSet presAssocID="{569D5BF9-C2AB-4B47-8D64-3A28AC2734B6}" presName="desTx" presStyleLbl="alignAccFollowNode1" presStyleIdx="4" presStyleCnt="5">
        <dgm:presLayoutVars>
          <dgm:bulletEnabled val="1"/>
        </dgm:presLayoutVars>
      </dgm:prSet>
      <dgm:spPr/>
    </dgm:pt>
  </dgm:ptLst>
  <dgm:cxnLst>
    <dgm:cxn modelId="{7400CB0B-0F61-4F3D-8C59-A12BFB92BD2F}" type="presOf" srcId="{1F219D5E-F42A-4D66-9619-2E6A27C2A30D}" destId="{33247C2D-1C53-4DBC-8D8B-3A7B0D72A689}" srcOrd="0" destOrd="1" presId="urn:microsoft.com/office/officeart/2005/8/layout/hList1"/>
    <dgm:cxn modelId="{0F5C480E-63AB-4BD1-9485-10D25455B18A}" srcId="{C2A08899-BEF1-4BF2-ADC0-B19FD54D62F2}" destId="{1F219D5E-F42A-4D66-9619-2E6A27C2A30D}" srcOrd="1" destOrd="0" parTransId="{01147031-59AD-4646-B192-A502115354AB}" sibTransId="{6FE300AB-9217-4279-8706-C76771258A3D}"/>
    <dgm:cxn modelId="{D788B10E-0FA2-42F6-970A-2D119ABFBEFE}" type="presOf" srcId="{B46E49D7-5AE8-451F-86A5-29EB05925CFF}" destId="{0546572B-EE75-4E5D-BD7B-04EDB2E8172E}" srcOrd="0" destOrd="0" presId="urn:microsoft.com/office/officeart/2005/8/layout/hList1"/>
    <dgm:cxn modelId="{8C34EB1B-6352-49E7-89B7-A657275F978A}" type="presOf" srcId="{3894695E-FDDE-491C-B730-C1CE6494F7CE}" destId="{4330ABBC-6A13-4194-BA63-A4D600CED375}" srcOrd="0" destOrd="1" presId="urn:microsoft.com/office/officeart/2005/8/layout/hList1"/>
    <dgm:cxn modelId="{C92DD61E-2C68-4933-9D8C-6A1001B32D8F}" srcId="{D55A1304-4E8E-4215-B7CC-263ABD546BC5}" destId="{B46E49D7-5AE8-451F-86A5-29EB05925CFF}" srcOrd="0" destOrd="0" parTransId="{BF4A6702-D0D4-4304-9A1F-ED4EFA00725D}" sibTransId="{69FDDB01-0BBC-4E58-A735-0B0C32706701}"/>
    <dgm:cxn modelId="{8E4C0123-AC8B-45B4-B474-13F49FC957DF}" type="presOf" srcId="{5911E91B-99B0-4686-8AD8-FD9F643E00CA}" destId="{2ED03407-621E-4E25-AFC5-A1BD091A52D0}" srcOrd="0" destOrd="0" presId="urn:microsoft.com/office/officeart/2005/8/layout/hList1"/>
    <dgm:cxn modelId="{1D1CA430-F0CC-4F65-A5AB-AD660A605DEF}" type="presOf" srcId="{24EA73F8-8C57-46FB-AF6D-1DDBDD1CE05F}" destId="{BAEB271D-5E9A-4428-8BD7-253AE4593520}" srcOrd="0" destOrd="2" presId="urn:microsoft.com/office/officeart/2005/8/layout/hList1"/>
    <dgm:cxn modelId="{98FF1933-CAAE-4901-9947-0E4800819BE7}" type="presOf" srcId="{656F38EC-DBBC-456D-8CC9-D4D7F281C303}" destId="{BAEB271D-5E9A-4428-8BD7-253AE4593520}" srcOrd="0" destOrd="0" presId="urn:microsoft.com/office/officeart/2005/8/layout/hList1"/>
    <dgm:cxn modelId="{243B9037-2832-40D3-A6F3-5D8319346885}" type="presOf" srcId="{9483F2A5-7275-4254-A717-B6A287BDAE83}" destId="{F4E09BCA-0110-4F2C-822C-73EBFE78A88B}" srcOrd="0" destOrd="2" presId="urn:microsoft.com/office/officeart/2005/8/layout/hList1"/>
    <dgm:cxn modelId="{9162373B-0715-47F0-89E4-4CFFCF904DB8}" type="presOf" srcId="{569D5BF9-C2AB-4B47-8D64-3A28AC2734B6}" destId="{9EAC63CB-2DCA-4B4E-9B28-2A4B71835B88}" srcOrd="0" destOrd="0" presId="urn:microsoft.com/office/officeart/2005/8/layout/hList1"/>
    <dgm:cxn modelId="{CEBE875D-8902-43BE-A79B-1C051BAF9BE3}" srcId="{C2A08899-BEF1-4BF2-ADC0-B19FD54D62F2}" destId="{57B57501-FC4A-42C8-AC0F-68E4E0D9D771}" srcOrd="2" destOrd="0" parTransId="{C9AACB37-885B-4F29-9859-87862C1E41DD}" sibTransId="{90D3232C-BD1E-4435-9340-5F26667E90C4}"/>
    <dgm:cxn modelId="{C1E45A43-B8D6-43E5-B20E-C4BB63649C62}" srcId="{5911E91B-99B0-4686-8AD8-FD9F643E00CA}" destId="{16C70B3A-5888-4C41-8A0D-E7B21F0E3996}" srcOrd="1" destOrd="0" parTransId="{66012CDB-6510-4B46-94A2-F274EDF1DB4F}" sibTransId="{CA970663-F722-4755-A840-461AD04020B9}"/>
    <dgm:cxn modelId="{46E1E348-494D-484E-87D0-826265801EE4}" srcId="{D55A1304-4E8E-4215-B7CC-263ABD546BC5}" destId="{7D956A9E-9A0E-45E9-99C5-FBC44A18B5A8}" srcOrd="2" destOrd="0" parTransId="{991EBADD-D5B0-4F90-BBFE-1B5B559F73C5}" sibTransId="{07608E0A-6E09-471F-887F-325093ACA341}"/>
    <dgm:cxn modelId="{CCE51B6D-9A4D-46CF-B4F3-A921253BF03B}" srcId="{5911E91B-99B0-4686-8AD8-FD9F643E00CA}" destId="{656F38EC-DBBC-456D-8CC9-D4D7F281C303}" srcOrd="0" destOrd="0" parTransId="{F019EC45-572B-4707-9A83-A321F1092FCB}" sibTransId="{94227297-B709-4CCA-B1E1-8DC5AA9A0519}"/>
    <dgm:cxn modelId="{3DB8CD6D-E8B3-4332-AA4E-F0F964F07E43}" type="presOf" srcId="{16C70B3A-5888-4C41-8A0D-E7B21F0E3996}" destId="{BAEB271D-5E9A-4428-8BD7-253AE4593520}" srcOrd="0" destOrd="1" presId="urn:microsoft.com/office/officeart/2005/8/layout/hList1"/>
    <dgm:cxn modelId="{DC186B4E-B50A-46FB-A7D1-BE332D4E61A4}" type="presOf" srcId="{7D956A9E-9A0E-45E9-99C5-FBC44A18B5A8}" destId="{0546572B-EE75-4E5D-BD7B-04EDB2E8172E}" srcOrd="0" destOrd="2" presId="urn:microsoft.com/office/officeart/2005/8/layout/hList1"/>
    <dgm:cxn modelId="{75A3C453-5CE4-468B-886D-338E8CDD7122}" type="presOf" srcId="{D55A1304-4E8E-4215-B7CC-263ABD546BC5}" destId="{69A8F057-A43F-4719-8D04-956A19ED003E}" srcOrd="0" destOrd="0" presId="urn:microsoft.com/office/officeart/2005/8/layout/hList1"/>
    <dgm:cxn modelId="{DFCE3455-B58E-4D37-9E52-8E07DAE6F1A6}" srcId="{23672C5F-8343-483D-B55A-6D077E3C9810}" destId="{569D5BF9-C2AB-4B47-8D64-3A28AC2734B6}" srcOrd="4" destOrd="0" parTransId="{900BD91F-76D3-4363-96DD-08C516F64901}" sibTransId="{62723201-7D45-4BC2-882C-D2C31C604B27}"/>
    <dgm:cxn modelId="{4BAC6875-19C9-458F-A840-C07BF6288372}" srcId="{C19E06A9-8F5A-4A58-BE65-9C52F5144BCB}" destId="{DB1303E9-6E33-4C54-85F7-0A03B7272E4D}" srcOrd="2" destOrd="0" parTransId="{BF42F60B-4DB0-4E67-9CBC-32250C959E51}" sibTransId="{CEAABA5C-A60E-4FFA-AC40-04458E994FC4}"/>
    <dgm:cxn modelId="{B21EFA75-B5AA-4C6C-8D95-7B547CA9BD55}" srcId="{C19E06A9-8F5A-4A58-BE65-9C52F5144BCB}" destId="{3894695E-FDDE-491C-B730-C1CE6494F7CE}" srcOrd="1" destOrd="0" parTransId="{D2265DC3-B04A-44D3-B99F-4E157B5EC111}" sibTransId="{5155EFC7-F7C8-4977-B708-5594BF5D4594}"/>
    <dgm:cxn modelId="{ECEC3757-1DC7-440B-B9B7-AF317BFC158D}" srcId="{569D5BF9-C2AB-4B47-8D64-3A28AC2734B6}" destId="{9483F2A5-7275-4254-A717-B6A287BDAE83}" srcOrd="2" destOrd="0" parTransId="{5FC7D843-F621-47E4-9CB4-317C1558DC83}" sibTransId="{D75422F0-4F16-440D-8889-DC2A966B9070}"/>
    <dgm:cxn modelId="{BBED9682-79AD-4ADD-B79E-56381AB5B103}" type="presOf" srcId="{2BE56B99-910C-4666-A4FC-E70776FB2EC9}" destId="{F4E09BCA-0110-4F2C-822C-73EBFE78A88B}" srcOrd="0" destOrd="0" presId="urn:microsoft.com/office/officeart/2005/8/layout/hList1"/>
    <dgm:cxn modelId="{930F6283-8013-459B-A362-8ECB330D1782}" type="presOf" srcId="{D95B6680-9F7C-4DDF-9BCC-11AC9BA33242}" destId="{0546572B-EE75-4E5D-BD7B-04EDB2E8172E}" srcOrd="0" destOrd="1" presId="urn:microsoft.com/office/officeart/2005/8/layout/hList1"/>
    <dgm:cxn modelId="{87E94B83-51D0-439E-ADD2-C6788CED4D53}" srcId="{23672C5F-8343-483D-B55A-6D077E3C9810}" destId="{D55A1304-4E8E-4215-B7CC-263ABD546BC5}" srcOrd="3" destOrd="0" parTransId="{02EB9CAC-C94F-4280-93C5-42E0C4F40629}" sibTransId="{24E9C1EE-1C9C-47D5-9949-5D1394E61BDC}"/>
    <dgm:cxn modelId="{9AC45C8B-88EE-43D4-84AD-1AC0157F1ABD}" srcId="{569D5BF9-C2AB-4B47-8D64-3A28AC2734B6}" destId="{DA611692-B05D-48F9-A857-EB8FCE5C85E9}" srcOrd="1" destOrd="0" parTransId="{39B2A418-6D10-4FDB-A8AF-BA9858FB52E8}" sibTransId="{BA70CC13-4704-49D6-BB70-80588A294AF9}"/>
    <dgm:cxn modelId="{21680F8E-A1B0-4FFF-A903-036CFDC87A31}" type="presOf" srcId="{C2A08899-BEF1-4BF2-ADC0-B19FD54D62F2}" destId="{BE3F06C2-54C5-4DFE-87A5-A25939764B19}" srcOrd="0" destOrd="0" presId="urn:microsoft.com/office/officeart/2005/8/layout/hList1"/>
    <dgm:cxn modelId="{0816C692-2595-46EA-BF7A-6FDAB95A9659}" type="presOf" srcId="{032465C8-9B6A-456A-B8D9-04C7EB976C3D}" destId="{4330ABBC-6A13-4194-BA63-A4D600CED375}" srcOrd="0" destOrd="0" presId="urn:microsoft.com/office/officeart/2005/8/layout/hList1"/>
    <dgm:cxn modelId="{74B06F95-4A27-4408-A0D5-4F4A4A68417B}" srcId="{569D5BF9-C2AB-4B47-8D64-3A28AC2734B6}" destId="{2BE56B99-910C-4666-A4FC-E70776FB2EC9}" srcOrd="0" destOrd="0" parTransId="{4E41269F-B56C-4793-A709-2523B73824FC}" sibTransId="{BF976AEE-8741-4AF2-8B35-B94601D176AF}"/>
    <dgm:cxn modelId="{93FF9697-E291-44DD-B459-1D9E920FAF35}" srcId="{5911E91B-99B0-4686-8AD8-FD9F643E00CA}" destId="{24EA73F8-8C57-46FB-AF6D-1DDBDD1CE05F}" srcOrd="2" destOrd="0" parTransId="{5A59D6E7-463B-4F15-B2F0-73A3525E2332}" sibTransId="{C1DAAC92-17D1-43B3-8532-C6B06A4DA0A9}"/>
    <dgm:cxn modelId="{2B08F897-A5E5-431E-BE75-3208B39F4799}" type="presOf" srcId="{DB1303E9-6E33-4C54-85F7-0A03B7272E4D}" destId="{4330ABBC-6A13-4194-BA63-A4D600CED375}" srcOrd="0" destOrd="2" presId="urn:microsoft.com/office/officeart/2005/8/layout/hList1"/>
    <dgm:cxn modelId="{1B2543A8-9B7F-45DC-BD75-7B4F3A9D6601}" type="presOf" srcId="{23672C5F-8343-483D-B55A-6D077E3C9810}" destId="{08E973D8-9FFD-4DF1-A5CB-16A6AC175933}" srcOrd="0" destOrd="0" presId="urn:microsoft.com/office/officeart/2005/8/layout/hList1"/>
    <dgm:cxn modelId="{74A964AC-162A-4A52-ADE2-202455758120}" srcId="{23672C5F-8343-483D-B55A-6D077E3C9810}" destId="{5911E91B-99B0-4686-8AD8-FD9F643E00CA}" srcOrd="2" destOrd="0" parTransId="{9F2591FB-891E-43C7-A240-8E3B8A84F2A7}" sibTransId="{09FE9203-7D98-439F-98AF-6B0814805C31}"/>
    <dgm:cxn modelId="{5FB49BB0-1505-4DF0-94D5-09D581DEA81C}" type="presOf" srcId="{88084753-1000-425D-AFFB-0143438C2BAB}" destId="{33247C2D-1C53-4DBC-8D8B-3A7B0D72A689}" srcOrd="0" destOrd="0" presId="urn:microsoft.com/office/officeart/2005/8/layout/hList1"/>
    <dgm:cxn modelId="{B64559B7-869F-4E43-AD2B-304A50E18B47}" srcId="{C2A08899-BEF1-4BF2-ADC0-B19FD54D62F2}" destId="{88084753-1000-425D-AFFB-0143438C2BAB}" srcOrd="0" destOrd="0" parTransId="{BE55DB4E-9FAD-4A85-8600-8AA7ED301FC0}" sibTransId="{9C823170-FB7C-450B-A36F-27CDA9B86D03}"/>
    <dgm:cxn modelId="{A6A488D2-AAC3-42B1-909A-4C53403AF51D}" srcId="{23672C5F-8343-483D-B55A-6D077E3C9810}" destId="{C2A08899-BEF1-4BF2-ADC0-B19FD54D62F2}" srcOrd="1" destOrd="0" parTransId="{9ACB1DA9-BCDE-4630-9CAD-F00213943867}" sibTransId="{576B9FF0-F20B-4A10-972C-CEE581AC4E54}"/>
    <dgm:cxn modelId="{289F32D5-6A46-4344-861F-96745DEAB0AA}" type="presOf" srcId="{C19E06A9-8F5A-4A58-BE65-9C52F5144BCB}" destId="{862D1FC6-C446-433F-9FD0-1EA9E5D2C788}" srcOrd="0" destOrd="0" presId="urn:microsoft.com/office/officeart/2005/8/layout/hList1"/>
    <dgm:cxn modelId="{C9767DDF-E15C-4ADB-83CA-AA3DE8362E3F}" srcId="{D55A1304-4E8E-4215-B7CC-263ABD546BC5}" destId="{D95B6680-9F7C-4DDF-9BCC-11AC9BA33242}" srcOrd="1" destOrd="0" parTransId="{6A20639A-308E-47FF-9C0E-EE2817B7C104}" sibTransId="{752B0C23-E351-4C8B-81C5-D506A93FF22F}"/>
    <dgm:cxn modelId="{78D270E0-5B59-4945-89D4-2D0438358430}" type="presOf" srcId="{57B57501-FC4A-42C8-AC0F-68E4E0D9D771}" destId="{33247C2D-1C53-4DBC-8D8B-3A7B0D72A689}" srcOrd="0" destOrd="2" presId="urn:microsoft.com/office/officeart/2005/8/layout/hList1"/>
    <dgm:cxn modelId="{D1B3A5E7-C941-409C-A4AF-31714F468422}" srcId="{C19E06A9-8F5A-4A58-BE65-9C52F5144BCB}" destId="{032465C8-9B6A-456A-B8D9-04C7EB976C3D}" srcOrd="0" destOrd="0" parTransId="{6B080159-443E-4E63-81C1-41775AD44303}" sibTransId="{BFADE5F2-5C52-4811-9864-0E71D98F3536}"/>
    <dgm:cxn modelId="{44C65FFA-BB91-4B5D-A596-12CFF36319B1}" srcId="{23672C5F-8343-483D-B55A-6D077E3C9810}" destId="{C19E06A9-8F5A-4A58-BE65-9C52F5144BCB}" srcOrd="0" destOrd="0" parTransId="{374044E3-7DCD-4DCE-9981-5F88ACDF2195}" sibTransId="{D973D8F0-A5D1-47B8-B207-1EA121F31276}"/>
    <dgm:cxn modelId="{F5C429FF-DED2-4BF9-870A-DA2DB3D7F513}" type="presOf" srcId="{DA611692-B05D-48F9-A857-EB8FCE5C85E9}" destId="{F4E09BCA-0110-4F2C-822C-73EBFE78A88B}" srcOrd="0" destOrd="1" presId="urn:microsoft.com/office/officeart/2005/8/layout/hList1"/>
    <dgm:cxn modelId="{77C74B8A-7755-4D78-A8D7-72D24B8156AB}" type="presParOf" srcId="{08E973D8-9FFD-4DF1-A5CB-16A6AC175933}" destId="{14DDC236-E304-49B3-8DAD-F0847715EA1B}" srcOrd="0" destOrd="0" presId="urn:microsoft.com/office/officeart/2005/8/layout/hList1"/>
    <dgm:cxn modelId="{7D330A53-581F-4CF2-8CFA-B375BDA49361}" type="presParOf" srcId="{14DDC236-E304-49B3-8DAD-F0847715EA1B}" destId="{862D1FC6-C446-433F-9FD0-1EA9E5D2C788}" srcOrd="0" destOrd="0" presId="urn:microsoft.com/office/officeart/2005/8/layout/hList1"/>
    <dgm:cxn modelId="{7678C54B-0A3A-4839-B8C8-0F7802E7622D}" type="presParOf" srcId="{14DDC236-E304-49B3-8DAD-F0847715EA1B}" destId="{4330ABBC-6A13-4194-BA63-A4D600CED375}" srcOrd="1" destOrd="0" presId="urn:microsoft.com/office/officeart/2005/8/layout/hList1"/>
    <dgm:cxn modelId="{B3A84FA9-ACE0-42D0-9C43-971434F5C8C1}" type="presParOf" srcId="{08E973D8-9FFD-4DF1-A5CB-16A6AC175933}" destId="{AEE25D14-4FB4-479B-BCD4-21B3D4E478BB}" srcOrd="1" destOrd="0" presId="urn:microsoft.com/office/officeart/2005/8/layout/hList1"/>
    <dgm:cxn modelId="{9BC8B166-109C-4BB0-A65E-34E692959C4E}" type="presParOf" srcId="{08E973D8-9FFD-4DF1-A5CB-16A6AC175933}" destId="{FEAC2A89-3501-41BE-9B31-1A49F430B0EE}" srcOrd="2" destOrd="0" presId="urn:microsoft.com/office/officeart/2005/8/layout/hList1"/>
    <dgm:cxn modelId="{151C7962-112B-430F-B6C0-1978E8651682}" type="presParOf" srcId="{FEAC2A89-3501-41BE-9B31-1A49F430B0EE}" destId="{BE3F06C2-54C5-4DFE-87A5-A25939764B19}" srcOrd="0" destOrd="0" presId="urn:microsoft.com/office/officeart/2005/8/layout/hList1"/>
    <dgm:cxn modelId="{22BBC052-3617-4D35-9BC4-F4717660C673}" type="presParOf" srcId="{FEAC2A89-3501-41BE-9B31-1A49F430B0EE}" destId="{33247C2D-1C53-4DBC-8D8B-3A7B0D72A689}" srcOrd="1" destOrd="0" presId="urn:microsoft.com/office/officeart/2005/8/layout/hList1"/>
    <dgm:cxn modelId="{C1110F9C-E2F8-4191-BC66-E9F18FA06767}" type="presParOf" srcId="{08E973D8-9FFD-4DF1-A5CB-16A6AC175933}" destId="{92478D1E-2CD3-4BD1-BA7E-BFF2153B97A3}" srcOrd="3" destOrd="0" presId="urn:microsoft.com/office/officeart/2005/8/layout/hList1"/>
    <dgm:cxn modelId="{388389C3-55D9-4BD7-9458-1E20DE2504B8}" type="presParOf" srcId="{08E973D8-9FFD-4DF1-A5CB-16A6AC175933}" destId="{04FBFD55-0D89-4C9B-9D5D-4A9DE41B346E}" srcOrd="4" destOrd="0" presId="urn:microsoft.com/office/officeart/2005/8/layout/hList1"/>
    <dgm:cxn modelId="{D604CF0E-DCF9-40DB-A055-851124ECB2B6}" type="presParOf" srcId="{04FBFD55-0D89-4C9B-9D5D-4A9DE41B346E}" destId="{2ED03407-621E-4E25-AFC5-A1BD091A52D0}" srcOrd="0" destOrd="0" presId="urn:microsoft.com/office/officeart/2005/8/layout/hList1"/>
    <dgm:cxn modelId="{D319A538-36F6-4295-867D-254AE9213789}" type="presParOf" srcId="{04FBFD55-0D89-4C9B-9D5D-4A9DE41B346E}" destId="{BAEB271D-5E9A-4428-8BD7-253AE4593520}" srcOrd="1" destOrd="0" presId="urn:microsoft.com/office/officeart/2005/8/layout/hList1"/>
    <dgm:cxn modelId="{6B5E194A-529B-4276-9430-8D3EE6236A61}" type="presParOf" srcId="{08E973D8-9FFD-4DF1-A5CB-16A6AC175933}" destId="{2C5BDC39-EDC4-4F25-9405-E50EF77B91EB}" srcOrd="5" destOrd="0" presId="urn:microsoft.com/office/officeart/2005/8/layout/hList1"/>
    <dgm:cxn modelId="{E9314B8E-69AE-4718-AEC2-FAEC5C745906}" type="presParOf" srcId="{08E973D8-9FFD-4DF1-A5CB-16A6AC175933}" destId="{0697FF30-55B0-4673-8524-859C249DE7F6}" srcOrd="6" destOrd="0" presId="urn:microsoft.com/office/officeart/2005/8/layout/hList1"/>
    <dgm:cxn modelId="{1C659DC8-414B-4E79-B690-4D003CEF3916}" type="presParOf" srcId="{0697FF30-55B0-4673-8524-859C249DE7F6}" destId="{69A8F057-A43F-4719-8D04-956A19ED003E}" srcOrd="0" destOrd="0" presId="urn:microsoft.com/office/officeart/2005/8/layout/hList1"/>
    <dgm:cxn modelId="{3A800376-5A61-4391-B06F-B6147604E54E}" type="presParOf" srcId="{0697FF30-55B0-4673-8524-859C249DE7F6}" destId="{0546572B-EE75-4E5D-BD7B-04EDB2E8172E}" srcOrd="1" destOrd="0" presId="urn:microsoft.com/office/officeart/2005/8/layout/hList1"/>
    <dgm:cxn modelId="{79392F94-E5DA-46F1-BD0B-D7A34E2B8B06}" type="presParOf" srcId="{08E973D8-9FFD-4DF1-A5CB-16A6AC175933}" destId="{AFF82BFC-330D-482D-8C94-495224C417CC}" srcOrd="7" destOrd="0" presId="urn:microsoft.com/office/officeart/2005/8/layout/hList1"/>
    <dgm:cxn modelId="{BB351327-E4DC-4DBC-8F48-F08621B6205A}" type="presParOf" srcId="{08E973D8-9FFD-4DF1-A5CB-16A6AC175933}" destId="{8550D6B9-6DF9-4676-B55C-D45FD3C24293}" srcOrd="8" destOrd="0" presId="urn:microsoft.com/office/officeart/2005/8/layout/hList1"/>
    <dgm:cxn modelId="{E1CD48F5-2DDB-4DD5-99AE-48584BAEB281}" type="presParOf" srcId="{8550D6B9-6DF9-4676-B55C-D45FD3C24293}" destId="{9EAC63CB-2DCA-4B4E-9B28-2A4B71835B88}" srcOrd="0" destOrd="0" presId="urn:microsoft.com/office/officeart/2005/8/layout/hList1"/>
    <dgm:cxn modelId="{66806676-3366-4063-A72B-6C9CBE40AD71}" type="presParOf" srcId="{8550D6B9-6DF9-4676-B55C-D45FD3C24293}" destId="{F4E09BCA-0110-4F2C-822C-73EBFE78A88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0A0FBF8-EA48-455D-B072-4BBEE47D1A7F}" type="doc">
      <dgm:prSet loTypeId="urn:microsoft.com/office/officeart/2005/8/layout/hierarchy3" loCatId="hierarchy" qsTypeId="urn:microsoft.com/office/officeart/2005/8/quickstyle/simple1" qsCatId="simple" csTypeId="urn:microsoft.com/office/officeart/2005/8/colors/accent0_3" csCatId="mainScheme" phldr="1"/>
      <dgm:spPr/>
      <dgm:t>
        <a:bodyPr/>
        <a:lstStyle/>
        <a:p>
          <a:endParaRPr lang="en-US"/>
        </a:p>
      </dgm:t>
    </dgm:pt>
    <dgm:pt modelId="{C7E9773A-2017-4271-857F-2AD69A337277}">
      <dgm:prSet/>
      <dgm:spPr/>
      <dgm:t>
        <a:bodyPr/>
        <a:lstStyle/>
        <a:p>
          <a:r>
            <a:rPr lang="en-US" b="0" i="0"/>
            <a:t>Risk 1: Data Security and Privacy Concerns</a:t>
          </a:r>
          <a:endParaRPr lang="en-US"/>
        </a:p>
      </dgm:t>
    </dgm:pt>
    <dgm:pt modelId="{69B88311-6E24-4871-AE7C-56BDD91275E7}" type="parTrans" cxnId="{39AB7B1F-D672-4025-B262-866A53A84B17}">
      <dgm:prSet/>
      <dgm:spPr/>
      <dgm:t>
        <a:bodyPr/>
        <a:lstStyle/>
        <a:p>
          <a:endParaRPr lang="en-US"/>
        </a:p>
      </dgm:t>
    </dgm:pt>
    <dgm:pt modelId="{2C236A49-5700-4C5F-8465-0484C2A7124D}" type="sibTrans" cxnId="{39AB7B1F-D672-4025-B262-866A53A84B17}">
      <dgm:prSet/>
      <dgm:spPr/>
      <dgm:t>
        <a:bodyPr/>
        <a:lstStyle/>
        <a:p>
          <a:endParaRPr lang="en-US"/>
        </a:p>
      </dgm:t>
    </dgm:pt>
    <dgm:pt modelId="{3B08724A-3660-4215-938D-9B8F0ED9BEB3}">
      <dgm:prSet/>
      <dgm:spPr/>
      <dgm:t>
        <a:bodyPr/>
        <a:lstStyle/>
        <a:p>
          <a:pPr>
            <a:buFont typeface="Arial" panose="020B0604020202020204" pitchFamily="34" charset="0"/>
            <a:buChar char="•"/>
          </a:pPr>
          <a:r>
            <a:rPr lang="en-US" b="0" i="0" dirty="0"/>
            <a:t>Implement robust encryption protocols to safeguard sensitive data.</a:t>
          </a:r>
          <a:endParaRPr lang="en-US" dirty="0"/>
        </a:p>
      </dgm:t>
    </dgm:pt>
    <dgm:pt modelId="{A60C47AE-FE05-4C80-80F6-A79117BCF540}" type="parTrans" cxnId="{2A3BE970-72F5-4870-86B4-5BDE972C724C}">
      <dgm:prSet/>
      <dgm:spPr/>
      <dgm:t>
        <a:bodyPr/>
        <a:lstStyle/>
        <a:p>
          <a:endParaRPr lang="en-US"/>
        </a:p>
      </dgm:t>
    </dgm:pt>
    <dgm:pt modelId="{7C5036AC-EE58-4E3D-A773-9F635685339C}" type="sibTrans" cxnId="{2A3BE970-72F5-4870-86B4-5BDE972C724C}">
      <dgm:prSet/>
      <dgm:spPr/>
      <dgm:t>
        <a:bodyPr/>
        <a:lstStyle/>
        <a:p>
          <a:endParaRPr lang="en-US"/>
        </a:p>
      </dgm:t>
    </dgm:pt>
    <dgm:pt modelId="{B9C26555-8634-4FA0-BD7F-838F727DA302}">
      <dgm:prSet/>
      <dgm:spPr/>
      <dgm:t>
        <a:bodyPr/>
        <a:lstStyle/>
        <a:p>
          <a:r>
            <a:rPr lang="en-US" b="0" i="0" dirty="0"/>
            <a:t>Conduct regular security audits and penetration testing to identify vulnerabilities.</a:t>
          </a:r>
          <a:endParaRPr lang="en-US" dirty="0"/>
        </a:p>
      </dgm:t>
    </dgm:pt>
    <dgm:pt modelId="{AA9DBDD9-616F-4D24-9D4E-4FEC1442A04B}" type="parTrans" cxnId="{DA7DD6B2-CF85-4405-B641-9C9D93A27531}">
      <dgm:prSet/>
      <dgm:spPr/>
      <dgm:t>
        <a:bodyPr/>
        <a:lstStyle/>
        <a:p>
          <a:endParaRPr lang="en-US"/>
        </a:p>
      </dgm:t>
    </dgm:pt>
    <dgm:pt modelId="{CC7C9B49-8AA1-4DEE-B949-4DFC44E7C2BF}" type="sibTrans" cxnId="{DA7DD6B2-CF85-4405-B641-9C9D93A27531}">
      <dgm:prSet/>
      <dgm:spPr/>
      <dgm:t>
        <a:bodyPr/>
        <a:lstStyle/>
        <a:p>
          <a:endParaRPr lang="en-US"/>
        </a:p>
      </dgm:t>
    </dgm:pt>
    <dgm:pt modelId="{8ADF3647-5521-4AF2-80F6-09BF59DAC339}">
      <dgm:prSet/>
      <dgm:spPr/>
      <dgm:t>
        <a:bodyPr/>
        <a:lstStyle/>
        <a:p>
          <a:r>
            <a:rPr lang="en-US" b="0" i="0" dirty="0"/>
            <a:t>Ensure compliance with data privacy regulations such as GDPR and CCPA.</a:t>
          </a:r>
          <a:endParaRPr lang="en-US" dirty="0"/>
        </a:p>
      </dgm:t>
    </dgm:pt>
    <dgm:pt modelId="{B3BACF3D-6B75-48AB-9405-293DEA6E7B94}" type="parTrans" cxnId="{C4E0A7A2-76EA-4792-8C55-14DAD0BF6B6B}">
      <dgm:prSet/>
      <dgm:spPr/>
      <dgm:t>
        <a:bodyPr/>
        <a:lstStyle/>
        <a:p>
          <a:endParaRPr lang="en-US"/>
        </a:p>
      </dgm:t>
    </dgm:pt>
    <dgm:pt modelId="{BD245AEF-A2E7-45E3-B5BF-A1BDDFD24E0A}" type="sibTrans" cxnId="{C4E0A7A2-76EA-4792-8C55-14DAD0BF6B6B}">
      <dgm:prSet/>
      <dgm:spPr/>
      <dgm:t>
        <a:bodyPr/>
        <a:lstStyle/>
        <a:p>
          <a:endParaRPr lang="en-US"/>
        </a:p>
      </dgm:t>
    </dgm:pt>
    <dgm:pt modelId="{2BF343D4-D5E6-466D-97D2-BB2EF9B207A5}">
      <dgm:prSet/>
      <dgm:spPr/>
      <dgm:t>
        <a:bodyPr/>
        <a:lstStyle/>
        <a:p>
          <a:r>
            <a:rPr lang="en-US" b="0" i="0"/>
            <a:t>Risk 2: Implementation Challenges and Delays</a:t>
          </a:r>
          <a:endParaRPr lang="en-US"/>
        </a:p>
      </dgm:t>
    </dgm:pt>
    <dgm:pt modelId="{D7818425-5239-401B-9C76-1368E9FCC07F}" type="parTrans" cxnId="{7CA16ECE-BC65-4E31-8D8C-509071BA3CB2}">
      <dgm:prSet/>
      <dgm:spPr/>
      <dgm:t>
        <a:bodyPr/>
        <a:lstStyle/>
        <a:p>
          <a:endParaRPr lang="en-US"/>
        </a:p>
      </dgm:t>
    </dgm:pt>
    <dgm:pt modelId="{121F4BC9-D792-48D6-9921-CC10B1F372BD}" type="sibTrans" cxnId="{7CA16ECE-BC65-4E31-8D8C-509071BA3CB2}">
      <dgm:prSet/>
      <dgm:spPr/>
      <dgm:t>
        <a:bodyPr/>
        <a:lstStyle/>
        <a:p>
          <a:endParaRPr lang="en-US"/>
        </a:p>
      </dgm:t>
    </dgm:pt>
    <dgm:pt modelId="{E36BB586-BB4C-4053-8E44-612411DEEAE2}">
      <dgm:prSet/>
      <dgm:spPr/>
      <dgm:t>
        <a:bodyPr/>
        <a:lstStyle/>
        <a:p>
          <a:pPr>
            <a:buFont typeface="Arial" panose="020B0604020202020204" pitchFamily="34" charset="0"/>
            <a:buChar char="•"/>
          </a:pPr>
          <a:r>
            <a:rPr lang="en-US" b="0" i="0" dirty="0"/>
            <a:t>Develop a comprehensive implementation plan with clear milestones and deadlines.</a:t>
          </a:r>
          <a:endParaRPr lang="en-US" dirty="0"/>
        </a:p>
      </dgm:t>
    </dgm:pt>
    <dgm:pt modelId="{521942CA-D509-46CA-BEB8-44DA5C49837A}" type="parTrans" cxnId="{30DD6034-87A8-4F2D-B395-A54DC6CD33E5}">
      <dgm:prSet/>
      <dgm:spPr/>
      <dgm:t>
        <a:bodyPr/>
        <a:lstStyle/>
        <a:p>
          <a:endParaRPr lang="en-US"/>
        </a:p>
      </dgm:t>
    </dgm:pt>
    <dgm:pt modelId="{7C76B952-E86B-4948-BA5F-1ADC72C71075}" type="sibTrans" cxnId="{30DD6034-87A8-4F2D-B395-A54DC6CD33E5}">
      <dgm:prSet/>
      <dgm:spPr/>
      <dgm:t>
        <a:bodyPr/>
        <a:lstStyle/>
        <a:p>
          <a:endParaRPr lang="en-US"/>
        </a:p>
      </dgm:t>
    </dgm:pt>
    <dgm:pt modelId="{71354106-D64C-4503-B39B-283CAB4FFCA0}">
      <dgm:prSet/>
      <dgm:spPr/>
      <dgm:t>
        <a:bodyPr/>
        <a:lstStyle/>
        <a:p>
          <a:r>
            <a:rPr lang="en-US" b="0" i="0" dirty="0"/>
            <a:t>Allocate sufficient resources and expertise for smooth execution.</a:t>
          </a:r>
          <a:endParaRPr lang="en-US" dirty="0"/>
        </a:p>
      </dgm:t>
    </dgm:pt>
    <dgm:pt modelId="{F9859E45-6AE5-4532-A1B1-461F0C10C456}" type="parTrans" cxnId="{5622EA12-276B-4CD3-9FB0-3C870463F4C4}">
      <dgm:prSet/>
      <dgm:spPr/>
      <dgm:t>
        <a:bodyPr/>
        <a:lstStyle/>
        <a:p>
          <a:endParaRPr lang="en-US"/>
        </a:p>
      </dgm:t>
    </dgm:pt>
    <dgm:pt modelId="{8C42D507-17C1-4B5B-8DC9-5803AED134AD}" type="sibTrans" cxnId="{5622EA12-276B-4CD3-9FB0-3C870463F4C4}">
      <dgm:prSet/>
      <dgm:spPr/>
      <dgm:t>
        <a:bodyPr/>
        <a:lstStyle/>
        <a:p>
          <a:endParaRPr lang="en-US"/>
        </a:p>
      </dgm:t>
    </dgm:pt>
    <dgm:pt modelId="{465D1845-19F6-4B1A-AD85-274875882373}">
      <dgm:prSet/>
      <dgm:spPr/>
      <dgm:t>
        <a:bodyPr/>
        <a:lstStyle/>
        <a:p>
          <a:r>
            <a:rPr lang="en-US" b="0" i="0" dirty="0"/>
            <a:t>Regularly monitor progress and address any issues promptly to prevent delays.</a:t>
          </a:r>
          <a:endParaRPr lang="en-US" dirty="0"/>
        </a:p>
      </dgm:t>
    </dgm:pt>
    <dgm:pt modelId="{A8999ACA-867C-4685-9DC6-2F799676D919}" type="parTrans" cxnId="{B10A4CA5-EB79-4151-A8EB-CF07B965E448}">
      <dgm:prSet/>
      <dgm:spPr/>
      <dgm:t>
        <a:bodyPr/>
        <a:lstStyle/>
        <a:p>
          <a:endParaRPr lang="en-US"/>
        </a:p>
      </dgm:t>
    </dgm:pt>
    <dgm:pt modelId="{4CBDF83D-CB31-4117-8CC3-A1C46218E5F9}" type="sibTrans" cxnId="{B10A4CA5-EB79-4151-A8EB-CF07B965E448}">
      <dgm:prSet/>
      <dgm:spPr/>
      <dgm:t>
        <a:bodyPr/>
        <a:lstStyle/>
        <a:p>
          <a:endParaRPr lang="en-US"/>
        </a:p>
      </dgm:t>
    </dgm:pt>
    <dgm:pt modelId="{AACEAF40-1288-490F-9ECB-B26C2CC091A9}">
      <dgm:prSet/>
      <dgm:spPr/>
      <dgm:t>
        <a:bodyPr/>
        <a:lstStyle/>
        <a:p>
          <a:r>
            <a:rPr lang="en-US" b="0" i="0"/>
            <a:t>Risk 3: Dependence on External Service Providers</a:t>
          </a:r>
          <a:endParaRPr lang="en-US"/>
        </a:p>
      </dgm:t>
    </dgm:pt>
    <dgm:pt modelId="{655768A0-DE45-4284-B0D0-3AE54F1D068A}" type="parTrans" cxnId="{8E1BAE8D-EE6B-4622-9496-A8EC51056E68}">
      <dgm:prSet/>
      <dgm:spPr/>
      <dgm:t>
        <a:bodyPr/>
        <a:lstStyle/>
        <a:p>
          <a:endParaRPr lang="en-US"/>
        </a:p>
      </dgm:t>
    </dgm:pt>
    <dgm:pt modelId="{0D5E33D9-CEF6-4B66-9721-CBCE04EEEF55}" type="sibTrans" cxnId="{8E1BAE8D-EE6B-4622-9496-A8EC51056E68}">
      <dgm:prSet/>
      <dgm:spPr/>
      <dgm:t>
        <a:bodyPr/>
        <a:lstStyle/>
        <a:p>
          <a:endParaRPr lang="en-US"/>
        </a:p>
      </dgm:t>
    </dgm:pt>
    <dgm:pt modelId="{2378E876-7093-4C71-B807-66F1651118D6}">
      <dgm:prSet/>
      <dgm:spPr/>
      <dgm:t>
        <a:bodyPr/>
        <a:lstStyle/>
        <a:p>
          <a:pPr>
            <a:buFont typeface="Arial" panose="020B0604020202020204" pitchFamily="34" charset="0"/>
            <a:buChar char="•"/>
          </a:pPr>
          <a:r>
            <a:rPr lang="en-US" b="0" i="0" dirty="0"/>
            <a:t>Conduct thorough vendor assessments to ensure reliability and expertise.</a:t>
          </a:r>
          <a:endParaRPr lang="en-US" dirty="0"/>
        </a:p>
      </dgm:t>
    </dgm:pt>
    <dgm:pt modelId="{B5C0152F-6A76-4665-8A9D-87E163D6ADAF}" type="parTrans" cxnId="{59249C62-474C-41F2-97F0-76B2CEEDDD0F}">
      <dgm:prSet/>
      <dgm:spPr/>
      <dgm:t>
        <a:bodyPr/>
        <a:lstStyle/>
        <a:p>
          <a:endParaRPr lang="en-US"/>
        </a:p>
      </dgm:t>
    </dgm:pt>
    <dgm:pt modelId="{677BC1D1-3729-449A-BED3-3ED66D3B63F3}" type="sibTrans" cxnId="{59249C62-474C-41F2-97F0-76B2CEEDDD0F}">
      <dgm:prSet/>
      <dgm:spPr/>
      <dgm:t>
        <a:bodyPr/>
        <a:lstStyle/>
        <a:p>
          <a:endParaRPr lang="en-US"/>
        </a:p>
      </dgm:t>
    </dgm:pt>
    <dgm:pt modelId="{73DC0A0F-2930-4E83-98E3-1AEA6AE29E1C}">
      <dgm:prSet/>
      <dgm:spPr/>
      <dgm:t>
        <a:bodyPr/>
        <a:lstStyle/>
        <a:p>
          <a:r>
            <a:rPr lang="en-US" b="0" i="0" dirty="0"/>
            <a:t>Establish service level agreements (SLAs) with defined performance metrics.</a:t>
          </a:r>
          <a:endParaRPr lang="en-US" dirty="0"/>
        </a:p>
      </dgm:t>
    </dgm:pt>
    <dgm:pt modelId="{8CD46C9F-6364-4935-BBAE-025113E45D4D}" type="parTrans" cxnId="{C18764B8-440C-4FB3-B78E-B80F3EE14CAD}">
      <dgm:prSet/>
      <dgm:spPr/>
      <dgm:t>
        <a:bodyPr/>
        <a:lstStyle/>
        <a:p>
          <a:endParaRPr lang="en-US"/>
        </a:p>
      </dgm:t>
    </dgm:pt>
    <dgm:pt modelId="{6BA03649-C742-46C4-AA7E-200E46B8AC68}" type="sibTrans" cxnId="{C18764B8-440C-4FB3-B78E-B80F3EE14CAD}">
      <dgm:prSet/>
      <dgm:spPr/>
      <dgm:t>
        <a:bodyPr/>
        <a:lstStyle/>
        <a:p>
          <a:endParaRPr lang="en-US"/>
        </a:p>
      </dgm:t>
    </dgm:pt>
    <dgm:pt modelId="{B99F22F5-58DB-4254-9FB4-02ED565ADF1D}">
      <dgm:prSet/>
      <dgm:spPr/>
      <dgm:t>
        <a:bodyPr/>
        <a:lstStyle/>
        <a:p>
          <a:r>
            <a:rPr lang="en-US" b="0" i="0" dirty="0"/>
            <a:t>Maintain open communication channels and periodic reviews to address any issues.</a:t>
          </a:r>
          <a:endParaRPr lang="en-US" dirty="0"/>
        </a:p>
      </dgm:t>
    </dgm:pt>
    <dgm:pt modelId="{0F802DC0-F685-43C0-9A13-40C44757460B}" type="parTrans" cxnId="{23E30567-87D1-42BB-AD64-6E8D09CA6048}">
      <dgm:prSet/>
      <dgm:spPr/>
      <dgm:t>
        <a:bodyPr/>
        <a:lstStyle/>
        <a:p>
          <a:endParaRPr lang="en-US"/>
        </a:p>
      </dgm:t>
    </dgm:pt>
    <dgm:pt modelId="{7BB43439-8112-45C2-B956-0671454860C3}" type="sibTrans" cxnId="{23E30567-87D1-42BB-AD64-6E8D09CA6048}">
      <dgm:prSet/>
      <dgm:spPr/>
      <dgm:t>
        <a:bodyPr/>
        <a:lstStyle/>
        <a:p>
          <a:endParaRPr lang="en-US"/>
        </a:p>
      </dgm:t>
    </dgm:pt>
    <dgm:pt modelId="{6F82EE65-2F2A-42FE-ABB8-94F3D80FD623}">
      <dgm:prSet/>
      <dgm:spPr/>
      <dgm:t>
        <a:bodyPr/>
        <a:lstStyle/>
        <a:p>
          <a:r>
            <a:rPr lang="en-US" b="0" i="0"/>
            <a:t>Risk 4: Data Migration Issues</a:t>
          </a:r>
          <a:endParaRPr lang="en-US"/>
        </a:p>
      </dgm:t>
    </dgm:pt>
    <dgm:pt modelId="{CF0FCF62-79F0-41F5-BD1E-1238F97DC1EF}" type="parTrans" cxnId="{68851F89-2DF4-412F-AF3B-8A4182D61650}">
      <dgm:prSet/>
      <dgm:spPr/>
      <dgm:t>
        <a:bodyPr/>
        <a:lstStyle/>
        <a:p>
          <a:endParaRPr lang="en-US"/>
        </a:p>
      </dgm:t>
    </dgm:pt>
    <dgm:pt modelId="{6DD67FAE-AF7C-4277-8E54-45CED9E7CD28}" type="sibTrans" cxnId="{68851F89-2DF4-412F-AF3B-8A4182D61650}">
      <dgm:prSet/>
      <dgm:spPr/>
      <dgm:t>
        <a:bodyPr/>
        <a:lstStyle/>
        <a:p>
          <a:endParaRPr lang="en-US"/>
        </a:p>
      </dgm:t>
    </dgm:pt>
    <dgm:pt modelId="{15E4FE74-91BA-42EF-A83C-A3AE4BA129E1}">
      <dgm:prSet/>
      <dgm:spPr/>
      <dgm:t>
        <a:bodyPr/>
        <a:lstStyle/>
        <a:p>
          <a:pPr>
            <a:buFont typeface="Arial" panose="020B0604020202020204" pitchFamily="34" charset="0"/>
            <a:buChar char="•"/>
          </a:pPr>
          <a:r>
            <a:rPr lang="en-US" b="0" i="0" dirty="0"/>
            <a:t>Conduct thorough data analysis and cleansing before migration.</a:t>
          </a:r>
          <a:endParaRPr lang="en-US" dirty="0"/>
        </a:p>
      </dgm:t>
    </dgm:pt>
    <dgm:pt modelId="{612D975B-62D3-42F3-BA31-820BDF419B5F}" type="parTrans" cxnId="{258A34F9-2113-43E9-B7C3-DB40A91D5958}">
      <dgm:prSet/>
      <dgm:spPr/>
      <dgm:t>
        <a:bodyPr/>
        <a:lstStyle/>
        <a:p>
          <a:endParaRPr lang="en-US"/>
        </a:p>
      </dgm:t>
    </dgm:pt>
    <dgm:pt modelId="{DBC09985-A266-4B0A-8167-8585FC39BE5B}" type="sibTrans" cxnId="{258A34F9-2113-43E9-B7C3-DB40A91D5958}">
      <dgm:prSet/>
      <dgm:spPr/>
      <dgm:t>
        <a:bodyPr/>
        <a:lstStyle/>
        <a:p>
          <a:endParaRPr lang="en-US"/>
        </a:p>
      </dgm:t>
    </dgm:pt>
    <dgm:pt modelId="{301F3467-AE98-4AF5-87F9-C323827FF0DE}">
      <dgm:prSet/>
      <dgm:spPr/>
      <dgm:t>
        <a:bodyPr/>
        <a:lstStyle/>
        <a:p>
          <a:r>
            <a:rPr lang="en-US" b="0" i="0" dirty="0"/>
            <a:t>Implement backup and recovery mechanisms to minimize data loss.</a:t>
          </a:r>
          <a:endParaRPr lang="en-US" dirty="0"/>
        </a:p>
      </dgm:t>
    </dgm:pt>
    <dgm:pt modelId="{6F9FD963-EC84-447E-92E9-671FD713A129}" type="parTrans" cxnId="{34994AA8-8484-46D2-9567-D79311156AFC}">
      <dgm:prSet/>
      <dgm:spPr/>
      <dgm:t>
        <a:bodyPr/>
        <a:lstStyle/>
        <a:p>
          <a:endParaRPr lang="en-US"/>
        </a:p>
      </dgm:t>
    </dgm:pt>
    <dgm:pt modelId="{F153A331-B44A-495D-8ECE-638B1E14F6E9}" type="sibTrans" cxnId="{34994AA8-8484-46D2-9567-D79311156AFC}">
      <dgm:prSet/>
      <dgm:spPr/>
      <dgm:t>
        <a:bodyPr/>
        <a:lstStyle/>
        <a:p>
          <a:endParaRPr lang="en-US"/>
        </a:p>
      </dgm:t>
    </dgm:pt>
    <dgm:pt modelId="{12431C2C-D8B1-46CD-B8F1-C0A16AEDA3D8}">
      <dgm:prSet/>
      <dgm:spPr/>
      <dgm:t>
        <a:bodyPr/>
        <a:lstStyle/>
        <a:p>
          <a:r>
            <a:rPr lang="en-US" b="0" i="0" dirty="0"/>
            <a:t>Perform extensive testing to identify and resolve any migration-related issues before full deployment.</a:t>
          </a:r>
          <a:endParaRPr lang="en-US" dirty="0"/>
        </a:p>
      </dgm:t>
    </dgm:pt>
    <dgm:pt modelId="{A9881DB3-508F-48FE-B5B2-2126B06E8056}" type="parTrans" cxnId="{A4C54570-72ED-4FD2-89FE-5BC02526DCC0}">
      <dgm:prSet/>
      <dgm:spPr/>
      <dgm:t>
        <a:bodyPr/>
        <a:lstStyle/>
        <a:p>
          <a:endParaRPr lang="en-US"/>
        </a:p>
      </dgm:t>
    </dgm:pt>
    <dgm:pt modelId="{C69FCB24-B42D-404E-9D9B-B495D6991C6B}" type="sibTrans" cxnId="{A4C54570-72ED-4FD2-89FE-5BC02526DCC0}">
      <dgm:prSet/>
      <dgm:spPr/>
      <dgm:t>
        <a:bodyPr/>
        <a:lstStyle/>
        <a:p>
          <a:endParaRPr lang="en-US"/>
        </a:p>
      </dgm:t>
    </dgm:pt>
    <dgm:pt modelId="{3717AA67-B706-446D-A83A-B7E85EDAA053}">
      <dgm:prSet/>
      <dgm:spPr/>
      <dgm:t>
        <a:bodyPr/>
        <a:lstStyle/>
        <a:p>
          <a:r>
            <a:rPr lang="en-US" b="0" i="0"/>
            <a:t>Risk 5: Resistance to Change and Adoption Challenges</a:t>
          </a:r>
          <a:endParaRPr lang="en-US"/>
        </a:p>
      </dgm:t>
    </dgm:pt>
    <dgm:pt modelId="{E4BAA769-1887-4E93-9135-FDE812A7D053}" type="parTrans" cxnId="{1FF03211-87D2-4C68-BBF9-5F6F5E3E3C01}">
      <dgm:prSet/>
      <dgm:spPr/>
      <dgm:t>
        <a:bodyPr/>
        <a:lstStyle/>
        <a:p>
          <a:endParaRPr lang="en-US"/>
        </a:p>
      </dgm:t>
    </dgm:pt>
    <dgm:pt modelId="{E7FECFE8-ED2F-4BD5-84FD-97D60BB62EE7}" type="sibTrans" cxnId="{1FF03211-87D2-4C68-BBF9-5F6F5E3E3C01}">
      <dgm:prSet/>
      <dgm:spPr/>
      <dgm:t>
        <a:bodyPr/>
        <a:lstStyle/>
        <a:p>
          <a:endParaRPr lang="en-US"/>
        </a:p>
      </dgm:t>
    </dgm:pt>
    <dgm:pt modelId="{874B3499-F8D7-4170-8FE5-545CCB1E0640}">
      <dgm:prSet/>
      <dgm:spPr/>
      <dgm:t>
        <a:bodyPr/>
        <a:lstStyle/>
        <a:p>
          <a:pPr>
            <a:buFont typeface="Arial" panose="020B0604020202020204" pitchFamily="34" charset="0"/>
            <a:buChar char="•"/>
          </a:pPr>
          <a:r>
            <a:rPr lang="en-US" b="0" i="0" dirty="0"/>
            <a:t>Provide comprehensive training and support to employees to facilitate adoption.</a:t>
          </a:r>
          <a:endParaRPr lang="en-US" dirty="0"/>
        </a:p>
      </dgm:t>
    </dgm:pt>
    <dgm:pt modelId="{D4677C1E-BD9C-4BED-B808-A4A028EE5499}" type="parTrans" cxnId="{443229B8-0678-4F8F-9EAE-37BDF918A960}">
      <dgm:prSet/>
      <dgm:spPr/>
      <dgm:t>
        <a:bodyPr/>
        <a:lstStyle/>
        <a:p>
          <a:endParaRPr lang="en-US"/>
        </a:p>
      </dgm:t>
    </dgm:pt>
    <dgm:pt modelId="{AB9CD6C6-0B10-401E-9B7A-626AAECCFD94}" type="sibTrans" cxnId="{443229B8-0678-4F8F-9EAE-37BDF918A960}">
      <dgm:prSet/>
      <dgm:spPr/>
      <dgm:t>
        <a:bodyPr/>
        <a:lstStyle/>
        <a:p>
          <a:endParaRPr lang="en-US"/>
        </a:p>
      </dgm:t>
    </dgm:pt>
    <dgm:pt modelId="{2A37C8D5-9AC5-49C5-A656-929930A19B31}">
      <dgm:prSet/>
      <dgm:spPr/>
      <dgm:t>
        <a:bodyPr/>
        <a:lstStyle/>
        <a:p>
          <a:pPr>
            <a:buFont typeface="Arial" panose="020B0604020202020204" pitchFamily="34" charset="0"/>
            <a:buChar char="•"/>
          </a:pPr>
          <a:r>
            <a:rPr lang="en-US" b="0" i="0" dirty="0"/>
            <a:t>Communicate the benefits of the new system and its impact on workflows.</a:t>
          </a:r>
          <a:endParaRPr lang="en-US" dirty="0"/>
        </a:p>
      </dgm:t>
    </dgm:pt>
    <dgm:pt modelId="{8A3365C6-4257-4026-A2B0-F3853F8CA35E}" type="parTrans" cxnId="{4AEAB518-3DFC-4DBF-9F61-5F57B0AA8487}">
      <dgm:prSet/>
      <dgm:spPr/>
      <dgm:t>
        <a:bodyPr/>
        <a:lstStyle/>
        <a:p>
          <a:endParaRPr lang="en-CA"/>
        </a:p>
      </dgm:t>
    </dgm:pt>
    <dgm:pt modelId="{367E566A-838D-4B91-A65F-FCEBF874E11D}" type="sibTrans" cxnId="{4AEAB518-3DFC-4DBF-9F61-5F57B0AA8487}">
      <dgm:prSet/>
      <dgm:spPr/>
      <dgm:t>
        <a:bodyPr/>
        <a:lstStyle/>
        <a:p>
          <a:endParaRPr lang="en-US"/>
        </a:p>
      </dgm:t>
    </dgm:pt>
    <dgm:pt modelId="{C0FA1F01-2DF2-450C-96EF-7AAC2F9B8E2A}">
      <dgm:prSet/>
      <dgm:spPr/>
      <dgm:t>
        <a:bodyPr/>
        <a:lstStyle/>
        <a:p>
          <a:pPr>
            <a:buFont typeface="Arial" panose="020B0604020202020204" pitchFamily="34" charset="0"/>
            <a:buChar char="•"/>
          </a:pPr>
          <a:r>
            <a:rPr lang="en-US" b="0" i="0" dirty="0"/>
            <a:t>Solicit feedback and address concerns to promote buy-in and minimize resistance.</a:t>
          </a:r>
          <a:endParaRPr lang="en-US" dirty="0"/>
        </a:p>
      </dgm:t>
    </dgm:pt>
    <dgm:pt modelId="{DC0DBAA3-D4FF-4A40-B704-3E74BAACD28C}" type="parTrans" cxnId="{A8782F36-D4C6-4766-8511-A8BCEBE8772D}">
      <dgm:prSet/>
      <dgm:spPr/>
      <dgm:t>
        <a:bodyPr/>
        <a:lstStyle/>
        <a:p>
          <a:endParaRPr lang="en-CA"/>
        </a:p>
      </dgm:t>
    </dgm:pt>
    <dgm:pt modelId="{9490911B-4837-473A-9EFC-703E16E1BD75}" type="sibTrans" cxnId="{A8782F36-D4C6-4766-8511-A8BCEBE8772D}">
      <dgm:prSet/>
      <dgm:spPr/>
      <dgm:t>
        <a:bodyPr/>
        <a:lstStyle/>
        <a:p>
          <a:endParaRPr lang="en-US"/>
        </a:p>
      </dgm:t>
    </dgm:pt>
    <dgm:pt modelId="{467B0B18-A9B6-49F8-A43E-604B64714FC5}" type="pres">
      <dgm:prSet presAssocID="{40A0FBF8-EA48-455D-B072-4BBEE47D1A7F}" presName="diagram" presStyleCnt="0">
        <dgm:presLayoutVars>
          <dgm:chPref val="1"/>
          <dgm:dir/>
          <dgm:animOne val="branch"/>
          <dgm:animLvl val="lvl"/>
          <dgm:resizeHandles/>
        </dgm:presLayoutVars>
      </dgm:prSet>
      <dgm:spPr/>
    </dgm:pt>
    <dgm:pt modelId="{E4C6FED8-8F91-4A36-A8C2-42F45300045C}" type="pres">
      <dgm:prSet presAssocID="{C7E9773A-2017-4271-857F-2AD69A337277}" presName="root" presStyleCnt="0"/>
      <dgm:spPr/>
    </dgm:pt>
    <dgm:pt modelId="{E2B3B65C-39B8-40F9-9A8A-6B688F4F82F3}" type="pres">
      <dgm:prSet presAssocID="{C7E9773A-2017-4271-857F-2AD69A337277}" presName="rootComposite" presStyleCnt="0"/>
      <dgm:spPr/>
    </dgm:pt>
    <dgm:pt modelId="{62D65319-43AD-439F-82D0-9920BFDE55A4}" type="pres">
      <dgm:prSet presAssocID="{C7E9773A-2017-4271-857F-2AD69A337277}" presName="rootText" presStyleLbl="node1" presStyleIdx="0" presStyleCnt="5"/>
      <dgm:spPr/>
    </dgm:pt>
    <dgm:pt modelId="{8F4AFEC6-7FCB-4443-827D-430C59C64530}" type="pres">
      <dgm:prSet presAssocID="{C7E9773A-2017-4271-857F-2AD69A337277}" presName="rootConnector" presStyleLbl="node1" presStyleIdx="0" presStyleCnt="5"/>
      <dgm:spPr/>
    </dgm:pt>
    <dgm:pt modelId="{2CFE4B5D-945B-4D02-83AA-01E9154ABE09}" type="pres">
      <dgm:prSet presAssocID="{C7E9773A-2017-4271-857F-2AD69A337277}" presName="childShape" presStyleCnt="0"/>
      <dgm:spPr/>
    </dgm:pt>
    <dgm:pt modelId="{5890A785-9C92-4A2F-AEA4-07C619CFE792}" type="pres">
      <dgm:prSet presAssocID="{A60C47AE-FE05-4C80-80F6-A79117BCF540}" presName="Name13" presStyleLbl="parChTrans1D2" presStyleIdx="0" presStyleCnt="15"/>
      <dgm:spPr/>
    </dgm:pt>
    <dgm:pt modelId="{297E2882-7F67-437A-AE1F-400D211022DE}" type="pres">
      <dgm:prSet presAssocID="{3B08724A-3660-4215-938D-9B8F0ED9BEB3}" presName="childText" presStyleLbl="bgAcc1" presStyleIdx="0" presStyleCnt="15">
        <dgm:presLayoutVars>
          <dgm:bulletEnabled val="1"/>
        </dgm:presLayoutVars>
      </dgm:prSet>
      <dgm:spPr/>
    </dgm:pt>
    <dgm:pt modelId="{B35B511D-EBDA-4F4C-9B0A-3E7A2FAB6311}" type="pres">
      <dgm:prSet presAssocID="{AA9DBDD9-616F-4D24-9D4E-4FEC1442A04B}" presName="Name13" presStyleLbl="parChTrans1D2" presStyleIdx="1" presStyleCnt="15"/>
      <dgm:spPr/>
    </dgm:pt>
    <dgm:pt modelId="{D3D60D35-41F3-4790-9815-A524695FA322}" type="pres">
      <dgm:prSet presAssocID="{B9C26555-8634-4FA0-BD7F-838F727DA302}" presName="childText" presStyleLbl="bgAcc1" presStyleIdx="1" presStyleCnt="15">
        <dgm:presLayoutVars>
          <dgm:bulletEnabled val="1"/>
        </dgm:presLayoutVars>
      </dgm:prSet>
      <dgm:spPr/>
    </dgm:pt>
    <dgm:pt modelId="{CCAB12F7-BD3F-48D9-A7E6-5EC26243CA50}" type="pres">
      <dgm:prSet presAssocID="{B3BACF3D-6B75-48AB-9405-293DEA6E7B94}" presName="Name13" presStyleLbl="parChTrans1D2" presStyleIdx="2" presStyleCnt="15"/>
      <dgm:spPr/>
    </dgm:pt>
    <dgm:pt modelId="{E1294F31-68FF-4BF5-BD5A-D6819CACC4BF}" type="pres">
      <dgm:prSet presAssocID="{8ADF3647-5521-4AF2-80F6-09BF59DAC339}" presName="childText" presStyleLbl="bgAcc1" presStyleIdx="2" presStyleCnt="15">
        <dgm:presLayoutVars>
          <dgm:bulletEnabled val="1"/>
        </dgm:presLayoutVars>
      </dgm:prSet>
      <dgm:spPr/>
    </dgm:pt>
    <dgm:pt modelId="{CEFE8566-09CA-4D1D-B729-85071CB42315}" type="pres">
      <dgm:prSet presAssocID="{2BF343D4-D5E6-466D-97D2-BB2EF9B207A5}" presName="root" presStyleCnt="0"/>
      <dgm:spPr/>
    </dgm:pt>
    <dgm:pt modelId="{B65436F5-BB9F-48AB-9EA6-90A8676BB461}" type="pres">
      <dgm:prSet presAssocID="{2BF343D4-D5E6-466D-97D2-BB2EF9B207A5}" presName="rootComposite" presStyleCnt="0"/>
      <dgm:spPr/>
    </dgm:pt>
    <dgm:pt modelId="{A81ECBAC-1138-44D7-B3F4-6B86FCDEAFE0}" type="pres">
      <dgm:prSet presAssocID="{2BF343D4-D5E6-466D-97D2-BB2EF9B207A5}" presName="rootText" presStyleLbl="node1" presStyleIdx="1" presStyleCnt="5"/>
      <dgm:spPr/>
    </dgm:pt>
    <dgm:pt modelId="{E264DE1F-FAD8-4659-9B46-A7E708FE0D4F}" type="pres">
      <dgm:prSet presAssocID="{2BF343D4-D5E6-466D-97D2-BB2EF9B207A5}" presName="rootConnector" presStyleLbl="node1" presStyleIdx="1" presStyleCnt="5"/>
      <dgm:spPr/>
    </dgm:pt>
    <dgm:pt modelId="{28DDADBB-122D-46F0-816D-0889CF9205E2}" type="pres">
      <dgm:prSet presAssocID="{2BF343D4-D5E6-466D-97D2-BB2EF9B207A5}" presName="childShape" presStyleCnt="0"/>
      <dgm:spPr/>
    </dgm:pt>
    <dgm:pt modelId="{0F018EBC-0B2F-4677-A15A-530FD03310F6}" type="pres">
      <dgm:prSet presAssocID="{521942CA-D509-46CA-BEB8-44DA5C49837A}" presName="Name13" presStyleLbl="parChTrans1D2" presStyleIdx="3" presStyleCnt="15"/>
      <dgm:spPr/>
    </dgm:pt>
    <dgm:pt modelId="{633E3BCF-8E43-4887-B417-284321607E04}" type="pres">
      <dgm:prSet presAssocID="{E36BB586-BB4C-4053-8E44-612411DEEAE2}" presName="childText" presStyleLbl="bgAcc1" presStyleIdx="3" presStyleCnt="15">
        <dgm:presLayoutVars>
          <dgm:bulletEnabled val="1"/>
        </dgm:presLayoutVars>
      </dgm:prSet>
      <dgm:spPr/>
    </dgm:pt>
    <dgm:pt modelId="{F8659EE0-19EE-43A0-A2D8-DF650161FA8D}" type="pres">
      <dgm:prSet presAssocID="{F9859E45-6AE5-4532-A1B1-461F0C10C456}" presName="Name13" presStyleLbl="parChTrans1D2" presStyleIdx="4" presStyleCnt="15"/>
      <dgm:spPr/>
    </dgm:pt>
    <dgm:pt modelId="{5B6172D7-7F7D-46A5-9054-DC82CB29BEC4}" type="pres">
      <dgm:prSet presAssocID="{71354106-D64C-4503-B39B-283CAB4FFCA0}" presName="childText" presStyleLbl="bgAcc1" presStyleIdx="4" presStyleCnt="15">
        <dgm:presLayoutVars>
          <dgm:bulletEnabled val="1"/>
        </dgm:presLayoutVars>
      </dgm:prSet>
      <dgm:spPr/>
    </dgm:pt>
    <dgm:pt modelId="{0520DC34-0321-442C-87C4-7C530A9E2F2E}" type="pres">
      <dgm:prSet presAssocID="{A8999ACA-867C-4685-9DC6-2F799676D919}" presName="Name13" presStyleLbl="parChTrans1D2" presStyleIdx="5" presStyleCnt="15"/>
      <dgm:spPr/>
    </dgm:pt>
    <dgm:pt modelId="{489F10B4-EE4B-4489-9512-6362D9EA0DAB}" type="pres">
      <dgm:prSet presAssocID="{465D1845-19F6-4B1A-AD85-274875882373}" presName="childText" presStyleLbl="bgAcc1" presStyleIdx="5" presStyleCnt="15">
        <dgm:presLayoutVars>
          <dgm:bulletEnabled val="1"/>
        </dgm:presLayoutVars>
      </dgm:prSet>
      <dgm:spPr/>
    </dgm:pt>
    <dgm:pt modelId="{AB2473DE-5CCE-42DA-9230-1B39A8F43A55}" type="pres">
      <dgm:prSet presAssocID="{AACEAF40-1288-490F-9ECB-B26C2CC091A9}" presName="root" presStyleCnt="0"/>
      <dgm:spPr/>
    </dgm:pt>
    <dgm:pt modelId="{11EBAF5A-3795-4C3E-AFD1-275C3436DB14}" type="pres">
      <dgm:prSet presAssocID="{AACEAF40-1288-490F-9ECB-B26C2CC091A9}" presName="rootComposite" presStyleCnt="0"/>
      <dgm:spPr/>
    </dgm:pt>
    <dgm:pt modelId="{513498B0-2736-45E4-9375-17BB8516B09D}" type="pres">
      <dgm:prSet presAssocID="{AACEAF40-1288-490F-9ECB-B26C2CC091A9}" presName="rootText" presStyleLbl="node1" presStyleIdx="2" presStyleCnt="5"/>
      <dgm:spPr/>
    </dgm:pt>
    <dgm:pt modelId="{F0B4E2F0-A784-4F23-BB74-C4F001F4C85F}" type="pres">
      <dgm:prSet presAssocID="{AACEAF40-1288-490F-9ECB-B26C2CC091A9}" presName="rootConnector" presStyleLbl="node1" presStyleIdx="2" presStyleCnt="5"/>
      <dgm:spPr/>
    </dgm:pt>
    <dgm:pt modelId="{7CA1B098-5550-4D8C-BA62-8CE7911F8090}" type="pres">
      <dgm:prSet presAssocID="{AACEAF40-1288-490F-9ECB-B26C2CC091A9}" presName="childShape" presStyleCnt="0"/>
      <dgm:spPr/>
    </dgm:pt>
    <dgm:pt modelId="{9CD23924-BE66-4E0F-8102-582ED77A6366}" type="pres">
      <dgm:prSet presAssocID="{B5C0152F-6A76-4665-8A9D-87E163D6ADAF}" presName="Name13" presStyleLbl="parChTrans1D2" presStyleIdx="6" presStyleCnt="15"/>
      <dgm:spPr/>
    </dgm:pt>
    <dgm:pt modelId="{5B466CE0-AC73-4F71-8569-BCC219138797}" type="pres">
      <dgm:prSet presAssocID="{2378E876-7093-4C71-B807-66F1651118D6}" presName="childText" presStyleLbl="bgAcc1" presStyleIdx="6" presStyleCnt="15">
        <dgm:presLayoutVars>
          <dgm:bulletEnabled val="1"/>
        </dgm:presLayoutVars>
      </dgm:prSet>
      <dgm:spPr/>
    </dgm:pt>
    <dgm:pt modelId="{89316A99-FA65-49D4-80A6-E41703D61FC7}" type="pres">
      <dgm:prSet presAssocID="{8CD46C9F-6364-4935-BBAE-025113E45D4D}" presName="Name13" presStyleLbl="parChTrans1D2" presStyleIdx="7" presStyleCnt="15"/>
      <dgm:spPr/>
    </dgm:pt>
    <dgm:pt modelId="{D1438FE5-34E9-46FC-B08A-7A8A5755AAE1}" type="pres">
      <dgm:prSet presAssocID="{73DC0A0F-2930-4E83-98E3-1AEA6AE29E1C}" presName="childText" presStyleLbl="bgAcc1" presStyleIdx="7" presStyleCnt="15">
        <dgm:presLayoutVars>
          <dgm:bulletEnabled val="1"/>
        </dgm:presLayoutVars>
      </dgm:prSet>
      <dgm:spPr/>
    </dgm:pt>
    <dgm:pt modelId="{CC4AAB92-5EDE-4103-A540-46141EB28280}" type="pres">
      <dgm:prSet presAssocID="{0F802DC0-F685-43C0-9A13-40C44757460B}" presName="Name13" presStyleLbl="parChTrans1D2" presStyleIdx="8" presStyleCnt="15"/>
      <dgm:spPr/>
    </dgm:pt>
    <dgm:pt modelId="{EC5ABCD2-1263-486A-BDED-8E5EC6758CED}" type="pres">
      <dgm:prSet presAssocID="{B99F22F5-58DB-4254-9FB4-02ED565ADF1D}" presName="childText" presStyleLbl="bgAcc1" presStyleIdx="8" presStyleCnt="15">
        <dgm:presLayoutVars>
          <dgm:bulletEnabled val="1"/>
        </dgm:presLayoutVars>
      </dgm:prSet>
      <dgm:spPr/>
    </dgm:pt>
    <dgm:pt modelId="{582C83B4-B7A4-4BF7-A61A-43B5D12DE61E}" type="pres">
      <dgm:prSet presAssocID="{6F82EE65-2F2A-42FE-ABB8-94F3D80FD623}" presName="root" presStyleCnt="0"/>
      <dgm:spPr/>
    </dgm:pt>
    <dgm:pt modelId="{D06686E9-2337-4489-AA4C-E521882CC87D}" type="pres">
      <dgm:prSet presAssocID="{6F82EE65-2F2A-42FE-ABB8-94F3D80FD623}" presName="rootComposite" presStyleCnt="0"/>
      <dgm:spPr/>
    </dgm:pt>
    <dgm:pt modelId="{78138461-AF3D-4973-9DCF-6264D355F586}" type="pres">
      <dgm:prSet presAssocID="{6F82EE65-2F2A-42FE-ABB8-94F3D80FD623}" presName="rootText" presStyleLbl="node1" presStyleIdx="3" presStyleCnt="5"/>
      <dgm:spPr/>
    </dgm:pt>
    <dgm:pt modelId="{2B81279C-F812-4B90-8051-1498A54BD577}" type="pres">
      <dgm:prSet presAssocID="{6F82EE65-2F2A-42FE-ABB8-94F3D80FD623}" presName="rootConnector" presStyleLbl="node1" presStyleIdx="3" presStyleCnt="5"/>
      <dgm:spPr/>
    </dgm:pt>
    <dgm:pt modelId="{D1D87300-88C8-439A-B282-A5034EB41E0A}" type="pres">
      <dgm:prSet presAssocID="{6F82EE65-2F2A-42FE-ABB8-94F3D80FD623}" presName="childShape" presStyleCnt="0"/>
      <dgm:spPr/>
    </dgm:pt>
    <dgm:pt modelId="{88CBC2A8-D008-4330-84CA-EA563B449E60}" type="pres">
      <dgm:prSet presAssocID="{612D975B-62D3-42F3-BA31-820BDF419B5F}" presName="Name13" presStyleLbl="parChTrans1D2" presStyleIdx="9" presStyleCnt="15"/>
      <dgm:spPr/>
    </dgm:pt>
    <dgm:pt modelId="{A443D92F-ACED-417C-8C83-EC3AD3E57212}" type="pres">
      <dgm:prSet presAssocID="{15E4FE74-91BA-42EF-A83C-A3AE4BA129E1}" presName="childText" presStyleLbl="bgAcc1" presStyleIdx="9" presStyleCnt="15">
        <dgm:presLayoutVars>
          <dgm:bulletEnabled val="1"/>
        </dgm:presLayoutVars>
      </dgm:prSet>
      <dgm:spPr/>
    </dgm:pt>
    <dgm:pt modelId="{D292CF58-2E5B-4D64-AEB8-DE9F790CF402}" type="pres">
      <dgm:prSet presAssocID="{6F9FD963-EC84-447E-92E9-671FD713A129}" presName="Name13" presStyleLbl="parChTrans1D2" presStyleIdx="10" presStyleCnt="15"/>
      <dgm:spPr/>
    </dgm:pt>
    <dgm:pt modelId="{9111BBCE-7F8A-4CCB-86B6-A0360A408E72}" type="pres">
      <dgm:prSet presAssocID="{301F3467-AE98-4AF5-87F9-C323827FF0DE}" presName="childText" presStyleLbl="bgAcc1" presStyleIdx="10" presStyleCnt="15">
        <dgm:presLayoutVars>
          <dgm:bulletEnabled val="1"/>
        </dgm:presLayoutVars>
      </dgm:prSet>
      <dgm:spPr/>
    </dgm:pt>
    <dgm:pt modelId="{39A32A5A-B22E-48DA-AD83-BA5B86369F49}" type="pres">
      <dgm:prSet presAssocID="{A9881DB3-508F-48FE-B5B2-2126B06E8056}" presName="Name13" presStyleLbl="parChTrans1D2" presStyleIdx="11" presStyleCnt="15"/>
      <dgm:spPr/>
    </dgm:pt>
    <dgm:pt modelId="{C45136B1-85E6-4643-B47B-904D7CB1F909}" type="pres">
      <dgm:prSet presAssocID="{12431C2C-D8B1-46CD-B8F1-C0A16AEDA3D8}" presName="childText" presStyleLbl="bgAcc1" presStyleIdx="11" presStyleCnt="15">
        <dgm:presLayoutVars>
          <dgm:bulletEnabled val="1"/>
        </dgm:presLayoutVars>
      </dgm:prSet>
      <dgm:spPr/>
    </dgm:pt>
    <dgm:pt modelId="{B688B79B-F0D6-42A2-A058-08DD49AA5440}" type="pres">
      <dgm:prSet presAssocID="{3717AA67-B706-446D-A83A-B7E85EDAA053}" presName="root" presStyleCnt="0"/>
      <dgm:spPr/>
    </dgm:pt>
    <dgm:pt modelId="{B07CCE1F-1EAC-44AF-ACB8-4AF731EE8BEF}" type="pres">
      <dgm:prSet presAssocID="{3717AA67-B706-446D-A83A-B7E85EDAA053}" presName="rootComposite" presStyleCnt="0"/>
      <dgm:spPr/>
    </dgm:pt>
    <dgm:pt modelId="{1AA50B85-1D52-4CCE-8008-31D1C343D5CB}" type="pres">
      <dgm:prSet presAssocID="{3717AA67-B706-446D-A83A-B7E85EDAA053}" presName="rootText" presStyleLbl="node1" presStyleIdx="4" presStyleCnt="5"/>
      <dgm:spPr/>
    </dgm:pt>
    <dgm:pt modelId="{0EAA25C1-BDFC-4434-A205-7088648BE316}" type="pres">
      <dgm:prSet presAssocID="{3717AA67-B706-446D-A83A-B7E85EDAA053}" presName="rootConnector" presStyleLbl="node1" presStyleIdx="4" presStyleCnt="5"/>
      <dgm:spPr/>
    </dgm:pt>
    <dgm:pt modelId="{197F804E-A2C9-489A-8494-2FA81E591B3C}" type="pres">
      <dgm:prSet presAssocID="{3717AA67-B706-446D-A83A-B7E85EDAA053}" presName="childShape" presStyleCnt="0"/>
      <dgm:spPr/>
    </dgm:pt>
    <dgm:pt modelId="{EAE3C27B-19D2-4A3C-8D1F-5408655E1222}" type="pres">
      <dgm:prSet presAssocID="{D4677C1E-BD9C-4BED-B808-A4A028EE5499}" presName="Name13" presStyleLbl="parChTrans1D2" presStyleIdx="12" presStyleCnt="15"/>
      <dgm:spPr/>
    </dgm:pt>
    <dgm:pt modelId="{515C0708-CDA8-4DA6-A6CB-6F591C673A3D}" type="pres">
      <dgm:prSet presAssocID="{874B3499-F8D7-4170-8FE5-545CCB1E0640}" presName="childText" presStyleLbl="bgAcc1" presStyleIdx="12" presStyleCnt="15">
        <dgm:presLayoutVars>
          <dgm:bulletEnabled val="1"/>
        </dgm:presLayoutVars>
      </dgm:prSet>
      <dgm:spPr/>
    </dgm:pt>
    <dgm:pt modelId="{49DFD456-FD9F-48AB-BF78-5B9458453C99}" type="pres">
      <dgm:prSet presAssocID="{8A3365C6-4257-4026-A2B0-F3853F8CA35E}" presName="Name13" presStyleLbl="parChTrans1D2" presStyleIdx="13" presStyleCnt="15"/>
      <dgm:spPr/>
    </dgm:pt>
    <dgm:pt modelId="{5A14C5F4-0A2D-49DE-81EA-465239092579}" type="pres">
      <dgm:prSet presAssocID="{2A37C8D5-9AC5-49C5-A656-929930A19B31}" presName="childText" presStyleLbl="bgAcc1" presStyleIdx="13" presStyleCnt="15">
        <dgm:presLayoutVars>
          <dgm:bulletEnabled val="1"/>
        </dgm:presLayoutVars>
      </dgm:prSet>
      <dgm:spPr/>
    </dgm:pt>
    <dgm:pt modelId="{4584800F-59AF-4B30-9DB1-84D3898396C0}" type="pres">
      <dgm:prSet presAssocID="{DC0DBAA3-D4FF-4A40-B704-3E74BAACD28C}" presName="Name13" presStyleLbl="parChTrans1D2" presStyleIdx="14" presStyleCnt="15"/>
      <dgm:spPr/>
    </dgm:pt>
    <dgm:pt modelId="{05ED375D-456B-4A39-9AC0-CACCDE803D3F}" type="pres">
      <dgm:prSet presAssocID="{C0FA1F01-2DF2-450C-96EF-7AAC2F9B8E2A}" presName="childText" presStyleLbl="bgAcc1" presStyleIdx="14" presStyleCnt="15">
        <dgm:presLayoutVars>
          <dgm:bulletEnabled val="1"/>
        </dgm:presLayoutVars>
      </dgm:prSet>
      <dgm:spPr/>
    </dgm:pt>
  </dgm:ptLst>
  <dgm:cxnLst>
    <dgm:cxn modelId="{6CCDA000-D770-4620-8636-3CF994876617}" type="presOf" srcId="{B3BACF3D-6B75-48AB-9405-293DEA6E7B94}" destId="{CCAB12F7-BD3F-48D9-A7E6-5EC26243CA50}" srcOrd="0" destOrd="0" presId="urn:microsoft.com/office/officeart/2005/8/layout/hierarchy3"/>
    <dgm:cxn modelId="{0F512E02-9746-48B1-998E-3A9E29A6F77F}" type="presOf" srcId="{B9C26555-8634-4FA0-BD7F-838F727DA302}" destId="{D3D60D35-41F3-4790-9815-A524695FA322}" srcOrd="0" destOrd="0" presId="urn:microsoft.com/office/officeart/2005/8/layout/hierarchy3"/>
    <dgm:cxn modelId="{D8C2DF0A-CDE8-4CA2-A2AE-2A1AD3278419}" type="presOf" srcId="{C7E9773A-2017-4271-857F-2AD69A337277}" destId="{62D65319-43AD-439F-82D0-9920BFDE55A4}" srcOrd="0" destOrd="0" presId="urn:microsoft.com/office/officeart/2005/8/layout/hierarchy3"/>
    <dgm:cxn modelId="{D055B20C-DE80-47D8-BCA0-204251E22544}" type="presOf" srcId="{8ADF3647-5521-4AF2-80F6-09BF59DAC339}" destId="{E1294F31-68FF-4BF5-BD5A-D6819CACC4BF}" srcOrd="0" destOrd="0" presId="urn:microsoft.com/office/officeart/2005/8/layout/hierarchy3"/>
    <dgm:cxn modelId="{1FF03211-87D2-4C68-BBF9-5F6F5E3E3C01}" srcId="{40A0FBF8-EA48-455D-B072-4BBEE47D1A7F}" destId="{3717AA67-B706-446D-A83A-B7E85EDAA053}" srcOrd="4" destOrd="0" parTransId="{E4BAA769-1887-4E93-9135-FDE812A7D053}" sibTransId="{E7FECFE8-ED2F-4BD5-84FD-97D60BB62EE7}"/>
    <dgm:cxn modelId="{E454B911-4ED5-4DF8-907B-6136228DA7FB}" type="presOf" srcId="{AACEAF40-1288-490F-9ECB-B26C2CC091A9}" destId="{F0B4E2F0-A784-4F23-BB74-C4F001F4C85F}" srcOrd="1" destOrd="0" presId="urn:microsoft.com/office/officeart/2005/8/layout/hierarchy3"/>
    <dgm:cxn modelId="{5622EA12-276B-4CD3-9FB0-3C870463F4C4}" srcId="{2BF343D4-D5E6-466D-97D2-BB2EF9B207A5}" destId="{71354106-D64C-4503-B39B-283CAB4FFCA0}" srcOrd="1" destOrd="0" parTransId="{F9859E45-6AE5-4532-A1B1-461F0C10C456}" sibTransId="{8C42D507-17C1-4B5B-8DC9-5803AED134AD}"/>
    <dgm:cxn modelId="{4AEAB518-3DFC-4DBF-9F61-5F57B0AA8487}" srcId="{3717AA67-B706-446D-A83A-B7E85EDAA053}" destId="{2A37C8D5-9AC5-49C5-A656-929930A19B31}" srcOrd="1" destOrd="0" parTransId="{8A3365C6-4257-4026-A2B0-F3853F8CA35E}" sibTransId="{367E566A-838D-4B91-A65F-FCEBF874E11D}"/>
    <dgm:cxn modelId="{9BB6F91A-C0EE-4C24-94A8-16781BA52F23}" type="presOf" srcId="{6F9FD963-EC84-447E-92E9-671FD713A129}" destId="{D292CF58-2E5B-4D64-AEB8-DE9F790CF402}" srcOrd="0" destOrd="0" presId="urn:microsoft.com/office/officeart/2005/8/layout/hierarchy3"/>
    <dgm:cxn modelId="{88F20B1C-3478-46D2-AFB9-7B5B2E1D9194}" type="presOf" srcId="{0F802DC0-F685-43C0-9A13-40C44757460B}" destId="{CC4AAB92-5EDE-4103-A540-46141EB28280}" srcOrd="0" destOrd="0" presId="urn:microsoft.com/office/officeart/2005/8/layout/hierarchy3"/>
    <dgm:cxn modelId="{39AB7B1F-D672-4025-B262-866A53A84B17}" srcId="{40A0FBF8-EA48-455D-B072-4BBEE47D1A7F}" destId="{C7E9773A-2017-4271-857F-2AD69A337277}" srcOrd="0" destOrd="0" parTransId="{69B88311-6E24-4871-AE7C-56BDD91275E7}" sibTransId="{2C236A49-5700-4C5F-8465-0484C2A7124D}"/>
    <dgm:cxn modelId="{D9566B22-D54C-4A0D-BF01-8B20D1725B19}" type="presOf" srcId="{C7E9773A-2017-4271-857F-2AD69A337277}" destId="{8F4AFEC6-7FCB-4443-827D-430C59C64530}" srcOrd="1" destOrd="0" presId="urn:microsoft.com/office/officeart/2005/8/layout/hierarchy3"/>
    <dgm:cxn modelId="{F7AED528-3823-4F6A-AD31-E17AE0EDFC03}" type="presOf" srcId="{A9881DB3-508F-48FE-B5B2-2126B06E8056}" destId="{39A32A5A-B22E-48DA-AD83-BA5B86369F49}" srcOrd="0" destOrd="0" presId="urn:microsoft.com/office/officeart/2005/8/layout/hierarchy3"/>
    <dgm:cxn modelId="{26C36032-A3C2-4D5C-BCDB-AA62AFB69D65}" type="presOf" srcId="{2BF343D4-D5E6-466D-97D2-BB2EF9B207A5}" destId="{E264DE1F-FAD8-4659-9B46-A7E708FE0D4F}" srcOrd="1" destOrd="0" presId="urn:microsoft.com/office/officeart/2005/8/layout/hierarchy3"/>
    <dgm:cxn modelId="{30DD6034-87A8-4F2D-B395-A54DC6CD33E5}" srcId="{2BF343D4-D5E6-466D-97D2-BB2EF9B207A5}" destId="{E36BB586-BB4C-4053-8E44-612411DEEAE2}" srcOrd="0" destOrd="0" parTransId="{521942CA-D509-46CA-BEB8-44DA5C49837A}" sibTransId="{7C76B952-E86B-4948-BA5F-1ADC72C71075}"/>
    <dgm:cxn modelId="{A8782F36-D4C6-4766-8511-A8BCEBE8772D}" srcId="{3717AA67-B706-446D-A83A-B7E85EDAA053}" destId="{C0FA1F01-2DF2-450C-96EF-7AAC2F9B8E2A}" srcOrd="2" destOrd="0" parTransId="{DC0DBAA3-D4FF-4A40-B704-3E74BAACD28C}" sibTransId="{9490911B-4837-473A-9EFC-703E16E1BD75}"/>
    <dgm:cxn modelId="{476E8837-9C8A-451D-BF0D-473ABEFB04DD}" type="presOf" srcId="{B99F22F5-58DB-4254-9FB4-02ED565ADF1D}" destId="{EC5ABCD2-1263-486A-BDED-8E5EC6758CED}" srcOrd="0" destOrd="0" presId="urn:microsoft.com/office/officeart/2005/8/layout/hierarchy3"/>
    <dgm:cxn modelId="{D07B043D-3F3D-4019-B257-95235DABFAA9}" type="presOf" srcId="{6F82EE65-2F2A-42FE-ABB8-94F3D80FD623}" destId="{2B81279C-F812-4B90-8051-1498A54BD577}" srcOrd="1" destOrd="0" presId="urn:microsoft.com/office/officeart/2005/8/layout/hierarchy3"/>
    <dgm:cxn modelId="{89EC915F-5F0D-4C9E-B128-5FA193CD7A86}" type="presOf" srcId="{E36BB586-BB4C-4053-8E44-612411DEEAE2}" destId="{633E3BCF-8E43-4887-B417-284321607E04}" srcOrd="0" destOrd="0" presId="urn:microsoft.com/office/officeart/2005/8/layout/hierarchy3"/>
    <dgm:cxn modelId="{59249C62-474C-41F2-97F0-76B2CEEDDD0F}" srcId="{AACEAF40-1288-490F-9ECB-B26C2CC091A9}" destId="{2378E876-7093-4C71-B807-66F1651118D6}" srcOrd="0" destOrd="0" parTransId="{B5C0152F-6A76-4665-8A9D-87E163D6ADAF}" sibTransId="{677BC1D1-3729-449A-BED3-3ED66D3B63F3}"/>
    <dgm:cxn modelId="{547D3043-6318-4558-9B45-A558C28AF018}" type="presOf" srcId="{AACEAF40-1288-490F-9ECB-B26C2CC091A9}" destId="{513498B0-2736-45E4-9375-17BB8516B09D}" srcOrd="0" destOrd="0" presId="urn:microsoft.com/office/officeart/2005/8/layout/hierarchy3"/>
    <dgm:cxn modelId="{F2368D63-C0B6-48F1-90FB-F377E8D7DA45}" type="presOf" srcId="{12431C2C-D8B1-46CD-B8F1-C0A16AEDA3D8}" destId="{C45136B1-85E6-4643-B47B-904D7CB1F909}" srcOrd="0" destOrd="0" presId="urn:microsoft.com/office/officeart/2005/8/layout/hierarchy3"/>
    <dgm:cxn modelId="{C628FF63-D411-4D0E-B90E-1BCFCEDEB130}" type="presOf" srcId="{A60C47AE-FE05-4C80-80F6-A79117BCF540}" destId="{5890A785-9C92-4A2F-AEA4-07C619CFE792}" srcOrd="0" destOrd="0" presId="urn:microsoft.com/office/officeart/2005/8/layout/hierarchy3"/>
    <dgm:cxn modelId="{23E30567-87D1-42BB-AD64-6E8D09CA6048}" srcId="{AACEAF40-1288-490F-9ECB-B26C2CC091A9}" destId="{B99F22F5-58DB-4254-9FB4-02ED565ADF1D}" srcOrd="2" destOrd="0" parTransId="{0F802DC0-F685-43C0-9A13-40C44757460B}" sibTransId="{7BB43439-8112-45C2-B956-0671454860C3}"/>
    <dgm:cxn modelId="{C9830B47-9285-4C95-8950-2A46EE53746A}" type="presOf" srcId="{15E4FE74-91BA-42EF-A83C-A3AE4BA129E1}" destId="{A443D92F-ACED-417C-8C83-EC3AD3E57212}" srcOrd="0" destOrd="0" presId="urn:microsoft.com/office/officeart/2005/8/layout/hierarchy3"/>
    <dgm:cxn modelId="{ADCC114B-13AC-4443-A29D-4C5B0FBE5800}" type="presOf" srcId="{40A0FBF8-EA48-455D-B072-4BBEE47D1A7F}" destId="{467B0B18-A9B6-49F8-A43E-604B64714FC5}" srcOrd="0" destOrd="0" presId="urn:microsoft.com/office/officeart/2005/8/layout/hierarchy3"/>
    <dgm:cxn modelId="{A4C54570-72ED-4FD2-89FE-5BC02526DCC0}" srcId="{6F82EE65-2F2A-42FE-ABB8-94F3D80FD623}" destId="{12431C2C-D8B1-46CD-B8F1-C0A16AEDA3D8}" srcOrd="2" destOrd="0" parTransId="{A9881DB3-508F-48FE-B5B2-2126B06E8056}" sibTransId="{C69FCB24-B42D-404E-9D9B-B495D6991C6B}"/>
    <dgm:cxn modelId="{2A3BE970-72F5-4870-86B4-5BDE972C724C}" srcId="{C7E9773A-2017-4271-857F-2AD69A337277}" destId="{3B08724A-3660-4215-938D-9B8F0ED9BEB3}" srcOrd="0" destOrd="0" parTransId="{A60C47AE-FE05-4C80-80F6-A79117BCF540}" sibTransId="{7C5036AC-EE58-4E3D-A773-9F635685339C}"/>
    <dgm:cxn modelId="{F68EAF76-B85B-4A50-A3A1-CFD583C58CB3}" type="presOf" srcId="{73DC0A0F-2930-4E83-98E3-1AEA6AE29E1C}" destId="{D1438FE5-34E9-46FC-B08A-7A8A5755AAE1}" srcOrd="0" destOrd="0" presId="urn:microsoft.com/office/officeart/2005/8/layout/hierarchy3"/>
    <dgm:cxn modelId="{A90D605A-1542-4477-9CFD-5893B50763C5}" type="presOf" srcId="{DC0DBAA3-D4FF-4A40-B704-3E74BAACD28C}" destId="{4584800F-59AF-4B30-9DB1-84D3898396C0}" srcOrd="0" destOrd="0" presId="urn:microsoft.com/office/officeart/2005/8/layout/hierarchy3"/>
    <dgm:cxn modelId="{29B46880-52B2-44E0-B9D2-41E9BE47A4BF}" type="presOf" srcId="{612D975B-62D3-42F3-BA31-820BDF419B5F}" destId="{88CBC2A8-D008-4330-84CA-EA563B449E60}" srcOrd="0" destOrd="0" presId="urn:microsoft.com/office/officeart/2005/8/layout/hierarchy3"/>
    <dgm:cxn modelId="{68851F89-2DF4-412F-AF3B-8A4182D61650}" srcId="{40A0FBF8-EA48-455D-B072-4BBEE47D1A7F}" destId="{6F82EE65-2F2A-42FE-ABB8-94F3D80FD623}" srcOrd="3" destOrd="0" parTransId="{CF0FCF62-79F0-41F5-BD1E-1238F97DC1EF}" sibTransId="{6DD67FAE-AF7C-4277-8E54-45CED9E7CD28}"/>
    <dgm:cxn modelId="{17FB868C-F1B8-4776-9DF2-943B01C70329}" type="presOf" srcId="{8CD46C9F-6364-4935-BBAE-025113E45D4D}" destId="{89316A99-FA65-49D4-80A6-E41703D61FC7}" srcOrd="0" destOrd="0" presId="urn:microsoft.com/office/officeart/2005/8/layout/hierarchy3"/>
    <dgm:cxn modelId="{27F2608D-9F2A-4F41-93A6-73A95D13B8B4}" type="presOf" srcId="{6F82EE65-2F2A-42FE-ABB8-94F3D80FD623}" destId="{78138461-AF3D-4973-9DCF-6264D355F586}" srcOrd="0" destOrd="0" presId="urn:microsoft.com/office/officeart/2005/8/layout/hierarchy3"/>
    <dgm:cxn modelId="{8E1BAE8D-EE6B-4622-9496-A8EC51056E68}" srcId="{40A0FBF8-EA48-455D-B072-4BBEE47D1A7F}" destId="{AACEAF40-1288-490F-9ECB-B26C2CC091A9}" srcOrd="2" destOrd="0" parTransId="{655768A0-DE45-4284-B0D0-3AE54F1D068A}" sibTransId="{0D5E33D9-CEF6-4B66-9721-CBCE04EEEF55}"/>
    <dgm:cxn modelId="{2C4F5E9A-3D74-41C5-A7C7-765A5B6CC6FD}" type="presOf" srcId="{B5C0152F-6A76-4665-8A9D-87E163D6ADAF}" destId="{9CD23924-BE66-4E0F-8102-582ED77A6366}" srcOrd="0" destOrd="0" presId="urn:microsoft.com/office/officeart/2005/8/layout/hierarchy3"/>
    <dgm:cxn modelId="{21E9BA9C-8E63-4AEF-8936-C8FF778B70F9}" type="presOf" srcId="{2A37C8D5-9AC5-49C5-A656-929930A19B31}" destId="{5A14C5F4-0A2D-49DE-81EA-465239092579}" srcOrd="0" destOrd="0" presId="urn:microsoft.com/office/officeart/2005/8/layout/hierarchy3"/>
    <dgm:cxn modelId="{C4E0A7A2-76EA-4792-8C55-14DAD0BF6B6B}" srcId="{C7E9773A-2017-4271-857F-2AD69A337277}" destId="{8ADF3647-5521-4AF2-80F6-09BF59DAC339}" srcOrd="2" destOrd="0" parTransId="{B3BACF3D-6B75-48AB-9405-293DEA6E7B94}" sibTransId="{BD245AEF-A2E7-45E3-B5BF-A1BDDFD24E0A}"/>
    <dgm:cxn modelId="{B10A4CA5-EB79-4151-A8EB-CF07B965E448}" srcId="{2BF343D4-D5E6-466D-97D2-BB2EF9B207A5}" destId="{465D1845-19F6-4B1A-AD85-274875882373}" srcOrd="2" destOrd="0" parTransId="{A8999ACA-867C-4685-9DC6-2F799676D919}" sibTransId="{4CBDF83D-CB31-4117-8CC3-A1C46218E5F9}"/>
    <dgm:cxn modelId="{34994AA8-8484-46D2-9567-D79311156AFC}" srcId="{6F82EE65-2F2A-42FE-ABB8-94F3D80FD623}" destId="{301F3467-AE98-4AF5-87F9-C323827FF0DE}" srcOrd="1" destOrd="0" parTransId="{6F9FD963-EC84-447E-92E9-671FD713A129}" sibTransId="{F153A331-B44A-495D-8ECE-638B1E14F6E9}"/>
    <dgm:cxn modelId="{DA7DD6B2-CF85-4405-B641-9C9D93A27531}" srcId="{C7E9773A-2017-4271-857F-2AD69A337277}" destId="{B9C26555-8634-4FA0-BD7F-838F727DA302}" srcOrd="1" destOrd="0" parTransId="{AA9DBDD9-616F-4D24-9D4E-4FEC1442A04B}" sibTransId="{CC7C9B49-8AA1-4DEE-B949-4DFC44E7C2BF}"/>
    <dgm:cxn modelId="{443229B8-0678-4F8F-9EAE-37BDF918A960}" srcId="{3717AA67-B706-446D-A83A-B7E85EDAA053}" destId="{874B3499-F8D7-4170-8FE5-545CCB1E0640}" srcOrd="0" destOrd="0" parTransId="{D4677C1E-BD9C-4BED-B808-A4A028EE5499}" sibTransId="{AB9CD6C6-0B10-401E-9B7A-626AAECCFD94}"/>
    <dgm:cxn modelId="{C18764B8-440C-4FB3-B78E-B80F3EE14CAD}" srcId="{AACEAF40-1288-490F-9ECB-B26C2CC091A9}" destId="{73DC0A0F-2930-4E83-98E3-1AEA6AE29E1C}" srcOrd="1" destOrd="0" parTransId="{8CD46C9F-6364-4935-BBAE-025113E45D4D}" sibTransId="{6BA03649-C742-46C4-AA7E-200E46B8AC68}"/>
    <dgm:cxn modelId="{CD1554BA-04F5-48A1-841B-1EFB731AA269}" type="presOf" srcId="{C0FA1F01-2DF2-450C-96EF-7AAC2F9B8E2A}" destId="{05ED375D-456B-4A39-9AC0-CACCDE803D3F}" srcOrd="0" destOrd="0" presId="urn:microsoft.com/office/officeart/2005/8/layout/hierarchy3"/>
    <dgm:cxn modelId="{6AC05CBE-17FB-4152-9761-6A99927D744A}" type="presOf" srcId="{3717AA67-B706-446D-A83A-B7E85EDAA053}" destId="{0EAA25C1-BDFC-4434-A205-7088648BE316}" srcOrd="1" destOrd="0" presId="urn:microsoft.com/office/officeart/2005/8/layout/hierarchy3"/>
    <dgm:cxn modelId="{A68C66C6-D76B-4684-BB50-8FD4C915364E}" type="presOf" srcId="{71354106-D64C-4503-B39B-283CAB4FFCA0}" destId="{5B6172D7-7F7D-46A5-9054-DC82CB29BEC4}" srcOrd="0" destOrd="0" presId="urn:microsoft.com/office/officeart/2005/8/layout/hierarchy3"/>
    <dgm:cxn modelId="{571197CA-020C-4AC8-A4FF-D4C720CDE3F6}" type="presOf" srcId="{D4677C1E-BD9C-4BED-B808-A4A028EE5499}" destId="{EAE3C27B-19D2-4A3C-8D1F-5408655E1222}" srcOrd="0" destOrd="0" presId="urn:microsoft.com/office/officeart/2005/8/layout/hierarchy3"/>
    <dgm:cxn modelId="{8EF19DCB-AC9F-4602-88BD-D55F5EED7DF1}" type="presOf" srcId="{521942CA-D509-46CA-BEB8-44DA5C49837A}" destId="{0F018EBC-0B2F-4677-A15A-530FD03310F6}" srcOrd="0" destOrd="0" presId="urn:microsoft.com/office/officeart/2005/8/layout/hierarchy3"/>
    <dgm:cxn modelId="{4484F6CB-426C-4ADF-AF2A-2AD2C71D8CE1}" type="presOf" srcId="{301F3467-AE98-4AF5-87F9-C323827FF0DE}" destId="{9111BBCE-7F8A-4CCB-86B6-A0360A408E72}" srcOrd="0" destOrd="0" presId="urn:microsoft.com/office/officeart/2005/8/layout/hierarchy3"/>
    <dgm:cxn modelId="{7CA16ECE-BC65-4E31-8D8C-509071BA3CB2}" srcId="{40A0FBF8-EA48-455D-B072-4BBEE47D1A7F}" destId="{2BF343D4-D5E6-466D-97D2-BB2EF9B207A5}" srcOrd="1" destOrd="0" parTransId="{D7818425-5239-401B-9C76-1368E9FCC07F}" sibTransId="{121F4BC9-D792-48D6-9921-CC10B1F372BD}"/>
    <dgm:cxn modelId="{2C6B00D2-E91D-47C0-989D-CF2CAD407496}" type="presOf" srcId="{AA9DBDD9-616F-4D24-9D4E-4FEC1442A04B}" destId="{B35B511D-EBDA-4F4C-9B0A-3E7A2FAB6311}" srcOrd="0" destOrd="0" presId="urn:microsoft.com/office/officeart/2005/8/layout/hierarchy3"/>
    <dgm:cxn modelId="{D1113DD8-63A2-417E-B9AB-61017AF241E6}" type="presOf" srcId="{465D1845-19F6-4B1A-AD85-274875882373}" destId="{489F10B4-EE4B-4489-9512-6362D9EA0DAB}" srcOrd="0" destOrd="0" presId="urn:microsoft.com/office/officeart/2005/8/layout/hierarchy3"/>
    <dgm:cxn modelId="{14DDEBE0-060B-42DD-8A08-22AA207C9166}" type="presOf" srcId="{A8999ACA-867C-4685-9DC6-2F799676D919}" destId="{0520DC34-0321-442C-87C4-7C530A9E2F2E}" srcOrd="0" destOrd="0" presId="urn:microsoft.com/office/officeart/2005/8/layout/hierarchy3"/>
    <dgm:cxn modelId="{9CAF80E3-9470-4BD1-941B-F40960253113}" type="presOf" srcId="{3B08724A-3660-4215-938D-9B8F0ED9BEB3}" destId="{297E2882-7F67-437A-AE1F-400D211022DE}" srcOrd="0" destOrd="0" presId="urn:microsoft.com/office/officeart/2005/8/layout/hierarchy3"/>
    <dgm:cxn modelId="{84C6F4E7-0EED-48C2-8F08-A56636DA0025}" type="presOf" srcId="{3717AA67-B706-446D-A83A-B7E85EDAA053}" destId="{1AA50B85-1D52-4CCE-8008-31D1C343D5CB}" srcOrd="0" destOrd="0" presId="urn:microsoft.com/office/officeart/2005/8/layout/hierarchy3"/>
    <dgm:cxn modelId="{0DF29AEC-825F-4680-A431-5FC9CA3D77B3}" type="presOf" srcId="{8A3365C6-4257-4026-A2B0-F3853F8CA35E}" destId="{49DFD456-FD9F-48AB-BF78-5B9458453C99}" srcOrd="0" destOrd="0" presId="urn:microsoft.com/office/officeart/2005/8/layout/hierarchy3"/>
    <dgm:cxn modelId="{77B865EF-F901-46C2-8EF3-7BEDBE6BB628}" type="presOf" srcId="{2BF343D4-D5E6-466D-97D2-BB2EF9B207A5}" destId="{A81ECBAC-1138-44D7-B3F4-6B86FCDEAFE0}" srcOrd="0" destOrd="0" presId="urn:microsoft.com/office/officeart/2005/8/layout/hierarchy3"/>
    <dgm:cxn modelId="{819667F4-3005-403C-924E-9102659501D5}" type="presOf" srcId="{2378E876-7093-4C71-B807-66F1651118D6}" destId="{5B466CE0-AC73-4F71-8569-BCC219138797}" srcOrd="0" destOrd="0" presId="urn:microsoft.com/office/officeart/2005/8/layout/hierarchy3"/>
    <dgm:cxn modelId="{258A34F9-2113-43E9-B7C3-DB40A91D5958}" srcId="{6F82EE65-2F2A-42FE-ABB8-94F3D80FD623}" destId="{15E4FE74-91BA-42EF-A83C-A3AE4BA129E1}" srcOrd="0" destOrd="0" parTransId="{612D975B-62D3-42F3-BA31-820BDF419B5F}" sibTransId="{DBC09985-A266-4B0A-8167-8585FC39BE5B}"/>
    <dgm:cxn modelId="{2B2931FA-818D-4EE0-BA5F-A6E41B81A9FB}" type="presOf" srcId="{F9859E45-6AE5-4532-A1B1-461F0C10C456}" destId="{F8659EE0-19EE-43A0-A2D8-DF650161FA8D}" srcOrd="0" destOrd="0" presId="urn:microsoft.com/office/officeart/2005/8/layout/hierarchy3"/>
    <dgm:cxn modelId="{7B2B69FA-65F5-4AA9-B5AE-171074A38B5A}" type="presOf" srcId="{874B3499-F8D7-4170-8FE5-545CCB1E0640}" destId="{515C0708-CDA8-4DA6-A6CB-6F591C673A3D}" srcOrd="0" destOrd="0" presId="urn:microsoft.com/office/officeart/2005/8/layout/hierarchy3"/>
    <dgm:cxn modelId="{E5E8952F-7656-4748-AA3A-239C0353C596}" type="presParOf" srcId="{467B0B18-A9B6-49F8-A43E-604B64714FC5}" destId="{E4C6FED8-8F91-4A36-A8C2-42F45300045C}" srcOrd="0" destOrd="0" presId="urn:microsoft.com/office/officeart/2005/8/layout/hierarchy3"/>
    <dgm:cxn modelId="{6EFBA35E-3AB8-41A3-8319-C5A7D52BB022}" type="presParOf" srcId="{E4C6FED8-8F91-4A36-A8C2-42F45300045C}" destId="{E2B3B65C-39B8-40F9-9A8A-6B688F4F82F3}" srcOrd="0" destOrd="0" presId="urn:microsoft.com/office/officeart/2005/8/layout/hierarchy3"/>
    <dgm:cxn modelId="{E54E6E79-A109-4948-AAF2-C2EA078F75DF}" type="presParOf" srcId="{E2B3B65C-39B8-40F9-9A8A-6B688F4F82F3}" destId="{62D65319-43AD-439F-82D0-9920BFDE55A4}" srcOrd="0" destOrd="0" presId="urn:microsoft.com/office/officeart/2005/8/layout/hierarchy3"/>
    <dgm:cxn modelId="{D30D45CB-29E5-46E1-AE95-F3E1ABD930AD}" type="presParOf" srcId="{E2B3B65C-39B8-40F9-9A8A-6B688F4F82F3}" destId="{8F4AFEC6-7FCB-4443-827D-430C59C64530}" srcOrd="1" destOrd="0" presId="urn:microsoft.com/office/officeart/2005/8/layout/hierarchy3"/>
    <dgm:cxn modelId="{6DDFBEF4-F8CB-41FF-B48D-6E835D083271}" type="presParOf" srcId="{E4C6FED8-8F91-4A36-A8C2-42F45300045C}" destId="{2CFE4B5D-945B-4D02-83AA-01E9154ABE09}" srcOrd="1" destOrd="0" presId="urn:microsoft.com/office/officeart/2005/8/layout/hierarchy3"/>
    <dgm:cxn modelId="{BC673844-4B9B-46A3-9E23-F2C6813AED20}" type="presParOf" srcId="{2CFE4B5D-945B-4D02-83AA-01E9154ABE09}" destId="{5890A785-9C92-4A2F-AEA4-07C619CFE792}" srcOrd="0" destOrd="0" presId="urn:microsoft.com/office/officeart/2005/8/layout/hierarchy3"/>
    <dgm:cxn modelId="{E08BFA4F-0B8D-4D18-96CD-CF94C13FF5EE}" type="presParOf" srcId="{2CFE4B5D-945B-4D02-83AA-01E9154ABE09}" destId="{297E2882-7F67-437A-AE1F-400D211022DE}" srcOrd="1" destOrd="0" presId="urn:microsoft.com/office/officeart/2005/8/layout/hierarchy3"/>
    <dgm:cxn modelId="{3B76CD43-829F-4806-8141-376F75006EFC}" type="presParOf" srcId="{2CFE4B5D-945B-4D02-83AA-01E9154ABE09}" destId="{B35B511D-EBDA-4F4C-9B0A-3E7A2FAB6311}" srcOrd="2" destOrd="0" presId="urn:microsoft.com/office/officeart/2005/8/layout/hierarchy3"/>
    <dgm:cxn modelId="{9FD3A940-24B0-4C1E-B822-B94302107907}" type="presParOf" srcId="{2CFE4B5D-945B-4D02-83AA-01E9154ABE09}" destId="{D3D60D35-41F3-4790-9815-A524695FA322}" srcOrd="3" destOrd="0" presId="urn:microsoft.com/office/officeart/2005/8/layout/hierarchy3"/>
    <dgm:cxn modelId="{F9F616B8-8DC4-477E-8899-CB9336477AB1}" type="presParOf" srcId="{2CFE4B5D-945B-4D02-83AA-01E9154ABE09}" destId="{CCAB12F7-BD3F-48D9-A7E6-5EC26243CA50}" srcOrd="4" destOrd="0" presId="urn:microsoft.com/office/officeart/2005/8/layout/hierarchy3"/>
    <dgm:cxn modelId="{0A0FBEB4-6FEC-4751-93A9-D02A58D701D2}" type="presParOf" srcId="{2CFE4B5D-945B-4D02-83AA-01E9154ABE09}" destId="{E1294F31-68FF-4BF5-BD5A-D6819CACC4BF}" srcOrd="5" destOrd="0" presId="urn:microsoft.com/office/officeart/2005/8/layout/hierarchy3"/>
    <dgm:cxn modelId="{FCC84EB1-3ADA-4C1F-9901-5A938C8F7791}" type="presParOf" srcId="{467B0B18-A9B6-49F8-A43E-604B64714FC5}" destId="{CEFE8566-09CA-4D1D-B729-85071CB42315}" srcOrd="1" destOrd="0" presId="urn:microsoft.com/office/officeart/2005/8/layout/hierarchy3"/>
    <dgm:cxn modelId="{8A47D736-9CBA-4E29-B0FA-2C25177F2917}" type="presParOf" srcId="{CEFE8566-09CA-4D1D-B729-85071CB42315}" destId="{B65436F5-BB9F-48AB-9EA6-90A8676BB461}" srcOrd="0" destOrd="0" presId="urn:microsoft.com/office/officeart/2005/8/layout/hierarchy3"/>
    <dgm:cxn modelId="{17D945D2-9D93-43A4-AACA-EDAD4B50108F}" type="presParOf" srcId="{B65436F5-BB9F-48AB-9EA6-90A8676BB461}" destId="{A81ECBAC-1138-44D7-B3F4-6B86FCDEAFE0}" srcOrd="0" destOrd="0" presId="urn:microsoft.com/office/officeart/2005/8/layout/hierarchy3"/>
    <dgm:cxn modelId="{D4915CFB-528D-471E-B97A-9C3B959A88C5}" type="presParOf" srcId="{B65436F5-BB9F-48AB-9EA6-90A8676BB461}" destId="{E264DE1F-FAD8-4659-9B46-A7E708FE0D4F}" srcOrd="1" destOrd="0" presId="urn:microsoft.com/office/officeart/2005/8/layout/hierarchy3"/>
    <dgm:cxn modelId="{5F2A2998-6B77-4AE7-8C80-E2D6FB4EA77B}" type="presParOf" srcId="{CEFE8566-09CA-4D1D-B729-85071CB42315}" destId="{28DDADBB-122D-46F0-816D-0889CF9205E2}" srcOrd="1" destOrd="0" presId="urn:microsoft.com/office/officeart/2005/8/layout/hierarchy3"/>
    <dgm:cxn modelId="{964E0975-ADFF-46AB-896E-1E54313D2BF3}" type="presParOf" srcId="{28DDADBB-122D-46F0-816D-0889CF9205E2}" destId="{0F018EBC-0B2F-4677-A15A-530FD03310F6}" srcOrd="0" destOrd="0" presId="urn:microsoft.com/office/officeart/2005/8/layout/hierarchy3"/>
    <dgm:cxn modelId="{BFCFDA66-3C90-4E4F-B93F-F436343B4FBF}" type="presParOf" srcId="{28DDADBB-122D-46F0-816D-0889CF9205E2}" destId="{633E3BCF-8E43-4887-B417-284321607E04}" srcOrd="1" destOrd="0" presId="urn:microsoft.com/office/officeart/2005/8/layout/hierarchy3"/>
    <dgm:cxn modelId="{83384EEE-737A-461C-8CB2-8A7421D6FD94}" type="presParOf" srcId="{28DDADBB-122D-46F0-816D-0889CF9205E2}" destId="{F8659EE0-19EE-43A0-A2D8-DF650161FA8D}" srcOrd="2" destOrd="0" presId="urn:microsoft.com/office/officeart/2005/8/layout/hierarchy3"/>
    <dgm:cxn modelId="{5F944B6C-D88E-401B-8813-A8EE73659E90}" type="presParOf" srcId="{28DDADBB-122D-46F0-816D-0889CF9205E2}" destId="{5B6172D7-7F7D-46A5-9054-DC82CB29BEC4}" srcOrd="3" destOrd="0" presId="urn:microsoft.com/office/officeart/2005/8/layout/hierarchy3"/>
    <dgm:cxn modelId="{975AF5AB-6A35-49DC-9A7C-6638CF5F4D54}" type="presParOf" srcId="{28DDADBB-122D-46F0-816D-0889CF9205E2}" destId="{0520DC34-0321-442C-87C4-7C530A9E2F2E}" srcOrd="4" destOrd="0" presId="urn:microsoft.com/office/officeart/2005/8/layout/hierarchy3"/>
    <dgm:cxn modelId="{09609C67-BF81-4B0D-B30A-91E33E955E5B}" type="presParOf" srcId="{28DDADBB-122D-46F0-816D-0889CF9205E2}" destId="{489F10B4-EE4B-4489-9512-6362D9EA0DAB}" srcOrd="5" destOrd="0" presId="urn:microsoft.com/office/officeart/2005/8/layout/hierarchy3"/>
    <dgm:cxn modelId="{4DFB64F2-7823-488B-96C6-B3FDB2BA491C}" type="presParOf" srcId="{467B0B18-A9B6-49F8-A43E-604B64714FC5}" destId="{AB2473DE-5CCE-42DA-9230-1B39A8F43A55}" srcOrd="2" destOrd="0" presId="urn:microsoft.com/office/officeart/2005/8/layout/hierarchy3"/>
    <dgm:cxn modelId="{22FD4543-0E86-4D59-B2E2-CF7942ACC1BC}" type="presParOf" srcId="{AB2473DE-5CCE-42DA-9230-1B39A8F43A55}" destId="{11EBAF5A-3795-4C3E-AFD1-275C3436DB14}" srcOrd="0" destOrd="0" presId="urn:microsoft.com/office/officeart/2005/8/layout/hierarchy3"/>
    <dgm:cxn modelId="{9D0AD05D-8FFA-4091-AA03-E0AB077DE025}" type="presParOf" srcId="{11EBAF5A-3795-4C3E-AFD1-275C3436DB14}" destId="{513498B0-2736-45E4-9375-17BB8516B09D}" srcOrd="0" destOrd="0" presId="urn:microsoft.com/office/officeart/2005/8/layout/hierarchy3"/>
    <dgm:cxn modelId="{D270AB23-1742-4973-9C52-D70C5BFDD720}" type="presParOf" srcId="{11EBAF5A-3795-4C3E-AFD1-275C3436DB14}" destId="{F0B4E2F0-A784-4F23-BB74-C4F001F4C85F}" srcOrd="1" destOrd="0" presId="urn:microsoft.com/office/officeart/2005/8/layout/hierarchy3"/>
    <dgm:cxn modelId="{F094A124-4F5B-4486-91A0-2B9BE67AF0F6}" type="presParOf" srcId="{AB2473DE-5CCE-42DA-9230-1B39A8F43A55}" destId="{7CA1B098-5550-4D8C-BA62-8CE7911F8090}" srcOrd="1" destOrd="0" presId="urn:microsoft.com/office/officeart/2005/8/layout/hierarchy3"/>
    <dgm:cxn modelId="{444E5D82-F1F7-4B20-865D-7E3403D90187}" type="presParOf" srcId="{7CA1B098-5550-4D8C-BA62-8CE7911F8090}" destId="{9CD23924-BE66-4E0F-8102-582ED77A6366}" srcOrd="0" destOrd="0" presId="urn:microsoft.com/office/officeart/2005/8/layout/hierarchy3"/>
    <dgm:cxn modelId="{FE5E9E24-FC6D-4275-8463-2B5492FC15BE}" type="presParOf" srcId="{7CA1B098-5550-4D8C-BA62-8CE7911F8090}" destId="{5B466CE0-AC73-4F71-8569-BCC219138797}" srcOrd="1" destOrd="0" presId="urn:microsoft.com/office/officeart/2005/8/layout/hierarchy3"/>
    <dgm:cxn modelId="{109AE421-4F8B-47B3-91BD-818AFF3CAADD}" type="presParOf" srcId="{7CA1B098-5550-4D8C-BA62-8CE7911F8090}" destId="{89316A99-FA65-49D4-80A6-E41703D61FC7}" srcOrd="2" destOrd="0" presId="urn:microsoft.com/office/officeart/2005/8/layout/hierarchy3"/>
    <dgm:cxn modelId="{A84C98DE-E8E2-4368-A3DE-584CB13E6DCF}" type="presParOf" srcId="{7CA1B098-5550-4D8C-BA62-8CE7911F8090}" destId="{D1438FE5-34E9-46FC-B08A-7A8A5755AAE1}" srcOrd="3" destOrd="0" presId="urn:microsoft.com/office/officeart/2005/8/layout/hierarchy3"/>
    <dgm:cxn modelId="{DAB8E926-5002-429A-85AC-BD6C4C7B7E81}" type="presParOf" srcId="{7CA1B098-5550-4D8C-BA62-8CE7911F8090}" destId="{CC4AAB92-5EDE-4103-A540-46141EB28280}" srcOrd="4" destOrd="0" presId="urn:microsoft.com/office/officeart/2005/8/layout/hierarchy3"/>
    <dgm:cxn modelId="{F57CDF88-A0C8-4D25-8470-4BB005FD0A20}" type="presParOf" srcId="{7CA1B098-5550-4D8C-BA62-8CE7911F8090}" destId="{EC5ABCD2-1263-486A-BDED-8E5EC6758CED}" srcOrd="5" destOrd="0" presId="urn:microsoft.com/office/officeart/2005/8/layout/hierarchy3"/>
    <dgm:cxn modelId="{D0B8A2FB-C351-44DF-B627-5D4030300D64}" type="presParOf" srcId="{467B0B18-A9B6-49F8-A43E-604B64714FC5}" destId="{582C83B4-B7A4-4BF7-A61A-43B5D12DE61E}" srcOrd="3" destOrd="0" presId="urn:microsoft.com/office/officeart/2005/8/layout/hierarchy3"/>
    <dgm:cxn modelId="{8ACC5361-E1AA-409B-8B00-E3A4B88C8C80}" type="presParOf" srcId="{582C83B4-B7A4-4BF7-A61A-43B5D12DE61E}" destId="{D06686E9-2337-4489-AA4C-E521882CC87D}" srcOrd="0" destOrd="0" presId="urn:microsoft.com/office/officeart/2005/8/layout/hierarchy3"/>
    <dgm:cxn modelId="{363DCA03-A85D-45F3-9EF5-A8BF25703A3E}" type="presParOf" srcId="{D06686E9-2337-4489-AA4C-E521882CC87D}" destId="{78138461-AF3D-4973-9DCF-6264D355F586}" srcOrd="0" destOrd="0" presId="urn:microsoft.com/office/officeart/2005/8/layout/hierarchy3"/>
    <dgm:cxn modelId="{9411DD0C-EE82-4C01-BCC2-086D873F31A9}" type="presParOf" srcId="{D06686E9-2337-4489-AA4C-E521882CC87D}" destId="{2B81279C-F812-4B90-8051-1498A54BD577}" srcOrd="1" destOrd="0" presId="urn:microsoft.com/office/officeart/2005/8/layout/hierarchy3"/>
    <dgm:cxn modelId="{AEA1E0C8-15DF-4D00-ABF6-E3F42562ECCF}" type="presParOf" srcId="{582C83B4-B7A4-4BF7-A61A-43B5D12DE61E}" destId="{D1D87300-88C8-439A-B282-A5034EB41E0A}" srcOrd="1" destOrd="0" presId="urn:microsoft.com/office/officeart/2005/8/layout/hierarchy3"/>
    <dgm:cxn modelId="{ADCCEFAD-F405-4F6D-A70E-8EFAF45ADD20}" type="presParOf" srcId="{D1D87300-88C8-439A-B282-A5034EB41E0A}" destId="{88CBC2A8-D008-4330-84CA-EA563B449E60}" srcOrd="0" destOrd="0" presId="urn:microsoft.com/office/officeart/2005/8/layout/hierarchy3"/>
    <dgm:cxn modelId="{878DB4F2-935D-4A68-B144-788B7E6CE3C7}" type="presParOf" srcId="{D1D87300-88C8-439A-B282-A5034EB41E0A}" destId="{A443D92F-ACED-417C-8C83-EC3AD3E57212}" srcOrd="1" destOrd="0" presId="urn:microsoft.com/office/officeart/2005/8/layout/hierarchy3"/>
    <dgm:cxn modelId="{69E4FC98-DAF1-4312-932F-217494EB3CDB}" type="presParOf" srcId="{D1D87300-88C8-439A-B282-A5034EB41E0A}" destId="{D292CF58-2E5B-4D64-AEB8-DE9F790CF402}" srcOrd="2" destOrd="0" presId="urn:microsoft.com/office/officeart/2005/8/layout/hierarchy3"/>
    <dgm:cxn modelId="{B791D0C4-C92C-42FF-8AEB-694A0888F575}" type="presParOf" srcId="{D1D87300-88C8-439A-B282-A5034EB41E0A}" destId="{9111BBCE-7F8A-4CCB-86B6-A0360A408E72}" srcOrd="3" destOrd="0" presId="urn:microsoft.com/office/officeart/2005/8/layout/hierarchy3"/>
    <dgm:cxn modelId="{36A6C4AC-B4A0-4847-BF22-32664B26FA2C}" type="presParOf" srcId="{D1D87300-88C8-439A-B282-A5034EB41E0A}" destId="{39A32A5A-B22E-48DA-AD83-BA5B86369F49}" srcOrd="4" destOrd="0" presId="urn:microsoft.com/office/officeart/2005/8/layout/hierarchy3"/>
    <dgm:cxn modelId="{B0B19479-CB8D-4E2B-81C6-F17607727A79}" type="presParOf" srcId="{D1D87300-88C8-439A-B282-A5034EB41E0A}" destId="{C45136B1-85E6-4643-B47B-904D7CB1F909}" srcOrd="5" destOrd="0" presId="urn:microsoft.com/office/officeart/2005/8/layout/hierarchy3"/>
    <dgm:cxn modelId="{B3089089-493F-4172-A3AB-94054D62DFA6}" type="presParOf" srcId="{467B0B18-A9B6-49F8-A43E-604B64714FC5}" destId="{B688B79B-F0D6-42A2-A058-08DD49AA5440}" srcOrd="4" destOrd="0" presId="urn:microsoft.com/office/officeart/2005/8/layout/hierarchy3"/>
    <dgm:cxn modelId="{CE4E87A1-94DC-4A7A-9B9C-05E9288492CF}" type="presParOf" srcId="{B688B79B-F0D6-42A2-A058-08DD49AA5440}" destId="{B07CCE1F-1EAC-44AF-ACB8-4AF731EE8BEF}" srcOrd="0" destOrd="0" presId="urn:microsoft.com/office/officeart/2005/8/layout/hierarchy3"/>
    <dgm:cxn modelId="{DFDE41B0-305E-4EE0-851E-286ADCC1F026}" type="presParOf" srcId="{B07CCE1F-1EAC-44AF-ACB8-4AF731EE8BEF}" destId="{1AA50B85-1D52-4CCE-8008-31D1C343D5CB}" srcOrd="0" destOrd="0" presId="urn:microsoft.com/office/officeart/2005/8/layout/hierarchy3"/>
    <dgm:cxn modelId="{860C8A7D-32CA-448F-BAFB-7F0897DF016A}" type="presParOf" srcId="{B07CCE1F-1EAC-44AF-ACB8-4AF731EE8BEF}" destId="{0EAA25C1-BDFC-4434-A205-7088648BE316}" srcOrd="1" destOrd="0" presId="urn:microsoft.com/office/officeart/2005/8/layout/hierarchy3"/>
    <dgm:cxn modelId="{4F1630EB-BD71-4537-AEA1-0F9314844237}" type="presParOf" srcId="{B688B79B-F0D6-42A2-A058-08DD49AA5440}" destId="{197F804E-A2C9-489A-8494-2FA81E591B3C}" srcOrd="1" destOrd="0" presId="urn:microsoft.com/office/officeart/2005/8/layout/hierarchy3"/>
    <dgm:cxn modelId="{AE3EDB2A-03F1-44BA-AC37-58F8ECB327AF}" type="presParOf" srcId="{197F804E-A2C9-489A-8494-2FA81E591B3C}" destId="{EAE3C27B-19D2-4A3C-8D1F-5408655E1222}" srcOrd="0" destOrd="0" presId="urn:microsoft.com/office/officeart/2005/8/layout/hierarchy3"/>
    <dgm:cxn modelId="{AF22B1A6-5010-4CC0-8A6C-AE9C77F341EE}" type="presParOf" srcId="{197F804E-A2C9-489A-8494-2FA81E591B3C}" destId="{515C0708-CDA8-4DA6-A6CB-6F591C673A3D}" srcOrd="1" destOrd="0" presId="urn:microsoft.com/office/officeart/2005/8/layout/hierarchy3"/>
    <dgm:cxn modelId="{4AECF512-6FC8-4695-8FC3-A88544AAC784}" type="presParOf" srcId="{197F804E-A2C9-489A-8494-2FA81E591B3C}" destId="{49DFD456-FD9F-48AB-BF78-5B9458453C99}" srcOrd="2" destOrd="0" presId="urn:microsoft.com/office/officeart/2005/8/layout/hierarchy3"/>
    <dgm:cxn modelId="{52099824-A4AB-4E97-ADB8-C545FDDB425E}" type="presParOf" srcId="{197F804E-A2C9-489A-8494-2FA81E591B3C}" destId="{5A14C5F4-0A2D-49DE-81EA-465239092579}" srcOrd="3" destOrd="0" presId="urn:microsoft.com/office/officeart/2005/8/layout/hierarchy3"/>
    <dgm:cxn modelId="{84371105-DF3C-42FD-85EA-48E09B474E36}" type="presParOf" srcId="{197F804E-A2C9-489A-8494-2FA81E591B3C}" destId="{4584800F-59AF-4B30-9DB1-84D3898396C0}" srcOrd="4" destOrd="0" presId="urn:microsoft.com/office/officeart/2005/8/layout/hierarchy3"/>
    <dgm:cxn modelId="{AC56C740-AA4F-4C21-940D-B7E509072B82}" type="presParOf" srcId="{197F804E-A2C9-489A-8494-2FA81E591B3C}" destId="{05ED375D-456B-4A39-9AC0-CACCDE803D3F}"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09A10C5-0379-4803-86E0-0EF2A85AD081}" type="doc">
      <dgm:prSet loTypeId="urn:microsoft.com/office/officeart/2011/layout/TabList" loCatId="officeonline" qsTypeId="urn:microsoft.com/office/officeart/2005/8/quickstyle/simple1" qsCatId="simple" csTypeId="urn:microsoft.com/office/officeart/2005/8/colors/colorful5" csCatId="colorful" phldr="1"/>
      <dgm:spPr/>
      <dgm:t>
        <a:bodyPr/>
        <a:lstStyle/>
        <a:p>
          <a:endParaRPr lang="en-US"/>
        </a:p>
      </dgm:t>
    </dgm:pt>
    <dgm:pt modelId="{8CAF44D6-8AE4-4725-8DEC-5C0699B1D011}">
      <dgm:prSet/>
      <dgm:spPr/>
      <dgm:t>
        <a:bodyPr/>
        <a:lstStyle/>
        <a:p>
          <a:r>
            <a:rPr lang="en-US" b="1" i="0" dirty="0"/>
            <a:t>Test Environment:</a:t>
          </a:r>
          <a:endParaRPr lang="en-US" dirty="0"/>
        </a:p>
      </dgm:t>
    </dgm:pt>
    <dgm:pt modelId="{08BB3D0F-9F84-434A-8BE2-F036D8B846A3}" type="parTrans" cxnId="{54A998F8-29F3-4E07-9483-EA5F407ED944}">
      <dgm:prSet/>
      <dgm:spPr/>
      <dgm:t>
        <a:bodyPr/>
        <a:lstStyle/>
        <a:p>
          <a:endParaRPr lang="en-US"/>
        </a:p>
      </dgm:t>
    </dgm:pt>
    <dgm:pt modelId="{52B1A4E5-8684-40B1-B214-FD022CA22969}" type="sibTrans" cxnId="{54A998F8-29F3-4E07-9483-EA5F407ED944}">
      <dgm:prSet/>
      <dgm:spPr/>
      <dgm:t>
        <a:bodyPr/>
        <a:lstStyle/>
        <a:p>
          <a:endParaRPr lang="en-US"/>
        </a:p>
      </dgm:t>
    </dgm:pt>
    <dgm:pt modelId="{06535538-F871-4012-BD93-2F911C328D27}">
      <dgm:prSet/>
      <dgm:spPr/>
      <dgm:t>
        <a:bodyPr anchor="ctr"/>
        <a:lstStyle/>
        <a:p>
          <a:r>
            <a:rPr lang="en-US" b="0" i="0" dirty="0"/>
            <a:t>Setup Requirements: Mirror of production environment with migrated test data.</a:t>
          </a:r>
        </a:p>
        <a:p>
          <a:r>
            <a:rPr lang="en-US" b="0" i="0" dirty="0"/>
            <a:t>Backup and Restore Strategy: Ensures data integrity and availability.</a:t>
          </a:r>
          <a:endParaRPr lang="en-US" dirty="0"/>
        </a:p>
      </dgm:t>
    </dgm:pt>
    <dgm:pt modelId="{4CC75EA7-AC63-4E2F-8A23-0E4B525E6339}" type="parTrans" cxnId="{2CEA4918-5955-4161-95E6-97C308F7E4D3}">
      <dgm:prSet/>
      <dgm:spPr/>
      <dgm:t>
        <a:bodyPr/>
        <a:lstStyle/>
        <a:p>
          <a:endParaRPr lang="en-US"/>
        </a:p>
      </dgm:t>
    </dgm:pt>
    <dgm:pt modelId="{93208542-2247-4F0B-9FA1-C412BDC9E311}" type="sibTrans" cxnId="{2CEA4918-5955-4161-95E6-97C308F7E4D3}">
      <dgm:prSet/>
      <dgm:spPr/>
      <dgm:t>
        <a:bodyPr/>
        <a:lstStyle/>
        <a:p>
          <a:endParaRPr lang="en-US"/>
        </a:p>
      </dgm:t>
    </dgm:pt>
    <dgm:pt modelId="{77249104-9241-4907-A499-DD72C1317417}">
      <dgm:prSet/>
      <dgm:spPr/>
      <dgm:t>
        <a:bodyPr/>
        <a:lstStyle/>
        <a:p>
          <a:r>
            <a:rPr lang="en-US" b="1" i="0" dirty="0"/>
            <a:t>Testing Tools:</a:t>
          </a:r>
          <a:endParaRPr lang="en-US" dirty="0"/>
        </a:p>
      </dgm:t>
    </dgm:pt>
    <dgm:pt modelId="{799A0968-38A1-48C7-9013-85C7540D1EFB}" type="parTrans" cxnId="{168546C0-C48E-466B-85E6-48AE8DCE815A}">
      <dgm:prSet/>
      <dgm:spPr/>
      <dgm:t>
        <a:bodyPr/>
        <a:lstStyle/>
        <a:p>
          <a:endParaRPr lang="en-US"/>
        </a:p>
      </dgm:t>
    </dgm:pt>
    <dgm:pt modelId="{34303E22-373C-46B3-9B1F-B7F3086B8E39}" type="sibTrans" cxnId="{168546C0-C48E-466B-85E6-48AE8DCE815A}">
      <dgm:prSet/>
      <dgm:spPr/>
      <dgm:t>
        <a:bodyPr/>
        <a:lstStyle/>
        <a:p>
          <a:endParaRPr lang="en-US"/>
        </a:p>
      </dgm:t>
    </dgm:pt>
    <dgm:pt modelId="{6282E8FD-7BE0-45F3-AC01-E352D127981E}">
      <dgm:prSet/>
      <dgm:spPr/>
      <dgm:t>
        <a:bodyPr anchor="ctr"/>
        <a:lstStyle/>
        <a:p>
          <a:r>
            <a:rPr lang="en-US" b="0" i="0" dirty="0"/>
            <a:t>Automation Tools: Selenium for web interface testing, JMeter for performance testing.</a:t>
          </a:r>
        </a:p>
        <a:p>
          <a:r>
            <a:rPr lang="en-US" b="0" i="0" dirty="0"/>
            <a:t>Test Management Tools: JIRA for test case management and defect tracking.</a:t>
          </a:r>
          <a:endParaRPr lang="en-US" dirty="0"/>
        </a:p>
      </dgm:t>
    </dgm:pt>
    <dgm:pt modelId="{CBEEDB9F-3DE0-48B6-B76B-D29614045618}" type="parTrans" cxnId="{3679A183-BD8D-4A8C-AA61-DE698F83ED7E}">
      <dgm:prSet/>
      <dgm:spPr/>
      <dgm:t>
        <a:bodyPr/>
        <a:lstStyle/>
        <a:p>
          <a:endParaRPr lang="en-US"/>
        </a:p>
      </dgm:t>
    </dgm:pt>
    <dgm:pt modelId="{5FCE7F37-4FC3-471E-B385-67C23E446DE9}" type="sibTrans" cxnId="{3679A183-BD8D-4A8C-AA61-DE698F83ED7E}">
      <dgm:prSet/>
      <dgm:spPr/>
      <dgm:t>
        <a:bodyPr/>
        <a:lstStyle/>
        <a:p>
          <a:endParaRPr lang="en-US"/>
        </a:p>
      </dgm:t>
    </dgm:pt>
    <dgm:pt modelId="{AFAF86AB-1C79-40D7-B51A-BD67C455D193}">
      <dgm:prSet/>
      <dgm:spPr/>
      <dgm:t>
        <a:bodyPr/>
        <a:lstStyle/>
        <a:p>
          <a:r>
            <a:rPr lang="en-US" b="1" i="0"/>
            <a:t>Release Control:</a:t>
          </a:r>
          <a:endParaRPr lang="en-US"/>
        </a:p>
      </dgm:t>
    </dgm:pt>
    <dgm:pt modelId="{36FDA78C-A083-432D-BF22-294CED7E493C}" type="parTrans" cxnId="{F80B26B0-0545-4D7F-A14B-0D91BCFE7075}">
      <dgm:prSet/>
      <dgm:spPr/>
      <dgm:t>
        <a:bodyPr/>
        <a:lstStyle/>
        <a:p>
          <a:endParaRPr lang="en-US"/>
        </a:p>
      </dgm:t>
    </dgm:pt>
    <dgm:pt modelId="{7AE08239-FAAC-413B-85AE-F48C0F77EFF5}" type="sibTrans" cxnId="{F80B26B0-0545-4D7F-A14B-0D91BCFE7075}">
      <dgm:prSet/>
      <dgm:spPr/>
      <dgm:t>
        <a:bodyPr/>
        <a:lstStyle/>
        <a:p>
          <a:endParaRPr lang="en-US"/>
        </a:p>
      </dgm:t>
    </dgm:pt>
    <dgm:pt modelId="{A943BC5E-D53C-4D89-A7E3-38413A761B0A}">
      <dgm:prSet/>
      <dgm:spPr/>
      <dgm:t>
        <a:bodyPr anchor="ctr"/>
        <a:lstStyle/>
        <a:p>
          <a:r>
            <a:rPr lang="en-US" b="0" i="0" dirty="0"/>
            <a:t>Version Control: Manages code deployments across environments for traceability.</a:t>
          </a:r>
          <a:endParaRPr lang="en-US" dirty="0"/>
        </a:p>
      </dgm:t>
    </dgm:pt>
    <dgm:pt modelId="{E668A522-2217-4B3F-AF21-E9CD58B93A43}" type="parTrans" cxnId="{E5945C9D-D853-45C5-8209-4B1C2ED51105}">
      <dgm:prSet/>
      <dgm:spPr/>
      <dgm:t>
        <a:bodyPr/>
        <a:lstStyle/>
        <a:p>
          <a:endParaRPr lang="en-US"/>
        </a:p>
      </dgm:t>
    </dgm:pt>
    <dgm:pt modelId="{4B1DF16B-6B2F-4CD3-AC57-319480754730}" type="sibTrans" cxnId="{E5945C9D-D853-45C5-8209-4B1C2ED51105}">
      <dgm:prSet/>
      <dgm:spPr/>
      <dgm:t>
        <a:bodyPr/>
        <a:lstStyle/>
        <a:p>
          <a:endParaRPr lang="en-US"/>
        </a:p>
      </dgm:t>
    </dgm:pt>
    <dgm:pt modelId="{6480F486-4E03-4E80-90CD-6709039A1175}">
      <dgm:prSet/>
      <dgm:spPr/>
      <dgm:t>
        <a:bodyPr/>
        <a:lstStyle/>
        <a:p>
          <a:r>
            <a:rPr lang="en-US" b="1" i="0"/>
            <a:t>Risk Analysis:</a:t>
          </a:r>
          <a:endParaRPr lang="en-US"/>
        </a:p>
      </dgm:t>
    </dgm:pt>
    <dgm:pt modelId="{A9FAA8C9-9E7F-46E5-AC90-7A4320F6E0C1}" type="parTrans" cxnId="{01BDD399-4D6B-4796-B99A-B21A8D508938}">
      <dgm:prSet/>
      <dgm:spPr/>
      <dgm:t>
        <a:bodyPr/>
        <a:lstStyle/>
        <a:p>
          <a:endParaRPr lang="en-US"/>
        </a:p>
      </dgm:t>
    </dgm:pt>
    <dgm:pt modelId="{DD273F3F-E8BC-4713-93C6-6E2A53FC576D}" type="sibTrans" cxnId="{01BDD399-4D6B-4796-B99A-B21A8D508938}">
      <dgm:prSet/>
      <dgm:spPr/>
      <dgm:t>
        <a:bodyPr/>
        <a:lstStyle/>
        <a:p>
          <a:endParaRPr lang="en-US"/>
        </a:p>
      </dgm:t>
    </dgm:pt>
    <dgm:pt modelId="{FDE2FE63-6180-4DF0-9B30-4884CC536A36}">
      <dgm:prSet/>
      <dgm:spPr/>
      <dgm:t>
        <a:bodyPr anchor="ctr"/>
        <a:lstStyle/>
        <a:p>
          <a:r>
            <a:rPr lang="en-US" b="0" i="0" dirty="0"/>
            <a:t>Mitigation strategies for potential risks such as data loss, security breaches, and integration failures.</a:t>
          </a:r>
          <a:endParaRPr lang="en-US" dirty="0"/>
        </a:p>
      </dgm:t>
    </dgm:pt>
    <dgm:pt modelId="{329DC43D-3E86-4172-99B7-B53583FC2E0A}" type="parTrans" cxnId="{D9E2A671-2524-41AD-9BA6-1007CAAD316C}">
      <dgm:prSet/>
      <dgm:spPr/>
      <dgm:t>
        <a:bodyPr/>
        <a:lstStyle/>
        <a:p>
          <a:endParaRPr lang="en-US"/>
        </a:p>
      </dgm:t>
    </dgm:pt>
    <dgm:pt modelId="{5F72429E-E24B-472B-8C7C-869CB2494EB6}" type="sibTrans" cxnId="{D9E2A671-2524-41AD-9BA6-1007CAAD316C}">
      <dgm:prSet/>
      <dgm:spPr/>
      <dgm:t>
        <a:bodyPr/>
        <a:lstStyle/>
        <a:p>
          <a:endParaRPr lang="en-US"/>
        </a:p>
      </dgm:t>
    </dgm:pt>
    <dgm:pt modelId="{8560356B-A097-48E4-A04A-23A2A928AFE7}">
      <dgm:prSet/>
      <dgm:spPr/>
      <dgm:t>
        <a:bodyPr/>
        <a:lstStyle/>
        <a:p>
          <a:r>
            <a:rPr lang="en-US" b="1" i="0"/>
            <a:t>Review and Approvals:</a:t>
          </a:r>
          <a:endParaRPr lang="en-US"/>
        </a:p>
      </dgm:t>
    </dgm:pt>
    <dgm:pt modelId="{23318BA6-FCF4-40F7-9166-B8818FA36C4B}" type="parTrans" cxnId="{1E2CE345-C861-453D-9B8A-72C1233DEDF2}">
      <dgm:prSet/>
      <dgm:spPr/>
      <dgm:t>
        <a:bodyPr/>
        <a:lstStyle/>
        <a:p>
          <a:endParaRPr lang="en-US"/>
        </a:p>
      </dgm:t>
    </dgm:pt>
    <dgm:pt modelId="{B9FBF7DC-4217-466C-BFAA-9AFDD423575E}" type="sibTrans" cxnId="{1E2CE345-C861-453D-9B8A-72C1233DEDF2}">
      <dgm:prSet/>
      <dgm:spPr/>
      <dgm:t>
        <a:bodyPr/>
        <a:lstStyle/>
        <a:p>
          <a:endParaRPr lang="en-US"/>
        </a:p>
      </dgm:t>
    </dgm:pt>
    <dgm:pt modelId="{EC02B568-70F8-4963-8B5B-FD30E7FF29DF}">
      <dgm:prSet/>
      <dgm:spPr/>
      <dgm:t>
        <a:bodyPr anchor="ctr"/>
        <a:lstStyle/>
        <a:p>
          <a:r>
            <a:rPr lang="en-US" b="0" i="0" dirty="0"/>
            <a:t>Regular review meetings with stakeholders.</a:t>
          </a:r>
        </a:p>
        <a:p>
          <a:r>
            <a:rPr lang="en-US" b="0" i="0" dirty="0"/>
            <a:t>Final sign-off from Business Owners, IT Security, and Compliance Teams after successful UAT.</a:t>
          </a:r>
          <a:endParaRPr lang="en-US" dirty="0"/>
        </a:p>
      </dgm:t>
    </dgm:pt>
    <dgm:pt modelId="{A25B2701-25A1-44E5-BABD-53ECCC634DBB}" type="parTrans" cxnId="{47DF1746-E447-4D40-A142-D801D692B92A}">
      <dgm:prSet/>
      <dgm:spPr/>
      <dgm:t>
        <a:bodyPr/>
        <a:lstStyle/>
        <a:p>
          <a:endParaRPr lang="en-US"/>
        </a:p>
      </dgm:t>
    </dgm:pt>
    <dgm:pt modelId="{18FAD113-E7D9-4B6D-B161-8B334EB6D77E}" type="sibTrans" cxnId="{47DF1746-E447-4D40-A142-D801D692B92A}">
      <dgm:prSet/>
      <dgm:spPr/>
      <dgm:t>
        <a:bodyPr/>
        <a:lstStyle/>
        <a:p>
          <a:endParaRPr lang="en-US"/>
        </a:p>
      </dgm:t>
    </dgm:pt>
    <dgm:pt modelId="{4F8787DB-153E-4DF6-8191-D197E8A71805}" type="pres">
      <dgm:prSet presAssocID="{909A10C5-0379-4803-86E0-0EF2A85AD081}" presName="Name0" presStyleCnt="0">
        <dgm:presLayoutVars>
          <dgm:chMax/>
          <dgm:chPref val="3"/>
          <dgm:dir/>
          <dgm:animOne val="branch"/>
          <dgm:animLvl val="lvl"/>
        </dgm:presLayoutVars>
      </dgm:prSet>
      <dgm:spPr/>
    </dgm:pt>
    <dgm:pt modelId="{D6FC7B9F-77A2-4D72-AD86-4B319CFAA213}" type="pres">
      <dgm:prSet presAssocID="{8CAF44D6-8AE4-4725-8DEC-5C0699B1D011}" presName="composite" presStyleCnt="0"/>
      <dgm:spPr/>
    </dgm:pt>
    <dgm:pt modelId="{120DC3B9-94BF-4518-A127-409A7676C559}" type="pres">
      <dgm:prSet presAssocID="{8CAF44D6-8AE4-4725-8DEC-5C0699B1D011}" presName="FirstChild" presStyleLbl="revTx" presStyleIdx="0" presStyleCnt="5">
        <dgm:presLayoutVars>
          <dgm:chMax val="0"/>
          <dgm:chPref val="0"/>
          <dgm:bulletEnabled val="1"/>
        </dgm:presLayoutVars>
      </dgm:prSet>
      <dgm:spPr/>
    </dgm:pt>
    <dgm:pt modelId="{0C5B963B-BC42-406C-BD8B-2754B5E642A8}" type="pres">
      <dgm:prSet presAssocID="{8CAF44D6-8AE4-4725-8DEC-5C0699B1D011}" presName="Parent" presStyleLbl="alignNode1" presStyleIdx="0" presStyleCnt="5">
        <dgm:presLayoutVars>
          <dgm:chMax val="3"/>
          <dgm:chPref val="3"/>
          <dgm:bulletEnabled val="1"/>
        </dgm:presLayoutVars>
      </dgm:prSet>
      <dgm:spPr/>
    </dgm:pt>
    <dgm:pt modelId="{66897240-FAEE-4548-AE9C-0220B178C70B}" type="pres">
      <dgm:prSet presAssocID="{8CAF44D6-8AE4-4725-8DEC-5C0699B1D011}" presName="Accent" presStyleLbl="parChTrans1D1" presStyleIdx="0" presStyleCnt="5"/>
      <dgm:spPr/>
    </dgm:pt>
    <dgm:pt modelId="{EF24E3BF-F649-4ADB-844B-CEF5B1BDD40B}" type="pres">
      <dgm:prSet presAssocID="{52B1A4E5-8684-40B1-B214-FD022CA22969}" presName="sibTrans" presStyleCnt="0"/>
      <dgm:spPr/>
    </dgm:pt>
    <dgm:pt modelId="{E94F2ECE-1220-4C8F-A3EB-5870E566754E}" type="pres">
      <dgm:prSet presAssocID="{77249104-9241-4907-A499-DD72C1317417}" presName="composite" presStyleCnt="0"/>
      <dgm:spPr/>
    </dgm:pt>
    <dgm:pt modelId="{8723E49B-9ED0-481A-9237-75D089F81078}" type="pres">
      <dgm:prSet presAssocID="{77249104-9241-4907-A499-DD72C1317417}" presName="FirstChild" presStyleLbl="revTx" presStyleIdx="1" presStyleCnt="5">
        <dgm:presLayoutVars>
          <dgm:chMax val="0"/>
          <dgm:chPref val="0"/>
          <dgm:bulletEnabled val="1"/>
        </dgm:presLayoutVars>
      </dgm:prSet>
      <dgm:spPr/>
    </dgm:pt>
    <dgm:pt modelId="{E5131603-0AAC-4A57-89DF-39173338FE47}" type="pres">
      <dgm:prSet presAssocID="{77249104-9241-4907-A499-DD72C1317417}" presName="Parent" presStyleLbl="alignNode1" presStyleIdx="1" presStyleCnt="5">
        <dgm:presLayoutVars>
          <dgm:chMax val="3"/>
          <dgm:chPref val="3"/>
          <dgm:bulletEnabled val="1"/>
        </dgm:presLayoutVars>
      </dgm:prSet>
      <dgm:spPr/>
    </dgm:pt>
    <dgm:pt modelId="{2CBC9E9F-429C-48FA-9C06-6CE1DCE2DCF6}" type="pres">
      <dgm:prSet presAssocID="{77249104-9241-4907-A499-DD72C1317417}" presName="Accent" presStyleLbl="parChTrans1D1" presStyleIdx="1" presStyleCnt="5"/>
      <dgm:spPr/>
    </dgm:pt>
    <dgm:pt modelId="{66616575-2441-45D1-8A41-482CB18E30B7}" type="pres">
      <dgm:prSet presAssocID="{34303E22-373C-46B3-9B1F-B7F3086B8E39}" presName="sibTrans" presStyleCnt="0"/>
      <dgm:spPr/>
    </dgm:pt>
    <dgm:pt modelId="{1B7A7387-11E0-4130-8301-FD02C450A380}" type="pres">
      <dgm:prSet presAssocID="{AFAF86AB-1C79-40D7-B51A-BD67C455D193}" presName="composite" presStyleCnt="0"/>
      <dgm:spPr/>
    </dgm:pt>
    <dgm:pt modelId="{FEC4828F-D508-4C13-A5A0-810217FB5537}" type="pres">
      <dgm:prSet presAssocID="{AFAF86AB-1C79-40D7-B51A-BD67C455D193}" presName="FirstChild" presStyleLbl="revTx" presStyleIdx="2" presStyleCnt="5">
        <dgm:presLayoutVars>
          <dgm:chMax val="0"/>
          <dgm:chPref val="0"/>
          <dgm:bulletEnabled val="1"/>
        </dgm:presLayoutVars>
      </dgm:prSet>
      <dgm:spPr/>
    </dgm:pt>
    <dgm:pt modelId="{C895642F-F74B-40A0-98B8-E5318C0ED8D2}" type="pres">
      <dgm:prSet presAssocID="{AFAF86AB-1C79-40D7-B51A-BD67C455D193}" presName="Parent" presStyleLbl="alignNode1" presStyleIdx="2" presStyleCnt="5">
        <dgm:presLayoutVars>
          <dgm:chMax val="3"/>
          <dgm:chPref val="3"/>
          <dgm:bulletEnabled val="1"/>
        </dgm:presLayoutVars>
      </dgm:prSet>
      <dgm:spPr/>
    </dgm:pt>
    <dgm:pt modelId="{3B9ECDC3-E9B8-487D-B5C5-431AE31B8B8F}" type="pres">
      <dgm:prSet presAssocID="{AFAF86AB-1C79-40D7-B51A-BD67C455D193}" presName="Accent" presStyleLbl="parChTrans1D1" presStyleIdx="2" presStyleCnt="5"/>
      <dgm:spPr/>
    </dgm:pt>
    <dgm:pt modelId="{E92614C4-F2E2-4689-BF9F-3AB6D5C574C9}" type="pres">
      <dgm:prSet presAssocID="{7AE08239-FAAC-413B-85AE-F48C0F77EFF5}" presName="sibTrans" presStyleCnt="0"/>
      <dgm:spPr/>
    </dgm:pt>
    <dgm:pt modelId="{CE5A0DF5-24EA-4173-9B2C-2F364F0ADA6D}" type="pres">
      <dgm:prSet presAssocID="{6480F486-4E03-4E80-90CD-6709039A1175}" presName="composite" presStyleCnt="0"/>
      <dgm:spPr/>
    </dgm:pt>
    <dgm:pt modelId="{85AA3406-14B5-4E5A-ADC4-A12E28887264}" type="pres">
      <dgm:prSet presAssocID="{6480F486-4E03-4E80-90CD-6709039A1175}" presName="FirstChild" presStyleLbl="revTx" presStyleIdx="3" presStyleCnt="5">
        <dgm:presLayoutVars>
          <dgm:chMax val="0"/>
          <dgm:chPref val="0"/>
          <dgm:bulletEnabled val="1"/>
        </dgm:presLayoutVars>
      </dgm:prSet>
      <dgm:spPr/>
    </dgm:pt>
    <dgm:pt modelId="{AE42D4C1-2DF9-4F5D-9976-790532B0E73E}" type="pres">
      <dgm:prSet presAssocID="{6480F486-4E03-4E80-90CD-6709039A1175}" presName="Parent" presStyleLbl="alignNode1" presStyleIdx="3" presStyleCnt="5">
        <dgm:presLayoutVars>
          <dgm:chMax val="3"/>
          <dgm:chPref val="3"/>
          <dgm:bulletEnabled val="1"/>
        </dgm:presLayoutVars>
      </dgm:prSet>
      <dgm:spPr/>
    </dgm:pt>
    <dgm:pt modelId="{80DEF928-434D-4C1C-BC32-C5D144E5BB2C}" type="pres">
      <dgm:prSet presAssocID="{6480F486-4E03-4E80-90CD-6709039A1175}" presName="Accent" presStyleLbl="parChTrans1D1" presStyleIdx="3" presStyleCnt="5"/>
      <dgm:spPr/>
    </dgm:pt>
    <dgm:pt modelId="{9047389E-0F1F-4276-A078-6CD0624D66FA}" type="pres">
      <dgm:prSet presAssocID="{DD273F3F-E8BC-4713-93C6-6E2A53FC576D}" presName="sibTrans" presStyleCnt="0"/>
      <dgm:spPr/>
    </dgm:pt>
    <dgm:pt modelId="{252C2717-FA0C-478F-8F59-C0C75ABDF627}" type="pres">
      <dgm:prSet presAssocID="{8560356B-A097-48E4-A04A-23A2A928AFE7}" presName="composite" presStyleCnt="0"/>
      <dgm:spPr/>
    </dgm:pt>
    <dgm:pt modelId="{C2C380A9-0476-4DB9-AF88-0E335E38819C}" type="pres">
      <dgm:prSet presAssocID="{8560356B-A097-48E4-A04A-23A2A928AFE7}" presName="FirstChild" presStyleLbl="revTx" presStyleIdx="4" presStyleCnt="5">
        <dgm:presLayoutVars>
          <dgm:chMax val="0"/>
          <dgm:chPref val="0"/>
          <dgm:bulletEnabled val="1"/>
        </dgm:presLayoutVars>
      </dgm:prSet>
      <dgm:spPr/>
    </dgm:pt>
    <dgm:pt modelId="{38A55AA3-E87A-4A75-A64A-217077BAA9BB}" type="pres">
      <dgm:prSet presAssocID="{8560356B-A097-48E4-A04A-23A2A928AFE7}" presName="Parent" presStyleLbl="alignNode1" presStyleIdx="4" presStyleCnt="5">
        <dgm:presLayoutVars>
          <dgm:chMax val="3"/>
          <dgm:chPref val="3"/>
          <dgm:bulletEnabled val="1"/>
        </dgm:presLayoutVars>
      </dgm:prSet>
      <dgm:spPr/>
    </dgm:pt>
    <dgm:pt modelId="{367C0EBC-FC26-45AC-BD39-61F411E527D5}" type="pres">
      <dgm:prSet presAssocID="{8560356B-A097-48E4-A04A-23A2A928AFE7}" presName="Accent" presStyleLbl="parChTrans1D1" presStyleIdx="4" presStyleCnt="5"/>
      <dgm:spPr/>
    </dgm:pt>
  </dgm:ptLst>
  <dgm:cxnLst>
    <dgm:cxn modelId="{2939B00E-C292-492C-923A-EA96FCC37DB3}" type="presOf" srcId="{A943BC5E-D53C-4D89-A7E3-38413A761B0A}" destId="{FEC4828F-D508-4C13-A5A0-810217FB5537}" srcOrd="0" destOrd="0" presId="urn:microsoft.com/office/officeart/2011/layout/TabList"/>
    <dgm:cxn modelId="{2CEA4918-5955-4161-95E6-97C308F7E4D3}" srcId="{8CAF44D6-8AE4-4725-8DEC-5C0699B1D011}" destId="{06535538-F871-4012-BD93-2F911C328D27}" srcOrd="0" destOrd="0" parTransId="{4CC75EA7-AC63-4E2F-8A23-0E4B525E6339}" sibTransId="{93208542-2247-4F0B-9FA1-C412BDC9E311}"/>
    <dgm:cxn modelId="{3C421D1C-8101-4A9E-94B8-DF8B87D09653}" type="presOf" srcId="{6480F486-4E03-4E80-90CD-6709039A1175}" destId="{AE42D4C1-2DF9-4F5D-9976-790532B0E73E}" srcOrd="0" destOrd="0" presId="urn:microsoft.com/office/officeart/2011/layout/TabList"/>
    <dgm:cxn modelId="{20A64428-9125-4226-BD7C-BA720EFA9A60}" type="presOf" srcId="{909A10C5-0379-4803-86E0-0EF2A85AD081}" destId="{4F8787DB-153E-4DF6-8191-D197E8A71805}" srcOrd="0" destOrd="0" presId="urn:microsoft.com/office/officeart/2011/layout/TabList"/>
    <dgm:cxn modelId="{1E2CE345-C861-453D-9B8A-72C1233DEDF2}" srcId="{909A10C5-0379-4803-86E0-0EF2A85AD081}" destId="{8560356B-A097-48E4-A04A-23A2A928AFE7}" srcOrd="4" destOrd="0" parTransId="{23318BA6-FCF4-40F7-9166-B8818FA36C4B}" sibTransId="{B9FBF7DC-4217-466C-BFAA-9AFDD423575E}"/>
    <dgm:cxn modelId="{47DF1746-E447-4D40-A142-D801D692B92A}" srcId="{8560356B-A097-48E4-A04A-23A2A928AFE7}" destId="{EC02B568-70F8-4963-8B5B-FD30E7FF29DF}" srcOrd="0" destOrd="0" parTransId="{A25B2701-25A1-44E5-BABD-53ECCC634DBB}" sibTransId="{18FAD113-E7D9-4B6D-B161-8B334EB6D77E}"/>
    <dgm:cxn modelId="{D9E2A671-2524-41AD-9BA6-1007CAAD316C}" srcId="{6480F486-4E03-4E80-90CD-6709039A1175}" destId="{FDE2FE63-6180-4DF0-9B30-4884CC536A36}" srcOrd="0" destOrd="0" parTransId="{329DC43D-3E86-4172-99B7-B53583FC2E0A}" sibTransId="{5F72429E-E24B-472B-8C7C-869CB2494EB6}"/>
    <dgm:cxn modelId="{53AC8A54-5F5B-4F78-AF17-EE8AFB5A8619}" type="presOf" srcId="{AFAF86AB-1C79-40D7-B51A-BD67C455D193}" destId="{C895642F-F74B-40A0-98B8-E5318C0ED8D2}" srcOrd="0" destOrd="0" presId="urn:microsoft.com/office/officeart/2011/layout/TabList"/>
    <dgm:cxn modelId="{3679A183-BD8D-4A8C-AA61-DE698F83ED7E}" srcId="{77249104-9241-4907-A499-DD72C1317417}" destId="{6282E8FD-7BE0-45F3-AC01-E352D127981E}" srcOrd="0" destOrd="0" parTransId="{CBEEDB9F-3DE0-48B6-B76B-D29614045618}" sibTransId="{5FCE7F37-4FC3-471E-B385-67C23E446DE9}"/>
    <dgm:cxn modelId="{7020218D-F22C-46DE-BECF-2F2CB8522E02}" type="presOf" srcId="{FDE2FE63-6180-4DF0-9B30-4884CC536A36}" destId="{85AA3406-14B5-4E5A-ADC4-A12E28887264}" srcOrd="0" destOrd="0" presId="urn:microsoft.com/office/officeart/2011/layout/TabList"/>
    <dgm:cxn modelId="{01BDD399-4D6B-4796-B99A-B21A8D508938}" srcId="{909A10C5-0379-4803-86E0-0EF2A85AD081}" destId="{6480F486-4E03-4E80-90CD-6709039A1175}" srcOrd="3" destOrd="0" parTransId="{A9FAA8C9-9E7F-46E5-AC90-7A4320F6E0C1}" sibTransId="{DD273F3F-E8BC-4713-93C6-6E2A53FC576D}"/>
    <dgm:cxn modelId="{E5945C9D-D853-45C5-8209-4B1C2ED51105}" srcId="{AFAF86AB-1C79-40D7-B51A-BD67C455D193}" destId="{A943BC5E-D53C-4D89-A7E3-38413A761B0A}" srcOrd="0" destOrd="0" parTransId="{E668A522-2217-4B3F-AF21-E9CD58B93A43}" sibTransId="{4B1DF16B-6B2F-4CD3-AC57-319480754730}"/>
    <dgm:cxn modelId="{F80B26B0-0545-4D7F-A14B-0D91BCFE7075}" srcId="{909A10C5-0379-4803-86E0-0EF2A85AD081}" destId="{AFAF86AB-1C79-40D7-B51A-BD67C455D193}" srcOrd="2" destOrd="0" parTransId="{36FDA78C-A083-432D-BF22-294CED7E493C}" sibTransId="{7AE08239-FAAC-413B-85AE-F48C0F77EFF5}"/>
    <dgm:cxn modelId="{168546C0-C48E-466B-85E6-48AE8DCE815A}" srcId="{909A10C5-0379-4803-86E0-0EF2A85AD081}" destId="{77249104-9241-4907-A499-DD72C1317417}" srcOrd="1" destOrd="0" parTransId="{799A0968-38A1-48C7-9013-85C7540D1EFB}" sibTransId="{34303E22-373C-46B3-9B1F-B7F3086B8E39}"/>
    <dgm:cxn modelId="{5E41B5D0-2E4C-4F63-8673-ECC2B773977D}" type="presOf" srcId="{EC02B568-70F8-4963-8B5B-FD30E7FF29DF}" destId="{C2C380A9-0476-4DB9-AF88-0E335E38819C}" srcOrd="0" destOrd="0" presId="urn:microsoft.com/office/officeart/2011/layout/TabList"/>
    <dgm:cxn modelId="{D5CFAFD6-B3C1-4019-AE5E-23030F18486E}" type="presOf" srcId="{8560356B-A097-48E4-A04A-23A2A928AFE7}" destId="{38A55AA3-E87A-4A75-A64A-217077BAA9BB}" srcOrd="0" destOrd="0" presId="urn:microsoft.com/office/officeart/2011/layout/TabList"/>
    <dgm:cxn modelId="{5912A2DA-281B-4F4F-A421-962BFC3D7D61}" type="presOf" srcId="{8CAF44D6-8AE4-4725-8DEC-5C0699B1D011}" destId="{0C5B963B-BC42-406C-BD8B-2754B5E642A8}" srcOrd="0" destOrd="0" presId="urn:microsoft.com/office/officeart/2011/layout/TabList"/>
    <dgm:cxn modelId="{501A06EE-BA74-4223-895D-2116C64EEB77}" type="presOf" srcId="{77249104-9241-4907-A499-DD72C1317417}" destId="{E5131603-0AAC-4A57-89DF-39173338FE47}" srcOrd="0" destOrd="0" presId="urn:microsoft.com/office/officeart/2011/layout/TabList"/>
    <dgm:cxn modelId="{D09433F8-833D-485C-8082-66FC40DA69FA}" type="presOf" srcId="{06535538-F871-4012-BD93-2F911C328D27}" destId="{120DC3B9-94BF-4518-A127-409A7676C559}" srcOrd="0" destOrd="0" presId="urn:microsoft.com/office/officeart/2011/layout/TabList"/>
    <dgm:cxn modelId="{54A998F8-29F3-4E07-9483-EA5F407ED944}" srcId="{909A10C5-0379-4803-86E0-0EF2A85AD081}" destId="{8CAF44D6-8AE4-4725-8DEC-5C0699B1D011}" srcOrd="0" destOrd="0" parTransId="{08BB3D0F-9F84-434A-8BE2-F036D8B846A3}" sibTransId="{52B1A4E5-8684-40B1-B214-FD022CA22969}"/>
    <dgm:cxn modelId="{DACF35FD-FB75-4117-8797-B1D26AF144C5}" type="presOf" srcId="{6282E8FD-7BE0-45F3-AC01-E352D127981E}" destId="{8723E49B-9ED0-481A-9237-75D089F81078}" srcOrd="0" destOrd="0" presId="urn:microsoft.com/office/officeart/2011/layout/TabList"/>
    <dgm:cxn modelId="{D6F4C495-F5CC-487C-9DB5-489E6F94A078}" type="presParOf" srcId="{4F8787DB-153E-4DF6-8191-D197E8A71805}" destId="{D6FC7B9F-77A2-4D72-AD86-4B319CFAA213}" srcOrd="0" destOrd="0" presId="urn:microsoft.com/office/officeart/2011/layout/TabList"/>
    <dgm:cxn modelId="{C77CD88A-983E-4C4B-9A7E-66F2656949A3}" type="presParOf" srcId="{D6FC7B9F-77A2-4D72-AD86-4B319CFAA213}" destId="{120DC3B9-94BF-4518-A127-409A7676C559}" srcOrd="0" destOrd="0" presId="urn:microsoft.com/office/officeart/2011/layout/TabList"/>
    <dgm:cxn modelId="{D17738E4-6CAB-4640-90B6-E0E1C639CE40}" type="presParOf" srcId="{D6FC7B9F-77A2-4D72-AD86-4B319CFAA213}" destId="{0C5B963B-BC42-406C-BD8B-2754B5E642A8}" srcOrd="1" destOrd="0" presId="urn:microsoft.com/office/officeart/2011/layout/TabList"/>
    <dgm:cxn modelId="{DF87C49E-34C3-46CA-A7D2-C999601EA632}" type="presParOf" srcId="{D6FC7B9F-77A2-4D72-AD86-4B319CFAA213}" destId="{66897240-FAEE-4548-AE9C-0220B178C70B}" srcOrd="2" destOrd="0" presId="urn:microsoft.com/office/officeart/2011/layout/TabList"/>
    <dgm:cxn modelId="{A8A23F46-08AB-4DA0-8375-219E54B83326}" type="presParOf" srcId="{4F8787DB-153E-4DF6-8191-D197E8A71805}" destId="{EF24E3BF-F649-4ADB-844B-CEF5B1BDD40B}" srcOrd="1" destOrd="0" presId="urn:microsoft.com/office/officeart/2011/layout/TabList"/>
    <dgm:cxn modelId="{4E88C4D9-5AF2-46EF-984A-D84ADB458079}" type="presParOf" srcId="{4F8787DB-153E-4DF6-8191-D197E8A71805}" destId="{E94F2ECE-1220-4C8F-A3EB-5870E566754E}" srcOrd="2" destOrd="0" presId="urn:microsoft.com/office/officeart/2011/layout/TabList"/>
    <dgm:cxn modelId="{60590FCD-B8AD-4A45-BED5-77644FFEFF1C}" type="presParOf" srcId="{E94F2ECE-1220-4C8F-A3EB-5870E566754E}" destId="{8723E49B-9ED0-481A-9237-75D089F81078}" srcOrd="0" destOrd="0" presId="urn:microsoft.com/office/officeart/2011/layout/TabList"/>
    <dgm:cxn modelId="{9F3B4126-8E3B-4089-AD20-D15A5ABAEFFA}" type="presParOf" srcId="{E94F2ECE-1220-4C8F-A3EB-5870E566754E}" destId="{E5131603-0AAC-4A57-89DF-39173338FE47}" srcOrd="1" destOrd="0" presId="urn:microsoft.com/office/officeart/2011/layout/TabList"/>
    <dgm:cxn modelId="{9E8718CC-D02B-4A66-AD2A-6AFC1D2A52D2}" type="presParOf" srcId="{E94F2ECE-1220-4C8F-A3EB-5870E566754E}" destId="{2CBC9E9F-429C-48FA-9C06-6CE1DCE2DCF6}" srcOrd="2" destOrd="0" presId="urn:microsoft.com/office/officeart/2011/layout/TabList"/>
    <dgm:cxn modelId="{2827E115-C9D2-4AA7-AA69-909F9129BDD9}" type="presParOf" srcId="{4F8787DB-153E-4DF6-8191-D197E8A71805}" destId="{66616575-2441-45D1-8A41-482CB18E30B7}" srcOrd="3" destOrd="0" presId="urn:microsoft.com/office/officeart/2011/layout/TabList"/>
    <dgm:cxn modelId="{4AA21B9A-A3C5-4637-A1BE-C8A2598C9376}" type="presParOf" srcId="{4F8787DB-153E-4DF6-8191-D197E8A71805}" destId="{1B7A7387-11E0-4130-8301-FD02C450A380}" srcOrd="4" destOrd="0" presId="urn:microsoft.com/office/officeart/2011/layout/TabList"/>
    <dgm:cxn modelId="{A7D42029-EFF3-4362-8C93-6ED7A6023182}" type="presParOf" srcId="{1B7A7387-11E0-4130-8301-FD02C450A380}" destId="{FEC4828F-D508-4C13-A5A0-810217FB5537}" srcOrd="0" destOrd="0" presId="urn:microsoft.com/office/officeart/2011/layout/TabList"/>
    <dgm:cxn modelId="{258CC23A-3AB1-481A-9387-DD88D6C97966}" type="presParOf" srcId="{1B7A7387-11E0-4130-8301-FD02C450A380}" destId="{C895642F-F74B-40A0-98B8-E5318C0ED8D2}" srcOrd="1" destOrd="0" presId="urn:microsoft.com/office/officeart/2011/layout/TabList"/>
    <dgm:cxn modelId="{14633FA0-FBCB-4927-B3E6-7718819DEB59}" type="presParOf" srcId="{1B7A7387-11E0-4130-8301-FD02C450A380}" destId="{3B9ECDC3-E9B8-487D-B5C5-431AE31B8B8F}" srcOrd="2" destOrd="0" presId="urn:microsoft.com/office/officeart/2011/layout/TabList"/>
    <dgm:cxn modelId="{B5B9401A-B07F-4082-8A27-86DD5DB7EB3C}" type="presParOf" srcId="{4F8787DB-153E-4DF6-8191-D197E8A71805}" destId="{E92614C4-F2E2-4689-BF9F-3AB6D5C574C9}" srcOrd="5" destOrd="0" presId="urn:microsoft.com/office/officeart/2011/layout/TabList"/>
    <dgm:cxn modelId="{7382846D-933A-4943-B9EC-2FED590E7B8C}" type="presParOf" srcId="{4F8787DB-153E-4DF6-8191-D197E8A71805}" destId="{CE5A0DF5-24EA-4173-9B2C-2F364F0ADA6D}" srcOrd="6" destOrd="0" presId="urn:microsoft.com/office/officeart/2011/layout/TabList"/>
    <dgm:cxn modelId="{57D7F699-ED18-4B81-8108-AC9761FB2A10}" type="presParOf" srcId="{CE5A0DF5-24EA-4173-9B2C-2F364F0ADA6D}" destId="{85AA3406-14B5-4E5A-ADC4-A12E28887264}" srcOrd="0" destOrd="0" presId="urn:microsoft.com/office/officeart/2011/layout/TabList"/>
    <dgm:cxn modelId="{197355EE-3EFF-4323-8D92-1127941EF0B4}" type="presParOf" srcId="{CE5A0DF5-24EA-4173-9B2C-2F364F0ADA6D}" destId="{AE42D4C1-2DF9-4F5D-9976-790532B0E73E}" srcOrd="1" destOrd="0" presId="urn:microsoft.com/office/officeart/2011/layout/TabList"/>
    <dgm:cxn modelId="{976EDD22-FBFF-4084-A791-A292F3E9750A}" type="presParOf" srcId="{CE5A0DF5-24EA-4173-9B2C-2F364F0ADA6D}" destId="{80DEF928-434D-4C1C-BC32-C5D144E5BB2C}" srcOrd="2" destOrd="0" presId="urn:microsoft.com/office/officeart/2011/layout/TabList"/>
    <dgm:cxn modelId="{2B3DAA2D-C002-4A3E-9329-3D051466A386}" type="presParOf" srcId="{4F8787DB-153E-4DF6-8191-D197E8A71805}" destId="{9047389E-0F1F-4276-A078-6CD0624D66FA}" srcOrd="7" destOrd="0" presId="urn:microsoft.com/office/officeart/2011/layout/TabList"/>
    <dgm:cxn modelId="{B8D8BF4C-CA1F-47AA-97E0-9ECD1A88F3A6}" type="presParOf" srcId="{4F8787DB-153E-4DF6-8191-D197E8A71805}" destId="{252C2717-FA0C-478F-8F59-C0C75ABDF627}" srcOrd="8" destOrd="0" presId="urn:microsoft.com/office/officeart/2011/layout/TabList"/>
    <dgm:cxn modelId="{2A6936CA-81AE-4567-85D0-E1BCFA4C5E3F}" type="presParOf" srcId="{252C2717-FA0C-478F-8F59-C0C75ABDF627}" destId="{C2C380A9-0476-4DB9-AF88-0E335E38819C}" srcOrd="0" destOrd="0" presId="urn:microsoft.com/office/officeart/2011/layout/TabList"/>
    <dgm:cxn modelId="{AB89ACE6-328F-48F3-9FAD-C7899481A695}" type="presParOf" srcId="{252C2717-FA0C-478F-8F59-C0C75ABDF627}" destId="{38A55AA3-E87A-4A75-A64A-217077BAA9BB}" srcOrd="1" destOrd="0" presId="urn:microsoft.com/office/officeart/2011/layout/TabList"/>
    <dgm:cxn modelId="{8E4D3CEC-D466-4F6D-A4F6-CA3CD43B910E}" type="presParOf" srcId="{252C2717-FA0C-478F-8F59-C0C75ABDF627}" destId="{367C0EBC-FC26-45AC-BD39-61F411E527D5}"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96CD98E-CAFD-4620-87E2-720E1E02F200}"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FEE96128-6D11-49F8-A2A6-7B99DBAEE1BB}">
      <dgm:prSet/>
      <dgm:spPr/>
      <dgm:t>
        <a:bodyPr/>
        <a:lstStyle/>
        <a:p>
          <a:r>
            <a:rPr lang="en-US" b="1" i="0"/>
            <a:t>Specific Test Activities:</a:t>
          </a:r>
          <a:endParaRPr lang="en-US"/>
        </a:p>
      </dgm:t>
    </dgm:pt>
    <dgm:pt modelId="{EF6424BF-DADA-402A-849F-4BC0C07D84DA}" type="parTrans" cxnId="{8AE0501A-65D8-4967-A2BE-DCA384FC3AD4}">
      <dgm:prSet/>
      <dgm:spPr/>
      <dgm:t>
        <a:bodyPr/>
        <a:lstStyle/>
        <a:p>
          <a:endParaRPr lang="en-US"/>
        </a:p>
      </dgm:t>
    </dgm:pt>
    <dgm:pt modelId="{60097357-43D7-4407-B06D-AA4BBD201B3D}" type="sibTrans" cxnId="{8AE0501A-65D8-4967-A2BE-DCA384FC3AD4}">
      <dgm:prSet/>
      <dgm:spPr/>
      <dgm:t>
        <a:bodyPr/>
        <a:lstStyle/>
        <a:p>
          <a:endParaRPr lang="en-US"/>
        </a:p>
      </dgm:t>
    </dgm:pt>
    <dgm:pt modelId="{0720D319-5414-409F-BBDB-78DCE96DC0D6}">
      <dgm:prSet/>
      <dgm:spPr/>
      <dgm:t>
        <a:bodyPr/>
        <a:lstStyle/>
        <a:p>
          <a:r>
            <a:rPr lang="en-US" b="0" i="0" dirty="0"/>
            <a:t>Data Migration Testing: Ensuring accurate data transfer.</a:t>
          </a:r>
          <a:endParaRPr lang="en-US" dirty="0"/>
        </a:p>
      </dgm:t>
    </dgm:pt>
    <dgm:pt modelId="{7C1708B6-71F7-434D-A472-812D780DAB57}" type="parTrans" cxnId="{AE5464F2-7507-4663-9E95-568DCA997040}">
      <dgm:prSet/>
      <dgm:spPr/>
      <dgm:t>
        <a:bodyPr/>
        <a:lstStyle/>
        <a:p>
          <a:endParaRPr lang="en-US"/>
        </a:p>
      </dgm:t>
    </dgm:pt>
    <dgm:pt modelId="{A606DE1E-7EB7-4660-BBE4-F3A5A9DA212B}" type="sibTrans" cxnId="{AE5464F2-7507-4663-9E95-568DCA997040}">
      <dgm:prSet/>
      <dgm:spPr/>
      <dgm:t>
        <a:bodyPr/>
        <a:lstStyle/>
        <a:p>
          <a:endParaRPr lang="en-US"/>
        </a:p>
      </dgm:t>
    </dgm:pt>
    <dgm:pt modelId="{3A1D8291-3803-48DB-B7F2-CF8D2FF56FA2}">
      <dgm:prSet/>
      <dgm:spPr/>
      <dgm:t>
        <a:bodyPr/>
        <a:lstStyle/>
        <a:p>
          <a:r>
            <a:rPr lang="en-US" b="0" i="0" dirty="0"/>
            <a:t>Security Testing: Validating encryption and access controls.</a:t>
          </a:r>
          <a:endParaRPr lang="en-US" dirty="0"/>
        </a:p>
      </dgm:t>
    </dgm:pt>
    <dgm:pt modelId="{1B6E9E6A-6A59-4652-A879-567638A493A5}" type="parTrans" cxnId="{7FDE5B39-BBEC-45EE-83EF-8E0098741477}">
      <dgm:prSet/>
      <dgm:spPr/>
      <dgm:t>
        <a:bodyPr/>
        <a:lstStyle/>
        <a:p>
          <a:endParaRPr lang="en-US"/>
        </a:p>
      </dgm:t>
    </dgm:pt>
    <dgm:pt modelId="{7128FA68-5266-480A-B80F-80D342B13968}" type="sibTrans" cxnId="{7FDE5B39-BBEC-45EE-83EF-8E0098741477}">
      <dgm:prSet/>
      <dgm:spPr/>
      <dgm:t>
        <a:bodyPr/>
        <a:lstStyle/>
        <a:p>
          <a:endParaRPr lang="en-US"/>
        </a:p>
      </dgm:t>
    </dgm:pt>
    <dgm:pt modelId="{3EA6F077-0D9C-4E73-87F3-87A7E2D970B1}">
      <dgm:prSet/>
      <dgm:spPr/>
      <dgm:t>
        <a:bodyPr/>
        <a:lstStyle/>
        <a:p>
          <a:r>
            <a:rPr lang="en-US" b="0" i="0"/>
            <a:t>Performance Testing: Assessing system behavior under peak loads.</a:t>
          </a:r>
          <a:endParaRPr lang="en-US"/>
        </a:p>
      </dgm:t>
    </dgm:pt>
    <dgm:pt modelId="{2219CD5F-5178-4CF4-91EE-DCC2ACF1E3E0}" type="parTrans" cxnId="{EE67BFDD-387C-48C9-B5FE-D5BAA29C7892}">
      <dgm:prSet/>
      <dgm:spPr/>
      <dgm:t>
        <a:bodyPr/>
        <a:lstStyle/>
        <a:p>
          <a:endParaRPr lang="en-US"/>
        </a:p>
      </dgm:t>
    </dgm:pt>
    <dgm:pt modelId="{97743B03-53C1-4034-908C-63150CCBA4A1}" type="sibTrans" cxnId="{EE67BFDD-387C-48C9-B5FE-D5BAA29C7892}">
      <dgm:prSet/>
      <dgm:spPr/>
      <dgm:t>
        <a:bodyPr/>
        <a:lstStyle/>
        <a:p>
          <a:endParaRPr lang="en-US"/>
        </a:p>
      </dgm:t>
    </dgm:pt>
    <dgm:pt modelId="{77D17B96-97D9-4052-ABBF-3B0B70EAB43E}">
      <dgm:prSet/>
      <dgm:spPr/>
      <dgm:t>
        <a:bodyPr/>
        <a:lstStyle/>
        <a:p>
          <a:r>
            <a:rPr lang="en-US" b="0" i="0" dirty="0"/>
            <a:t>UAT: End-user testing to ensure operational needs are met.</a:t>
          </a:r>
          <a:endParaRPr lang="en-US" dirty="0"/>
        </a:p>
      </dgm:t>
    </dgm:pt>
    <dgm:pt modelId="{9BC678BB-68DC-4C8D-AF7D-89F7665A1211}" type="parTrans" cxnId="{3CB76D63-712E-49F1-AA1C-A18FFF72B681}">
      <dgm:prSet/>
      <dgm:spPr/>
      <dgm:t>
        <a:bodyPr/>
        <a:lstStyle/>
        <a:p>
          <a:endParaRPr lang="en-US"/>
        </a:p>
      </dgm:t>
    </dgm:pt>
    <dgm:pt modelId="{573FA081-1235-4A36-B126-0973C81910D3}" type="sibTrans" cxnId="{3CB76D63-712E-49F1-AA1C-A18FFF72B681}">
      <dgm:prSet/>
      <dgm:spPr/>
      <dgm:t>
        <a:bodyPr/>
        <a:lstStyle/>
        <a:p>
          <a:endParaRPr lang="en-US"/>
        </a:p>
      </dgm:t>
    </dgm:pt>
    <dgm:pt modelId="{A7CBFA2B-0BA7-4355-9D0A-5EEC57C060E5}">
      <dgm:prSet/>
      <dgm:spPr/>
      <dgm:t>
        <a:bodyPr/>
        <a:lstStyle/>
        <a:p>
          <a:r>
            <a:rPr lang="en-US" b="1" i="0"/>
            <a:t>Handling Defects:</a:t>
          </a:r>
          <a:endParaRPr lang="en-US"/>
        </a:p>
      </dgm:t>
    </dgm:pt>
    <dgm:pt modelId="{CB090D5F-B15C-426E-89DF-DC3C2A0E74C9}" type="parTrans" cxnId="{8A63DFE1-2BA7-4113-904C-E8D62DA5D560}">
      <dgm:prSet/>
      <dgm:spPr/>
      <dgm:t>
        <a:bodyPr/>
        <a:lstStyle/>
        <a:p>
          <a:endParaRPr lang="en-US"/>
        </a:p>
      </dgm:t>
    </dgm:pt>
    <dgm:pt modelId="{708BF904-E8E4-44DC-9D91-4E3D32B3787C}" type="sibTrans" cxnId="{8A63DFE1-2BA7-4113-904C-E8D62DA5D560}">
      <dgm:prSet/>
      <dgm:spPr/>
      <dgm:t>
        <a:bodyPr/>
        <a:lstStyle/>
        <a:p>
          <a:endParaRPr lang="en-US"/>
        </a:p>
      </dgm:t>
    </dgm:pt>
    <dgm:pt modelId="{4961E8FD-9A1C-4CED-A1F8-11E7808CCF6F}">
      <dgm:prSet/>
      <dgm:spPr/>
      <dgm:t>
        <a:bodyPr/>
        <a:lstStyle/>
        <a:p>
          <a:r>
            <a:rPr lang="en-US" b="0" i="0"/>
            <a:t>Defect Tracking: Utilizing JIRA for recording and managing defects.</a:t>
          </a:r>
          <a:endParaRPr lang="en-US"/>
        </a:p>
      </dgm:t>
    </dgm:pt>
    <dgm:pt modelId="{C246B966-F9C7-4976-B987-431EED43600E}" type="parTrans" cxnId="{F539D7C9-15BD-4067-8D86-E1B33BF2A3B0}">
      <dgm:prSet/>
      <dgm:spPr/>
      <dgm:t>
        <a:bodyPr/>
        <a:lstStyle/>
        <a:p>
          <a:endParaRPr lang="en-US"/>
        </a:p>
      </dgm:t>
    </dgm:pt>
    <dgm:pt modelId="{835FC14C-C680-4DEA-BF5B-30D34432575D}" type="sibTrans" cxnId="{F539D7C9-15BD-4067-8D86-E1B33BF2A3B0}">
      <dgm:prSet/>
      <dgm:spPr/>
      <dgm:t>
        <a:bodyPr/>
        <a:lstStyle/>
        <a:p>
          <a:endParaRPr lang="en-US"/>
        </a:p>
      </dgm:t>
    </dgm:pt>
    <dgm:pt modelId="{F12F19A9-96DE-482E-80A0-911326305B53}">
      <dgm:prSet/>
      <dgm:spPr/>
      <dgm:t>
        <a:bodyPr/>
        <a:lstStyle/>
        <a:p>
          <a:r>
            <a:rPr lang="en-US" b="0" i="0"/>
            <a:t>Retesting and Regression Testing: Ensuring issues are resolved and no new issues are introduced.</a:t>
          </a:r>
          <a:endParaRPr lang="en-US"/>
        </a:p>
      </dgm:t>
    </dgm:pt>
    <dgm:pt modelId="{B7BCC8CA-93E4-4242-B446-24544CB333DD}" type="parTrans" cxnId="{E7061DB9-4411-4CB7-BBA3-DA061F7FCA63}">
      <dgm:prSet/>
      <dgm:spPr/>
      <dgm:t>
        <a:bodyPr/>
        <a:lstStyle/>
        <a:p>
          <a:endParaRPr lang="en-US"/>
        </a:p>
      </dgm:t>
    </dgm:pt>
    <dgm:pt modelId="{C294CFB8-3D7E-4F84-B9AB-8737BCAB5923}" type="sibTrans" cxnId="{E7061DB9-4411-4CB7-BBA3-DA061F7FCA63}">
      <dgm:prSet/>
      <dgm:spPr/>
      <dgm:t>
        <a:bodyPr/>
        <a:lstStyle/>
        <a:p>
          <a:endParaRPr lang="en-US"/>
        </a:p>
      </dgm:t>
    </dgm:pt>
    <dgm:pt modelId="{E4000D82-9233-44C6-91B1-C61C49A5AC3C}">
      <dgm:prSet/>
      <dgm:spPr/>
      <dgm:t>
        <a:bodyPr/>
        <a:lstStyle/>
        <a:p>
          <a:r>
            <a:rPr lang="en-US" b="1" i="0"/>
            <a:t>Sign-offs Required:</a:t>
          </a:r>
          <a:endParaRPr lang="en-US"/>
        </a:p>
      </dgm:t>
    </dgm:pt>
    <dgm:pt modelId="{D24DE55A-CE22-4AB6-909C-BCBB1B3CCBFB}" type="parTrans" cxnId="{84C38AD0-9E75-4A7F-B2D9-42A47E3BA24C}">
      <dgm:prSet/>
      <dgm:spPr/>
      <dgm:t>
        <a:bodyPr/>
        <a:lstStyle/>
        <a:p>
          <a:endParaRPr lang="en-US"/>
        </a:p>
      </dgm:t>
    </dgm:pt>
    <dgm:pt modelId="{670080C4-E762-4973-986D-A489F59B7C23}" type="sibTrans" cxnId="{84C38AD0-9E75-4A7F-B2D9-42A47E3BA24C}">
      <dgm:prSet/>
      <dgm:spPr/>
      <dgm:t>
        <a:bodyPr/>
        <a:lstStyle/>
        <a:p>
          <a:endParaRPr lang="en-US"/>
        </a:p>
      </dgm:t>
    </dgm:pt>
    <dgm:pt modelId="{DB37EFEA-E41B-4612-91E8-875D7C058C82}">
      <dgm:prSet/>
      <dgm:spPr/>
      <dgm:t>
        <a:bodyPr/>
        <a:lstStyle/>
        <a:p>
          <a:r>
            <a:rPr lang="en-US" b="0" i="0"/>
            <a:t>QA Lead and Project Sponsor sign-offs at key milestones.</a:t>
          </a:r>
          <a:endParaRPr lang="en-US"/>
        </a:p>
      </dgm:t>
    </dgm:pt>
    <dgm:pt modelId="{2FF01C6D-6E52-47CE-90D6-A26239CE270D}" type="parTrans" cxnId="{EE47FE37-8873-43E5-BAA9-EAFAF06A9CE1}">
      <dgm:prSet/>
      <dgm:spPr/>
      <dgm:t>
        <a:bodyPr/>
        <a:lstStyle/>
        <a:p>
          <a:endParaRPr lang="en-US"/>
        </a:p>
      </dgm:t>
    </dgm:pt>
    <dgm:pt modelId="{86165888-7BB0-4099-9360-BF88405AE907}" type="sibTrans" cxnId="{EE47FE37-8873-43E5-BAA9-EAFAF06A9CE1}">
      <dgm:prSet/>
      <dgm:spPr/>
      <dgm:t>
        <a:bodyPr/>
        <a:lstStyle/>
        <a:p>
          <a:endParaRPr lang="en-US"/>
        </a:p>
      </dgm:t>
    </dgm:pt>
    <dgm:pt modelId="{F4CF909C-3100-4691-95B3-74A393A7F49C}" type="pres">
      <dgm:prSet presAssocID="{896CD98E-CAFD-4620-87E2-720E1E02F200}" presName="Name0" presStyleCnt="0">
        <dgm:presLayoutVars>
          <dgm:dir/>
          <dgm:animLvl val="lvl"/>
          <dgm:resizeHandles val="exact"/>
        </dgm:presLayoutVars>
      </dgm:prSet>
      <dgm:spPr/>
    </dgm:pt>
    <dgm:pt modelId="{7BCC96A1-4E3B-43C0-B069-F2C4308A9FE6}" type="pres">
      <dgm:prSet presAssocID="{FEE96128-6D11-49F8-A2A6-7B99DBAEE1BB}" presName="composite" presStyleCnt="0"/>
      <dgm:spPr/>
    </dgm:pt>
    <dgm:pt modelId="{FDC05A4C-00BC-4D7C-B024-04AE6FA143BD}" type="pres">
      <dgm:prSet presAssocID="{FEE96128-6D11-49F8-A2A6-7B99DBAEE1BB}" presName="parTx" presStyleLbl="node1" presStyleIdx="0" presStyleCnt="3">
        <dgm:presLayoutVars>
          <dgm:chMax val="0"/>
          <dgm:chPref val="0"/>
          <dgm:bulletEnabled val="1"/>
        </dgm:presLayoutVars>
      </dgm:prSet>
      <dgm:spPr/>
    </dgm:pt>
    <dgm:pt modelId="{7DACD929-9CF1-4CC1-B987-179096190410}" type="pres">
      <dgm:prSet presAssocID="{FEE96128-6D11-49F8-A2A6-7B99DBAEE1BB}" presName="desTx" presStyleLbl="revTx" presStyleIdx="0" presStyleCnt="3">
        <dgm:presLayoutVars>
          <dgm:bulletEnabled val="1"/>
        </dgm:presLayoutVars>
      </dgm:prSet>
      <dgm:spPr/>
    </dgm:pt>
    <dgm:pt modelId="{21582CA8-0B48-4A7B-9840-95FC3285C2E0}" type="pres">
      <dgm:prSet presAssocID="{60097357-43D7-4407-B06D-AA4BBD201B3D}" presName="space" presStyleCnt="0"/>
      <dgm:spPr/>
    </dgm:pt>
    <dgm:pt modelId="{446DCC6A-45BD-4EFF-8346-D0F0FF335170}" type="pres">
      <dgm:prSet presAssocID="{A7CBFA2B-0BA7-4355-9D0A-5EEC57C060E5}" presName="composite" presStyleCnt="0"/>
      <dgm:spPr/>
    </dgm:pt>
    <dgm:pt modelId="{5AA88941-979E-49A6-96AF-137F9F5A9F37}" type="pres">
      <dgm:prSet presAssocID="{A7CBFA2B-0BA7-4355-9D0A-5EEC57C060E5}" presName="parTx" presStyleLbl="node1" presStyleIdx="1" presStyleCnt="3">
        <dgm:presLayoutVars>
          <dgm:chMax val="0"/>
          <dgm:chPref val="0"/>
          <dgm:bulletEnabled val="1"/>
        </dgm:presLayoutVars>
      </dgm:prSet>
      <dgm:spPr/>
    </dgm:pt>
    <dgm:pt modelId="{F2DCCD0C-8D86-49E7-BC37-98E023232B68}" type="pres">
      <dgm:prSet presAssocID="{A7CBFA2B-0BA7-4355-9D0A-5EEC57C060E5}" presName="desTx" presStyleLbl="revTx" presStyleIdx="1" presStyleCnt="3">
        <dgm:presLayoutVars>
          <dgm:bulletEnabled val="1"/>
        </dgm:presLayoutVars>
      </dgm:prSet>
      <dgm:spPr/>
    </dgm:pt>
    <dgm:pt modelId="{F57450E7-1389-412D-8A00-D168C9DAFF56}" type="pres">
      <dgm:prSet presAssocID="{708BF904-E8E4-44DC-9D91-4E3D32B3787C}" presName="space" presStyleCnt="0"/>
      <dgm:spPr/>
    </dgm:pt>
    <dgm:pt modelId="{C14E96AD-411A-4642-AA9E-7052E1A0081D}" type="pres">
      <dgm:prSet presAssocID="{E4000D82-9233-44C6-91B1-C61C49A5AC3C}" presName="composite" presStyleCnt="0"/>
      <dgm:spPr/>
    </dgm:pt>
    <dgm:pt modelId="{FCF9F7B8-AC42-42BD-B457-84755BA6D694}" type="pres">
      <dgm:prSet presAssocID="{E4000D82-9233-44C6-91B1-C61C49A5AC3C}" presName="parTx" presStyleLbl="node1" presStyleIdx="2" presStyleCnt="3">
        <dgm:presLayoutVars>
          <dgm:chMax val="0"/>
          <dgm:chPref val="0"/>
          <dgm:bulletEnabled val="1"/>
        </dgm:presLayoutVars>
      </dgm:prSet>
      <dgm:spPr/>
    </dgm:pt>
    <dgm:pt modelId="{F19CF393-2321-453F-B33F-A57D46BA312D}" type="pres">
      <dgm:prSet presAssocID="{E4000D82-9233-44C6-91B1-C61C49A5AC3C}" presName="desTx" presStyleLbl="revTx" presStyleIdx="2" presStyleCnt="3">
        <dgm:presLayoutVars>
          <dgm:bulletEnabled val="1"/>
        </dgm:presLayoutVars>
      </dgm:prSet>
      <dgm:spPr/>
    </dgm:pt>
  </dgm:ptLst>
  <dgm:cxnLst>
    <dgm:cxn modelId="{4F71EA06-5355-40EB-8553-20EFFD5193B9}" type="presOf" srcId="{A7CBFA2B-0BA7-4355-9D0A-5EEC57C060E5}" destId="{5AA88941-979E-49A6-96AF-137F9F5A9F37}" srcOrd="0" destOrd="0" presId="urn:microsoft.com/office/officeart/2005/8/layout/chevron1"/>
    <dgm:cxn modelId="{8AE0501A-65D8-4967-A2BE-DCA384FC3AD4}" srcId="{896CD98E-CAFD-4620-87E2-720E1E02F200}" destId="{FEE96128-6D11-49F8-A2A6-7B99DBAEE1BB}" srcOrd="0" destOrd="0" parTransId="{EF6424BF-DADA-402A-849F-4BC0C07D84DA}" sibTransId="{60097357-43D7-4407-B06D-AA4BBD201B3D}"/>
    <dgm:cxn modelId="{4F453F21-D4E9-4B73-84A9-9CC6EBD3672E}" type="presOf" srcId="{DB37EFEA-E41B-4612-91E8-875D7C058C82}" destId="{F19CF393-2321-453F-B33F-A57D46BA312D}" srcOrd="0" destOrd="0" presId="urn:microsoft.com/office/officeart/2005/8/layout/chevron1"/>
    <dgm:cxn modelId="{EE47FE37-8873-43E5-BAA9-EAFAF06A9CE1}" srcId="{E4000D82-9233-44C6-91B1-C61C49A5AC3C}" destId="{DB37EFEA-E41B-4612-91E8-875D7C058C82}" srcOrd="0" destOrd="0" parTransId="{2FF01C6D-6E52-47CE-90D6-A26239CE270D}" sibTransId="{86165888-7BB0-4099-9360-BF88405AE907}"/>
    <dgm:cxn modelId="{7FDE5B39-BBEC-45EE-83EF-8E0098741477}" srcId="{FEE96128-6D11-49F8-A2A6-7B99DBAEE1BB}" destId="{3A1D8291-3803-48DB-B7F2-CF8D2FF56FA2}" srcOrd="1" destOrd="0" parTransId="{1B6E9E6A-6A59-4652-A879-567638A493A5}" sibTransId="{7128FA68-5266-480A-B80F-80D342B13968}"/>
    <dgm:cxn modelId="{FF275240-3142-43EB-8B6A-682C7B39BD1A}" type="presOf" srcId="{0720D319-5414-409F-BBDB-78DCE96DC0D6}" destId="{7DACD929-9CF1-4CC1-B987-179096190410}" srcOrd="0" destOrd="0" presId="urn:microsoft.com/office/officeart/2005/8/layout/chevron1"/>
    <dgm:cxn modelId="{3CB76D63-712E-49F1-AA1C-A18FFF72B681}" srcId="{FEE96128-6D11-49F8-A2A6-7B99DBAEE1BB}" destId="{77D17B96-97D9-4052-ABBF-3B0B70EAB43E}" srcOrd="3" destOrd="0" parTransId="{9BC678BB-68DC-4C8D-AF7D-89F7665A1211}" sibTransId="{573FA081-1235-4A36-B126-0973C81910D3}"/>
    <dgm:cxn modelId="{217B9F50-8656-400B-8F5E-C6460F0A27F5}" type="presOf" srcId="{3A1D8291-3803-48DB-B7F2-CF8D2FF56FA2}" destId="{7DACD929-9CF1-4CC1-B987-179096190410}" srcOrd="0" destOrd="1" presId="urn:microsoft.com/office/officeart/2005/8/layout/chevron1"/>
    <dgm:cxn modelId="{8359177B-97FF-48E7-A3B5-8C3AD242CBE8}" type="presOf" srcId="{3EA6F077-0D9C-4E73-87F3-87A7E2D970B1}" destId="{7DACD929-9CF1-4CC1-B987-179096190410}" srcOrd="0" destOrd="2" presId="urn:microsoft.com/office/officeart/2005/8/layout/chevron1"/>
    <dgm:cxn modelId="{B77BB988-C3CF-48B7-8BE9-80134F36C06C}" type="presOf" srcId="{896CD98E-CAFD-4620-87E2-720E1E02F200}" destId="{F4CF909C-3100-4691-95B3-74A393A7F49C}" srcOrd="0" destOrd="0" presId="urn:microsoft.com/office/officeart/2005/8/layout/chevron1"/>
    <dgm:cxn modelId="{15CC1AAB-0A96-446C-BFB8-F5365A2A06A8}" type="presOf" srcId="{77D17B96-97D9-4052-ABBF-3B0B70EAB43E}" destId="{7DACD929-9CF1-4CC1-B987-179096190410}" srcOrd="0" destOrd="3" presId="urn:microsoft.com/office/officeart/2005/8/layout/chevron1"/>
    <dgm:cxn modelId="{434A90B6-E514-400A-B376-F6FD6FA9E526}" type="presOf" srcId="{E4000D82-9233-44C6-91B1-C61C49A5AC3C}" destId="{FCF9F7B8-AC42-42BD-B457-84755BA6D694}" srcOrd="0" destOrd="0" presId="urn:microsoft.com/office/officeart/2005/8/layout/chevron1"/>
    <dgm:cxn modelId="{E7061DB9-4411-4CB7-BBA3-DA061F7FCA63}" srcId="{A7CBFA2B-0BA7-4355-9D0A-5EEC57C060E5}" destId="{F12F19A9-96DE-482E-80A0-911326305B53}" srcOrd="1" destOrd="0" parTransId="{B7BCC8CA-93E4-4242-B446-24544CB333DD}" sibTransId="{C294CFB8-3D7E-4F84-B9AB-8737BCAB5923}"/>
    <dgm:cxn modelId="{F539D7C9-15BD-4067-8D86-E1B33BF2A3B0}" srcId="{A7CBFA2B-0BA7-4355-9D0A-5EEC57C060E5}" destId="{4961E8FD-9A1C-4CED-A1F8-11E7808CCF6F}" srcOrd="0" destOrd="0" parTransId="{C246B966-F9C7-4976-B987-431EED43600E}" sibTransId="{835FC14C-C680-4DEA-BF5B-30D34432575D}"/>
    <dgm:cxn modelId="{84C38AD0-9E75-4A7F-B2D9-42A47E3BA24C}" srcId="{896CD98E-CAFD-4620-87E2-720E1E02F200}" destId="{E4000D82-9233-44C6-91B1-C61C49A5AC3C}" srcOrd="2" destOrd="0" parTransId="{D24DE55A-CE22-4AB6-909C-BCBB1B3CCBFB}" sibTransId="{670080C4-E762-4973-986D-A489F59B7C23}"/>
    <dgm:cxn modelId="{65A808DB-2CE1-4E4D-BF86-D60DD12707F1}" type="presOf" srcId="{F12F19A9-96DE-482E-80A0-911326305B53}" destId="{F2DCCD0C-8D86-49E7-BC37-98E023232B68}" srcOrd="0" destOrd="1" presId="urn:microsoft.com/office/officeart/2005/8/layout/chevron1"/>
    <dgm:cxn modelId="{EE67BFDD-387C-48C9-B5FE-D5BAA29C7892}" srcId="{FEE96128-6D11-49F8-A2A6-7B99DBAEE1BB}" destId="{3EA6F077-0D9C-4E73-87F3-87A7E2D970B1}" srcOrd="2" destOrd="0" parTransId="{2219CD5F-5178-4CF4-91EE-DCC2ACF1E3E0}" sibTransId="{97743B03-53C1-4034-908C-63150CCBA4A1}"/>
    <dgm:cxn modelId="{8A63DFE1-2BA7-4113-904C-E8D62DA5D560}" srcId="{896CD98E-CAFD-4620-87E2-720E1E02F200}" destId="{A7CBFA2B-0BA7-4355-9D0A-5EEC57C060E5}" srcOrd="1" destOrd="0" parTransId="{CB090D5F-B15C-426E-89DF-DC3C2A0E74C9}" sibTransId="{708BF904-E8E4-44DC-9D91-4E3D32B3787C}"/>
    <dgm:cxn modelId="{092AACE4-B90A-4C50-B44A-E783C5F788EB}" type="presOf" srcId="{4961E8FD-9A1C-4CED-A1F8-11E7808CCF6F}" destId="{F2DCCD0C-8D86-49E7-BC37-98E023232B68}" srcOrd="0" destOrd="0" presId="urn:microsoft.com/office/officeart/2005/8/layout/chevron1"/>
    <dgm:cxn modelId="{7134A9E9-B18E-416A-8921-E9FEABC97440}" type="presOf" srcId="{FEE96128-6D11-49F8-A2A6-7B99DBAEE1BB}" destId="{FDC05A4C-00BC-4D7C-B024-04AE6FA143BD}" srcOrd="0" destOrd="0" presId="urn:microsoft.com/office/officeart/2005/8/layout/chevron1"/>
    <dgm:cxn modelId="{AE5464F2-7507-4663-9E95-568DCA997040}" srcId="{FEE96128-6D11-49F8-A2A6-7B99DBAEE1BB}" destId="{0720D319-5414-409F-BBDB-78DCE96DC0D6}" srcOrd="0" destOrd="0" parTransId="{7C1708B6-71F7-434D-A472-812D780DAB57}" sibTransId="{A606DE1E-7EB7-4660-BBE4-F3A5A9DA212B}"/>
    <dgm:cxn modelId="{3FD3FEA1-E743-4D67-8211-9993199B3825}" type="presParOf" srcId="{F4CF909C-3100-4691-95B3-74A393A7F49C}" destId="{7BCC96A1-4E3B-43C0-B069-F2C4308A9FE6}" srcOrd="0" destOrd="0" presId="urn:microsoft.com/office/officeart/2005/8/layout/chevron1"/>
    <dgm:cxn modelId="{CC098D32-06ED-403A-8A76-56E327A2F517}" type="presParOf" srcId="{7BCC96A1-4E3B-43C0-B069-F2C4308A9FE6}" destId="{FDC05A4C-00BC-4D7C-B024-04AE6FA143BD}" srcOrd="0" destOrd="0" presId="urn:microsoft.com/office/officeart/2005/8/layout/chevron1"/>
    <dgm:cxn modelId="{68FB67B4-8821-425E-867B-C61A3E5E58F2}" type="presParOf" srcId="{7BCC96A1-4E3B-43C0-B069-F2C4308A9FE6}" destId="{7DACD929-9CF1-4CC1-B987-179096190410}" srcOrd="1" destOrd="0" presId="urn:microsoft.com/office/officeart/2005/8/layout/chevron1"/>
    <dgm:cxn modelId="{22890D04-B130-4E96-A0BE-AFDFD6FA6498}" type="presParOf" srcId="{F4CF909C-3100-4691-95B3-74A393A7F49C}" destId="{21582CA8-0B48-4A7B-9840-95FC3285C2E0}" srcOrd="1" destOrd="0" presId="urn:microsoft.com/office/officeart/2005/8/layout/chevron1"/>
    <dgm:cxn modelId="{F10C7A7B-60CB-4911-B4CC-723B40482E02}" type="presParOf" srcId="{F4CF909C-3100-4691-95B3-74A393A7F49C}" destId="{446DCC6A-45BD-4EFF-8346-D0F0FF335170}" srcOrd="2" destOrd="0" presId="urn:microsoft.com/office/officeart/2005/8/layout/chevron1"/>
    <dgm:cxn modelId="{2DB3F395-8F17-4B65-BA79-FB3FD882ECA4}" type="presParOf" srcId="{446DCC6A-45BD-4EFF-8346-D0F0FF335170}" destId="{5AA88941-979E-49A6-96AF-137F9F5A9F37}" srcOrd="0" destOrd="0" presId="urn:microsoft.com/office/officeart/2005/8/layout/chevron1"/>
    <dgm:cxn modelId="{8B201A78-CA99-4588-97C2-B1E2FED5C7EB}" type="presParOf" srcId="{446DCC6A-45BD-4EFF-8346-D0F0FF335170}" destId="{F2DCCD0C-8D86-49E7-BC37-98E023232B68}" srcOrd="1" destOrd="0" presId="urn:microsoft.com/office/officeart/2005/8/layout/chevron1"/>
    <dgm:cxn modelId="{EB48869B-7050-442C-8DA9-B556D7B84A66}" type="presParOf" srcId="{F4CF909C-3100-4691-95B3-74A393A7F49C}" destId="{F57450E7-1389-412D-8A00-D168C9DAFF56}" srcOrd="3" destOrd="0" presId="urn:microsoft.com/office/officeart/2005/8/layout/chevron1"/>
    <dgm:cxn modelId="{CC933CDC-B681-4293-B71F-63071675326A}" type="presParOf" srcId="{F4CF909C-3100-4691-95B3-74A393A7F49C}" destId="{C14E96AD-411A-4642-AA9E-7052E1A0081D}" srcOrd="4" destOrd="0" presId="urn:microsoft.com/office/officeart/2005/8/layout/chevron1"/>
    <dgm:cxn modelId="{E9BBBCBE-E305-4061-8EE8-6BD21092B37A}" type="presParOf" srcId="{C14E96AD-411A-4642-AA9E-7052E1A0081D}" destId="{FCF9F7B8-AC42-42BD-B457-84755BA6D694}" srcOrd="0" destOrd="0" presId="urn:microsoft.com/office/officeart/2005/8/layout/chevron1"/>
    <dgm:cxn modelId="{41AFB78E-3962-465F-ABCE-619168E9E6BD}" type="presParOf" srcId="{C14E96AD-411A-4642-AA9E-7052E1A0081D}" destId="{F19CF393-2321-453F-B33F-A57D46BA312D}"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EF41B90-6B11-4CA7-8614-B64CBCA37D6E}"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8B14460E-E763-4838-8359-0B681FB07178}">
      <dgm:prSet/>
      <dgm:spPr/>
      <dgm:t>
        <a:bodyPr/>
        <a:lstStyle/>
        <a:p>
          <a:r>
            <a:rPr lang="en-US" b="0" i="0" dirty="0"/>
            <a:t>The implementation strategy for the BMO Cloud-Based Data Management Solution is designed to ensure a smooth transition to the new system while maximizing efficiency and minimizing disruptions.</a:t>
          </a:r>
          <a:endParaRPr lang="en-US" dirty="0"/>
        </a:p>
      </dgm:t>
    </dgm:pt>
    <dgm:pt modelId="{E5F49A27-6328-4209-9615-2D3920535FB4}" type="parTrans" cxnId="{6DCF7EF8-BFEC-4B64-B752-C2D229DAD861}">
      <dgm:prSet/>
      <dgm:spPr/>
      <dgm:t>
        <a:bodyPr/>
        <a:lstStyle/>
        <a:p>
          <a:endParaRPr lang="en-US"/>
        </a:p>
      </dgm:t>
    </dgm:pt>
    <dgm:pt modelId="{DBBB99C3-FD44-4297-9078-B3C4BCF03454}" type="sibTrans" cxnId="{6DCF7EF8-BFEC-4B64-B752-C2D229DAD861}">
      <dgm:prSet/>
      <dgm:spPr/>
      <dgm:t>
        <a:bodyPr/>
        <a:lstStyle/>
        <a:p>
          <a:endParaRPr lang="en-US"/>
        </a:p>
      </dgm:t>
    </dgm:pt>
    <dgm:pt modelId="{9C523873-B7A4-4450-BE66-316B4B59320B}">
      <dgm:prSet/>
      <dgm:spPr/>
      <dgm:t>
        <a:bodyPr/>
        <a:lstStyle/>
        <a:p>
          <a:r>
            <a:rPr lang="en-US" b="0" i="0" dirty="0"/>
            <a:t>Scope &amp; Objective:</a:t>
          </a:r>
          <a:endParaRPr lang="en-US" b="0" dirty="0"/>
        </a:p>
      </dgm:t>
    </dgm:pt>
    <dgm:pt modelId="{4994395E-E77C-482C-B31A-49DBD8CB085E}" type="parTrans" cxnId="{BF7E0D4C-2E7C-4EBD-A780-4D03AC25B5B0}">
      <dgm:prSet/>
      <dgm:spPr/>
      <dgm:t>
        <a:bodyPr/>
        <a:lstStyle/>
        <a:p>
          <a:endParaRPr lang="en-US"/>
        </a:p>
      </dgm:t>
    </dgm:pt>
    <dgm:pt modelId="{2FBE8D0D-9B89-4DC0-BC57-F87F666C4BD5}" type="sibTrans" cxnId="{BF7E0D4C-2E7C-4EBD-A780-4D03AC25B5B0}">
      <dgm:prSet/>
      <dgm:spPr/>
      <dgm:t>
        <a:bodyPr/>
        <a:lstStyle/>
        <a:p>
          <a:endParaRPr lang="en-US"/>
        </a:p>
      </dgm:t>
    </dgm:pt>
    <dgm:pt modelId="{4EADA111-CA31-4C49-A0C1-E38B53C09051}">
      <dgm:prSet/>
      <dgm:spPr/>
      <dgm:t>
        <a:bodyPr/>
        <a:lstStyle/>
        <a:p>
          <a:pPr>
            <a:buFont typeface="Arial" panose="020B0604020202020204" pitchFamily="34" charset="0"/>
            <a:buChar char="•"/>
          </a:pPr>
          <a:r>
            <a:rPr lang="en-US" b="0" i="0" dirty="0"/>
            <a:t>Enhance and modernize BMO's data management capabilities through the implementation of a cloud-based system.</a:t>
          </a:r>
          <a:endParaRPr lang="en-US" dirty="0"/>
        </a:p>
      </dgm:t>
    </dgm:pt>
    <dgm:pt modelId="{E7201251-A7E7-4A36-97B2-9CAC22753314}" type="parTrans" cxnId="{BD4366DF-B3D7-4CFE-BCB5-77D46063198F}">
      <dgm:prSet/>
      <dgm:spPr/>
      <dgm:t>
        <a:bodyPr/>
        <a:lstStyle/>
        <a:p>
          <a:endParaRPr lang="en-US"/>
        </a:p>
      </dgm:t>
    </dgm:pt>
    <dgm:pt modelId="{193213C0-7B5D-4B11-A4F7-904EA7EAB2C9}" type="sibTrans" cxnId="{BD4366DF-B3D7-4CFE-BCB5-77D46063198F}">
      <dgm:prSet/>
      <dgm:spPr/>
      <dgm:t>
        <a:bodyPr/>
        <a:lstStyle/>
        <a:p>
          <a:endParaRPr lang="en-US"/>
        </a:p>
      </dgm:t>
    </dgm:pt>
    <dgm:pt modelId="{CBC1864A-FBDB-4D5E-8690-A2D092802D76}">
      <dgm:prSet/>
      <dgm:spPr/>
      <dgm:t>
        <a:bodyPr/>
        <a:lstStyle/>
        <a:p>
          <a:r>
            <a:rPr lang="en-US" b="0" i="0" dirty="0"/>
            <a:t>Implementation Overview:</a:t>
          </a:r>
          <a:endParaRPr lang="en-US" b="0" dirty="0"/>
        </a:p>
      </dgm:t>
    </dgm:pt>
    <dgm:pt modelId="{189F8CA9-AAC4-4194-AD48-19BA736287A8}" type="parTrans" cxnId="{2A8582F4-7E18-4167-8F9B-CBD6F0261D60}">
      <dgm:prSet/>
      <dgm:spPr/>
      <dgm:t>
        <a:bodyPr/>
        <a:lstStyle/>
        <a:p>
          <a:endParaRPr lang="en-US"/>
        </a:p>
      </dgm:t>
    </dgm:pt>
    <dgm:pt modelId="{0DA9523F-57C5-496E-A476-ADE087F6A6CD}" type="sibTrans" cxnId="{2A8582F4-7E18-4167-8F9B-CBD6F0261D60}">
      <dgm:prSet/>
      <dgm:spPr/>
      <dgm:t>
        <a:bodyPr/>
        <a:lstStyle/>
        <a:p>
          <a:endParaRPr lang="en-US"/>
        </a:p>
      </dgm:t>
    </dgm:pt>
    <dgm:pt modelId="{2E15324D-865A-46E5-83B7-EE5DAB55C704}">
      <dgm:prSet/>
      <dgm:spPr/>
      <dgm:t>
        <a:bodyPr/>
        <a:lstStyle/>
        <a:p>
          <a:r>
            <a:rPr lang="en-US" b="0" i="0" dirty="0"/>
            <a:t>Transition current data management systems to a scalable, cloud-based platform.</a:t>
          </a:r>
          <a:endParaRPr lang="en-US" dirty="0"/>
        </a:p>
      </dgm:t>
    </dgm:pt>
    <dgm:pt modelId="{BC5AA707-33E0-4613-B127-37A317E04B73}" type="parTrans" cxnId="{B2BA59FA-F657-40E1-872C-6543886E45AC}">
      <dgm:prSet/>
      <dgm:spPr/>
      <dgm:t>
        <a:bodyPr/>
        <a:lstStyle/>
        <a:p>
          <a:endParaRPr lang="en-US"/>
        </a:p>
      </dgm:t>
    </dgm:pt>
    <dgm:pt modelId="{1CD6DAFC-CB96-4334-B294-778FE99ED6EC}" type="sibTrans" cxnId="{B2BA59FA-F657-40E1-872C-6543886E45AC}">
      <dgm:prSet/>
      <dgm:spPr/>
      <dgm:t>
        <a:bodyPr/>
        <a:lstStyle/>
        <a:p>
          <a:endParaRPr lang="en-US"/>
        </a:p>
      </dgm:t>
    </dgm:pt>
    <dgm:pt modelId="{4D7C86A1-D240-452B-8235-A3F0D20D0F12}">
      <dgm:prSet/>
      <dgm:spPr/>
      <dgm:t>
        <a:bodyPr/>
        <a:lstStyle/>
        <a:p>
          <a:r>
            <a:rPr lang="en-US" b="0" i="0" dirty="0"/>
            <a:t>Incorporate state-of-the-art analytics and security protocols to support BMO's digital transformation goals.</a:t>
          </a:r>
          <a:endParaRPr lang="en-US" dirty="0"/>
        </a:p>
      </dgm:t>
    </dgm:pt>
    <dgm:pt modelId="{995A1C27-2BC5-4D2C-B120-0DDB0B55CDCD}" type="parTrans" cxnId="{6685DA97-ECA5-4803-9DA2-67021CFED565}">
      <dgm:prSet/>
      <dgm:spPr/>
      <dgm:t>
        <a:bodyPr/>
        <a:lstStyle/>
        <a:p>
          <a:endParaRPr lang="en-US"/>
        </a:p>
      </dgm:t>
    </dgm:pt>
    <dgm:pt modelId="{B57F2A33-D92E-4624-B8C3-0B279AA6E9CD}" type="sibTrans" cxnId="{6685DA97-ECA5-4803-9DA2-67021CFED565}">
      <dgm:prSet/>
      <dgm:spPr/>
      <dgm:t>
        <a:bodyPr/>
        <a:lstStyle/>
        <a:p>
          <a:endParaRPr lang="en-US"/>
        </a:p>
      </dgm:t>
    </dgm:pt>
    <dgm:pt modelId="{241A4F20-2850-417B-82B9-3ED72E59F9CE}">
      <dgm:prSet/>
      <dgm:spPr/>
      <dgm:t>
        <a:bodyPr/>
        <a:lstStyle/>
        <a:p>
          <a:pPr>
            <a:buFont typeface="Arial" panose="020B0604020202020204" pitchFamily="34" charset="0"/>
            <a:buChar char="•"/>
          </a:pPr>
          <a:r>
            <a:rPr lang="en-US" b="0" i="0" dirty="0"/>
            <a:t>Focus on improved data accessibility, security, and analytics capabilities across the organization.</a:t>
          </a:r>
          <a:endParaRPr lang="en-US" dirty="0"/>
        </a:p>
      </dgm:t>
    </dgm:pt>
    <dgm:pt modelId="{DCE3B583-63E1-4321-97AF-7C8D428051F6}" type="parTrans" cxnId="{FB04D20F-6C93-410C-9F46-BEB2E7D5C71A}">
      <dgm:prSet/>
      <dgm:spPr/>
      <dgm:t>
        <a:bodyPr/>
        <a:lstStyle/>
        <a:p>
          <a:endParaRPr lang="en-CA"/>
        </a:p>
      </dgm:t>
    </dgm:pt>
    <dgm:pt modelId="{0BFA54DC-0292-4BF8-8C52-C3B916CF239A}" type="sibTrans" cxnId="{FB04D20F-6C93-410C-9F46-BEB2E7D5C71A}">
      <dgm:prSet/>
      <dgm:spPr/>
      <dgm:t>
        <a:bodyPr/>
        <a:lstStyle/>
        <a:p>
          <a:endParaRPr lang="en-CA"/>
        </a:p>
      </dgm:t>
    </dgm:pt>
    <dgm:pt modelId="{25221C20-8A99-48AC-AA74-DF2FA4081449}">
      <dgm:prSet/>
      <dgm:spPr/>
      <dgm:t>
        <a:bodyPr/>
        <a:lstStyle/>
        <a:p>
          <a:r>
            <a:rPr lang="en-CA" dirty="0"/>
            <a:t>Introduction</a:t>
          </a:r>
        </a:p>
      </dgm:t>
    </dgm:pt>
    <dgm:pt modelId="{C37EFA0F-CA85-440A-91AC-61B825783ACC}" type="parTrans" cxnId="{B4E1432E-08E3-4A8A-AD86-7870097A6A63}">
      <dgm:prSet/>
      <dgm:spPr/>
      <dgm:t>
        <a:bodyPr/>
        <a:lstStyle/>
        <a:p>
          <a:endParaRPr lang="en-CA"/>
        </a:p>
      </dgm:t>
    </dgm:pt>
    <dgm:pt modelId="{DB73D7D8-695B-45F8-83AA-8C0B30EE2607}" type="sibTrans" cxnId="{B4E1432E-08E3-4A8A-AD86-7870097A6A63}">
      <dgm:prSet/>
      <dgm:spPr/>
      <dgm:t>
        <a:bodyPr/>
        <a:lstStyle/>
        <a:p>
          <a:endParaRPr lang="en-CA"/>
        </a:p>
      </dgm:t>
    </dgm:pt>
    <dgm:pt modelId="{2F4E4B42-41B9-40F2-9CAE-1FE506B9AF5B}">
      <dgm:prSet/>
      <dgm:spPr/>
      <dgm:t>
        <a:bodyPr/>
        <a:lstStyle/>
        <a:p>
          <a:r>
            <a:rPr lang="en-US" b="0" i="0" dirty="0"/>
            <a:t>Implementation Schedule:</a:t>
          </a:r>
          <a:endParaRPr lang="en-CA" b="0" dirty="0"/>
        </a:p>
      </dgm:t>
    </dgm:pt>
    <dgm:pt modelId="{DE7DA264-F514-4D2E-AD84-2B4674896673}" type="parTrans" cxnId="{8D2A3DCC-09AA-4758-B3C9-9C8CF14AD251}">
      <dgm:prSet/>
      <dgm:spPr/>
      <dgm:t>
        <a:bodyPr/>
        <a:lstStyle/>
        <a:p>
          <a:endParaRPr lang="en-CA"/>
        </a:p>
      </dgm:t>
    </dgm:pt>
    <dgm:pt modelId="{AC43815E-FD6D-455D-BACB-9890B62C357D}" type="sibTrans" cxnId="{8D2A3DCC-09AA-4758-B3C9-9C8CF14AD251}">
      <dgm:prSet/>
      <dgm:spPr/>
      <dgm:t>
        <a:bodyPr/>
        <a:lstStyle/>
        <a:p>
          <a:endParaRPr lang="en-CA"/>
        </a:p>
      </dgm:t>
    </dgm:pt>
    <dgm:pt modelId="{00F0C51E-89CC-4E5B-A89B-8C68E8E8CB66}">
      <dgm:prSet/>
      <dgm:spPr/>
      <dgm:t>
        <a:bodyPr/>
        <a:lstStyle/>
        <a:p>
          <a:r>
            <a:rPr lang="en-US" b="0" i="0"/>
            <a:t>Phased Approach: Gradual migrations to minimize disruptions.</a:t>
          </a:r>
          <a:endParaRPr lang="en-CA"/>
        </a:p>
      </dgm:t>
    </dgm:pt>
    <dgm:pt modelId="{B6E814C8-D039-4099-BE8E-5D829E689026}" type="parTrans" cxnId="{4F8C91B2-5756-4DBE-B74D-863D0BF5E8AB}">
      <dgm:prSet/>
      <dgm:spPr/>
      <dgm:t>
        <a:bodyPr/>
        <a:lstStyle/>
        <a:p>
          <a:endParaRPr lang="en-CA"/>
        </a:p>
      </dgm:t>
    </dgm:pt>
    <dgm:pt modelId="{6409FFD3-08AB-464F-A2EE-9EE3710402DE}" type="sibTrans" cxnId="{4F8C91B2-5756-4DBE-B74D-863D0BF5E8AB}">
      <dgm:prSet/>
      <dgm:spPr/>
      <dgm:t>
        <a:bodyPr/>
        <a:lstStyle/>
        <a:p>
          <a:endParaRPr lang="en-CA"/>
        </a:p>
      </dgm:t>
    </dgm:pt>
    <dgm:pt modelId="{49108340-CE44-4ABA-B401-7555F8D9C87B}">
      <dgm:prSet/>
      <dgm:spPr/>
      <dgm:t>
        <a:bodyPr/>
        <a:lstStyle/>
        <a:p>
          <a:r>
            <a:rPr lang="en-US" b="0" i="0" dirty="0"/>
            <a:t>Big Bang for Specific Features: Simultaneous rollout of critical features.</a:t>
          </a:r>
          <a:endParaRPr lang="en-CA" dirty="0"/>
        </a:p>
      </dgm:t>
    </dgm:pt>
    <dgm:pt modelId="{C2D3DDA2-D47C-44CE-933C-6807585FF6D4}" type="parTrans" cxnId="{AA82B325-5211-4F93-B031-0D63B106ACD1}">
      <dgm:prSet/>
      <dgm:spPr/>
      <dgm:t>
        <a:bodyPr/>
        <a:lstStyle/>
        <a:p>
          <a:endParaRPr lang="en-CA"/>
        </a:p>
      </dgm:t>
    </dgm:pt>
    <dgm:pt modelId="{476D1B0C-E1C4-46BF-B063-D311DE176B7B}" type="sibTrans" cxnId="{AA82B325-5211-4F93-B031-0D63B106ACD1}">
      <dgm:prSet/>
      <dgm:spPr/>
      <dgm:t>
        <a:bodyPr/>
        <a:lstStyle/>
        <a:p>
          <a:endParaRPr lang="en-CA"/>
        </a:p>
      </dgm:t>
    </dgm:pt>
    <dgm:pt modelId="{A92DABF5-5019-42A8-9F09-99066C4F377B}">
      <dgm:prSet/>
      <dgm:spPr/>
      <dgm:t>
        <a:bodyPr/>
        <a:lstStyle/>
        <a:p>
          <a:r>
            <a:rPr lang="en-US" b="0" i="0"/>
            <a:t>Backout Strategy: Plan for reverting to previous systems if necessary.</a:t>
          </a:r>
          <a:endParaRPr lang="en-CA"/>
        </a:p>
      </dgm:t>
    </dgm:pt>
    <dgm:pt modelId="{AE3E57B3-3A81-46B6-A254-16CE68158FFF}" type="parTrans" cxnId="{80474B6F-4925-4C37-9D27-D58F49EB7849}">
      <dgm:prSet/>
      <dgm:spPr/>
      <dgm:t>
        <a:bodyPr/>
        <a:lstStyle/>
        <a:p>
          <a:endParaRPr lang="en-CA"/>
        </a:p>
      </dgm:t>
    </dgm:pt>
    <dgm:pt modelId="{1215CC7E-150C-40FD-9B67-84BA8A7ACBF4}" type="sibTrans" cxnId="{80474B6F-4925-4C37-9D27-D58F49EB7849}">
      <dgm:prSet/>
      <dgm:spPr/>
      <dgm:t>
        <a:bodyPr/>
        <a:lstStyle/>
        <a:p>
          <a:endParaRPr lang="en-CA"/>
        </a:p>
      </dgm:t>
    </dgm:pt>
    <dgm:pt modelId="{DADCF089-886F-4E70-A607-B8C6AB2932EA}">
      <dgm:prSet/>
      <dgm:spPr/>
      <dgm:t>
        <a:bodyPr/>
        <a:lstStyle/>
        <a:p>
          <a:r>
            <a:rPr lang="en-US" b="0" i="0" dirty="0"/>
            <a:t>Implementation Support:</a:t>
          </a:r>
          <a:endParaRPr lang="en-CA" b="0" dirty="0"/>
        </a:p>
      </dgm:t>
    </dgm:pt>
    <dgm:pt modelId="{39082819-9507-4141-86F8-6F1BAF29DFF3}" type="parTrans" cxnId="{F9CEE83C-0FF7-4BBF-AF16-0F23724220D3}">
      <dgm:prSet/>
      <dgm:spPr/>
      <dgm:t>
        <a:bodyPr/>
        <a:lstStyle/>
        <a:p>
          <a:endParaRPr lang="en-CA"/>
        </a:p>
      </dgm:t>
    </dgm:pt>
    <dgm:pt modelId="{89C7ACBF-7848-4072-9DA5-AF2F35F080A2}" type="sibTrans" cxnId="{F9CEE83C-0FF7-4BBF-AF16-0F23724220D3}">
      <dgm:prSet/>
      <dgm:spPr/>
      <dgm:t>
        <a:bodyPr/>
        <a:lstStyle/>
        <a:p>
          <a:endParaRPr lang="en-CA"/>
        </a:p>
      </dgm:t>
    </dgm:pt>
    <dgm:pt modelId="{03F01BF4-B221-4E5C-BB68-D3F8F3DD9588}">
      <dgm:prSet/>
      <dgm:spPr/>
      <dgm:t>
        <a:bodyPr/>
        <a:lstStyle/>
        <a:p>
          <a:r>
            <a:rPr lang="en-US" b="0" i="0"/>
            <a:t>Dedicated Helpdesk: Providing continuous technical support.</a:t>
          </a:r>
          <a:endParaRPr lang="en-CA"/>
        </a:p>
      </dgm:t>
    </dgm:pt>
    <dgm:pt modelId="{043B23C8-408A-40A7-835A-1FF7E4899846}" type="parTrans" cxnId="{B3443ED3-A677-4622-A737-D8FD4E74C448}">
      <dgm:prSet/>
      <dgm:spPr/>
      <dgm:t>
        <a:bodyPr/>
        <a:lstStyle/>
        <a:p>
          <a:endParaRPr lang="en-CA"/>
        </a:p>
      </dgm:t>
    </dgm:pt>
    <dgm:pt modelId="{255ECF40-B900-46FB-A13F-17D10C67C4E0}" type="sibTrans" cxnId="{B3443ED3-A677-4622-A737-D8FD4E74C448}">
      <dgm:prSet/>
      <dgm:spPr/>
      <dgm:t>
        <a:bodyPr/>
        <a:lstStyle/>
        <a:p>
          <a:endParaRPr lang="en-CA"/>
        </a:p>
      </dgm:t>
    </dgm:pt>
    <dgm:pt modelId="{0726A790-2510-4D9A-B273-019A9AEDB4C6}">
      <dgm:prSet/>
      <dgm:spPr/>
      <dgm:t>
        <a:bodyPr/>
        <a:lstStyle/>
        <a:p>
          <a:r>
            <a:rPr lang="en-US" b="0" i="0"/>
            <a:t>Training Programs: Ensuring employees are equipped to use the new system effectively.</a:t>
          </a:r>
          <a:endParaRPr lang="en-CA"/>
        </a:p>
      </dgm:t>
    </dgm:pt>
    <dgm:pt modelId="{76A1D215-F1E8-4093-83BB-F5D527E3FEFD}" type="parTrans" cxnId="{35D68029-2AB3-4DAD-9D6D-C347F9904C45}">
      <dgm:prSet/>
      <dgm:spPr/>
      <dgm:t>
        <a:bodyPr/>
        <a:lstStyle/>
        <a:p>
          <a:endParaRPr lang="en-CA"/>
        </a:p>
      </dgm:t>
    </dgm:pt>
    <dgm:pt modelId="{227234E3-B837-4753-A9C7-B32DD3C4554A}" type="sibTrans" cxnId="{35D68029-2AB3-4DAD-9D6D-C347F9904C45}">
      <dgm:prSet/>
      <dgm:spPr/>
      <dgm:t>
        <a:bodyPr/>
        <a:lstStyle/>
        <a:p>
          <a:endParaRPr lang="en-CA"/>
        </a:p>
      </dgm:t>
    </dgm:pt>
    <dgm:pt modelId="{9EEC4BD4-CFE6-4B9D-A450-9EDC5EDFD19D}">
      <dgm:prSet/>
      <dgm:spPr/>
      <dgm:t>
        <a:bodyPr/>
        <a:lstStyle/>
        <a:p>
          <a:r>
            <a:rPr lang="en-US" b="0" i="0" dirty="0"/>
            <a:t>Change Management Team: Facilitating adoption and addressing concerns.</a:t>
          </a:r>
          <a:endParaRPr lang="en-CA" dirty="0"/>
        </a:p>
      </dgm:t>
    </dgm:pt>
    <dgm:pt modelId="{27C351F8-5525-40F7-A741-8B93E1FBE7CD}" type="parTrans" cxnId="{9BAF3228-09B9-4EF1-8BE3-3C876A8A47B6}">
      <dgm:prSet/>
      <dgm:spPr/>
      <dgm:t>
        <a:bodyPr/>
        <a:lstStyle/>
        <a:p>
          <a:endParaRPr lang="en-CA"/>
        </a:p>
      </dgm:t>
    </dgm:pt>
    <dgm:pt modelId="{1789A9B8-BAF9-496C-9D7E-8AA9569478F4}" type="sibTrans" cxnId="{9BAF3228-09B9-4EF1-8BE3-3C876A8A47B6}">
      <dgm:prSet/>
      <dgm:spPr/>
      <dgm:t>
        <a:bodyPr/>
        <a:lstStyle/>
        <a:p>
          <a:endParaRPr lang="en-CA"/>
        </a:p>
      </dgm:t>
    </dgm:pt>
    <dgm:pt modelId="{6469F422-86A5-481F-B1A8-7236B12F2744}" type="pres">
      <dgm:prSet presAssocID="{0EF41B90-6B11-4CA7-8614-B64CBCA37D6E}" presName="theList" presStyleCnt="0">
        <dgm:presLayoutVars>
          <dgm:dir/>
          <dgm:animLvl val="lvl"/>
          <dgm:resizeHandles val="exact"/>
        </dgm:presLayoutVars>
      </dgm:prSet>
      <dgm:spPr/>
    </dgm:pt>
    <dgm:pt modelId="{AF4859EE-381C-48CE-A750-2039C8F93214}" type="pres">
      <dgm:prSet presAssocID="{25221C20-8A99-48AC-AA74-DF2FA4081449}" presName="compNode" presStyleCnt="0"/>
      <dgm:spPr/>
    </dgm:pt>
    <dgm:pt modelId="{E47ACD09-B9EC-4D41-84C0-0BECBC2293F3}" type="pres">
      <dgm:prSet presAssocID="{25221C20-8A99-48AC-AA74-DF2FA4081449}" presName="aNode" presStyleLbl="bgShp" presStyleIdx="0" presStyleCnt="5" custLinFactNeighborY="-215"/>
      <dgm:spPr/>
    </dgm:pt>
    <dgm:pt modelId="{48B75BA4-F2C7-45A2-9123-A76ED9A805E9}" type="pres">
      <dgm:prSet presAssocID="{25221C20-8A99-48AC-AA74-DF2FA4081449}" presName="textNode" presStyleLbl="bgShp" presStyleIdx="0" presStyleCnt="5"/>
      <dgm:spPr/>
    </dgm:pt>
    <dgm:pt modelId="{604EC084-0512-43F8-BBA0-9A2EC22BA530}" type="pres">
      <dgm:prSet presAssocID="{25221C20-8A99-48AC-AA74-DF2FA4081449}" presName="compChildNode" presStyleCnt="0"/>
      <dgm:spPr/>
    </dgm:pt>
    <dgm:pt modelId="{79BE99E8-5973-4563-8D7C-FFBE76E3AF57}" type="pres">
      <dgm:prSet presAssocID="{25221C20-8A99-48AC-AA74-DF2FA4081449}" presName="theInnerList" presStyleCnt="0"/>
      <dgm:spPr/>
    </dgm:pt>
    <dgm:pt modelId="{BAB88E60-D394-4380-ACB6-8172B5AF783D}" type="pres">
      <dgm:prSet presAssocID="{8B14460E-E763-4838-8359-0B681FB07178}" presName="childNode" presStyleLbl="node1" presStyleIdx="0" presStyleCnt="11" custLinFactNeighborY="-3641">
        <dgm:presLayoutVars>
          <dgm:bulletEnabled val="1"/>
        </dgm:presLayoutVars>
      </dgm:prSet>
      <dgm:spPr/>
    </dgm:pt>
    <dgm:pt modelId="{66F39073-31A1-41B4-9CD1-E34E970F59AA}" type="pres">
      <dgm:prSet presAssocID="{25221C20-8A99-48AC-AA74-DF2FA4081449}" presName="aSpace" presStyleCnt="0"/>
      <dgm:spPr/>
    </dgm:pt>
    <dgm:pt modelId="{28D10995-57DB-4E2D-9EDA-E1914A3748B1}" type="pres">
      <dgm:prSet presAssocID="{9C523873-B7A4-4450-BE66-316B4B59320B}" presName="compNode" presStyleCnt="0"/>
      <dgm:spPr/>
    </dgm:pt>
    <dgm:pt modelId="{0D909A45-7700-4B76-A1DC-1373C8C643BB}" type="pres">
      <dgm:prSet presAssocID="{9C523873-B7A4-4450-BE66-316B4B59320B}" presName="aNode" presStyleLbl="bgShp" presStyleIdx="1" presStyleCnt="5" custLinFactNeighborY="-215"/>
      <dgm:spPr/>
    </dgm:pt>
    <dgm:pt modelId="{32A3BDA8-622D-4F6E-B643-B959232E37D9}" type="pres">
      <dgm:prSet presAssocID="{9C523873-B7A4-4450-BE66-316B4B59320B}" presName="textNode" presStyleLbl="bgShp" presStyleIdx="1" presStyleCnt="5"/>
      <dgm:spPr/>
    </dgm:pt>
    <dgm:pt modelId="{DEAC2CFC-AC83-42B9-8D5A-E9DFF3A75D44}" type="pres">
      <dgm:prSet presAssocID="{9C523873-B7A4-4450-BE66-316B4B59320B}" presName="compChildNode" presStyleCnt="0"/>
      <dgm:spPr/>
    </dgm:pt>
    <dgm:pt modelId="{13111887-D7AE-441C-A93A-43851277C554}" type="pres">
      <dgm:prSet presAssocID="{9C523873-B7A4-4450-BE66-316B4B59320B}" presName="theInnerList" presStyleCnt="0"/>
      <dgm:spPr/>
    </dgm:pt>
    <dgm:pt modelId="{B56889A7-AEB4-4651-982B-526E942811E6}" type="pres">
      <dgm:prSet presAssocID="{4EADA111-CA31-4C49-A0C1-E38B53C09051}" presName="childNode" presStyleLbl="node1" presStyleIdx="1" presStyleCnt="11" custLinFactNeighborY="-50963">
        <dgm:presLayoutVars>
          <dgm:bulletEnabled val="1"/>
        </dgm:presLayoutVars>
      </dgm:prSet>
      <dgm:spPr/>
    </dgm:pt>
    <dgm:pt modelId="{B3B48F1B-6E63-4999-BF09-F98C5F925C28}" type="pres">
      <dgm:prSet presAssocID="{4EADA111-CA31-4C49-A0C1-E38B53C09051}" presName="aSpace2" presStyleCnt="0"/>
      <dgm:spPr/>
    </dgm:pt>
    <dgm:pt modelId="{AD9881CB-2ED3-4B24-8DBD-88F6B703603B}" type="pres">
      <dgm:prSet presAssocID="{241A4F20-2850-417B-82B9-3ED72E59F9CE}" presName="childNode" presStyleLbl="node1" presStyleIdx="2" presStyleCnt="11" custLinFactNeighborY="-50963">
        <dgm:presLayoutVars>
          <dgm:bulletEnabled val="1"/>
        </dgm:presLayoutVars>
      </dgm:prSet>
      <dgm:spPr/>
    </dgm:pt>
    <dgm:pt modelId="{2B575039-1789-445F-8BC4-FDA1DAF30ACC}" type="pres">
      <dgm:prSet presAssocID="{9C523873-B7A4-4450-BE66-316B4B59320B}" presName="aSpace" presStyleCnt="0"/>
      <dgm:spPr/>
    </dgm:pt>
    <dgm:pt modelId="{DC9FDF61-D58B-4CDE-ABF6-35088DF9B45B}" type="pres">
      <dgm:prSet presAssocID="{CBC1864A-FBDB-4D5E-8690-A2D092802D76}" presName="compNode" presStyleCnt="0"/>
      <dgm:spPr/>
    </dgm:pt>
    <dgm:pt modelId="{37CCD07F-4074-4F52-B9A9-F586107E2738}" type="pres">
      <dgm:prSet presAssocID="{CBC1864A-FBDB-4D5E-8690-A2D092802D76}" presName="aNode" presStyleLbl="bgShp" presStyleIdx="2" presStyleCnt="5"/>
      <dgm:spPr/>
    </dgm:pt>
    <dgm:pt modelId="{9852D531-5CB9-4FBD-B893-73FA6A73343E}" type="pres">
      <dgm:prSet presAssocID="{CBC1864A-FBDB-4D5E-8690-A2D092802D76}" presName="textNode" presStyleLbl="bgShp" presStyleIdx="2" presStyleCnt="5"/>
      <dgm:spPr/>
    </dgm:pt>
    <dgm:pt modelId="{CD454B54-3FCE-425D-8F14-DF94AA9E6F7C}" type="pres">
      <dgm:prSet presAssocID="{CBC1864A-FBDB-4D5E-8690-A2D092802D76}" presName="compChildNode" presStyleCnt="0"/>
      <dgm:spPr/>
    </dgm:pt>
    <dgm:pt modelId="{4B16E71B-52C7-4371-BDEC-EAD23A6F585C}" type="pres">
      <dgm:prSet presAssocID="{CBC1864A-FBDB-4D5E-8690-A2D092802D76}" presName="theInnerList" presStyleCnt="0"/>
      <dgm:spPr/>
    </dgm:pt>
    <dgm:pt modelId="{C13DADF8-76E9-4779-A96A-E78BFE678CE5}" type="pres">
      <dgm:prSet presAssocID="{2E15324D-865A-46E5-83B7-EE5DAB55C704}" presName="childNode" presStyleLbl="node1" presStyleIdx="3" presStyleCnt="11" custLinFactNeighborY="-50963">
        <dgm:presLayoutVars>
          <dgm:bulletEnabled val="1"/>
        </dgm:presLayoutVars>
      </dgm:prSet>
      <dgm:spPr/>
    </dgm:pt>
    <dgm:pt modelId="{DAD03C39-80A3-49D8-8ADD-EF7C1B58024D}" type="pres">
      <dgm:prSet presAssocID="{2E15324D-865A-46E5-83B7-EE5DAB55C704}" presName="aSpace2" presStyleCnt="0"/>
      <dgm:spPr/>
    </dgm:pt>
    <dgm:pt modelId="{D18F9070-75E4-4643-945C-031CEEB1F1D0}" type="pres">
      <dgm:prSet presAssocID="{4D7C86A1-D240-452B-8235-A3F0D20D0F12}" presName="childNode" presStyleLbl="node1" presStyleIdx="4" presStyleCnt="11" custLinFactNeighborY="-50963">
        <dgm:presLayoutVars>
          <dgm:bulletEnabled val="1"/>
        </dgm:presLayoutVars>
      </dgm:prSet>
      <dgm:spPr/>
    </dgm:pt>
    <dgm:pt modelId="{A6BF78FE-741E-4966-A5E8-40F05963C588}" type="pres">
      <dgm:prSet presAssocID="{CBC1864A-FBDB-4D5E-8690-A2D092802D76}" presName="aSpace" presStyleCnt="0"/>
      <dgm:spPr/>
    </dgm:pt>
    <dgm:pt modelId="{44FF5CC2-1B3F-4140-95A1-01F7768B64EE}" type="pres">
      <dgm:prSet presAssocID="{2F4E4B42-41B9-40F2-9CAE-1FE506B9AF5B}" presName="compNode" presStyleCnt="0"/>
      <dgm:spPr/>
    </dgm:pt>
    <dgm:pt modelId="{E740020B-3A4E-40B0-8775-6E47794A8487}" type="pres">
      <dgm:prSet presAssocID="{2F4E4B42-41B9-40F2-9CAE-1FE506B9AF5B}" presName="aNode" presStyleLbl="bgShp" presStyleIdx="3" presStyleCnt="5" custScaleX="110000" custScaleY="99353" custLinFactNeighborX="-162" custLinFactNeighborY="-323"/>
      <dgm:spPr/>
    </dgm:pt>
    <dgm:pt modelId="{AF5A0765-6289-4CF0-8A0C-82A8D16483C6}" type="pres">
      <dgm:prSet presAssocID="{2F4E4B42-41B9-40F2-9CAE-1FE506B9AF5B}" presName="textNode" presStyleLbl="bgShp" presStyleIdx="3" presStyleCnt="5"/>
      <dgm:spPr/>
    </dgm:pt>
    <dgm:pt modelId="{3BF16845-48C8-43DC-88A7-3C7ECE95E712}" type="pres">
      <dgm:prSet presAssocID="{2F4E4B42-41B9-40F2-9CAE-1FE506B9AF5B}" presName="compChildNode" presStyleCnt="0"/>
      <dgm:spPr/>
    </dgm:pt>
    <dgm:pt modelId="{7FD4A314-49AC-45BA-9A17-C3F365B0BB99}" type="pres">
      <dgm:prSet presAssocID="{2F4E4B42-41B9-40F2-9CAE-1FE506B9AF5B}" presName="theInnerList" presStyleCnt="0"/>
      <dgm:spPr/>
    </dgm:pt>
    <dgm:pt modelId="{6DBF31A8-DC55-46B8-953C-02206CACC8A6}" type="pres">
      <dgm:prSet presAssocID="{00F0C51E-89CC-4E5B-A89B-8C68E8E8CB66}" presName="childNode" presStyleLbl="node1" presStyleIdx="5" presStyleCnt="11" custLinFactNeighborX="-1" custLinFactNeighborY="-78237">
        <dgm:presLayoutVars>
          <dgm:bulletEnabled val="1"/>
        </dgm:presLayoutVars>
      </dgm:prSet>
      <dgm:spPr/>
    </dgm:pt>
    <dgm:pt modelId="{8CB2FD03-F564-4DAA-A379-D1369AFF4662}" type="pres">
      <dgm:prSet presAssocID="{00F0C51E-89CC-4E5B-A89B-8C68E8E8CB66}" presName="aSpace2" presStyleCnt="0"/>
      <dgm:spPr/>
    </dgm:pt>
    <dgm:pt modelId="{1D4B105A-7B86-4250-A5F5-5ED76958425F}" type="pres">
      <dgm:prSet presAssocID="{49108340-CE44-4ABA-B401-7555F8D9C87B}" presName="childNode" presStyleLbl="node1" presStyleIdx="6" presStyleCnt="11" custLinFactNeighborX="-1" custLinFactNeighborY="-78237">
        <dgm:presLayoutVars>
          <dgm:bulletEnabled val="1"/>
        </dgm:presLayoutVars>
      </dgm:prSet>
      <dgm:spPr/>
    </dgm:pt>
    <dgm:pt modelId="{99906547-BD35-40A8-82EA-0DB68C0A0B87}" type="pres">
      <dgm:prSet presAssocID="{49108340-CE44-4ABA-B401-7555F8D9C87B}" presName="aSpace2" presStyleCnt="0"/>
      <dgm:spPr/>
    </dgm:pt>
    <dgm:pt modelId="{12630A33-C62D-4FBC-B601-9728B08D6B92}" type="pres">
      <dgm:prSet presAssocID="{A92DABF5-5019-42A8-9F09-99066C4F377B}" presName="childNode" presStyleLbl="node1" presStyleIdx="7" presStyleCnt="11" custLinFactNeighborX="-1" custLinFactNeighborY="-78237">
        <dgm:presLayoutVars>
          <dgm:bulletEnabled val="1"/>
        </dgm:presLayoutVars>
      </dgm:prSet>
      <dgm:spPr/>
    </dgm:pt>
    <dgm:pt modelId="{3E3973CB-E7C1-4D59-9F7E-CAD85F0AC6D6}" type="pres">
      <dgm:prSet presAssocID="{2F4E4B42-41B9-40F2-9CAE-1FE506B9AF5B}" presName="aSpace" presStyleCnt="0"/>
      <dgm:spPr/>
    </dgm:pt>
    <dgm:pt modelId="{FB373BF1-DD1A-4DE0-8AD4-EAED7ABFA43D}" type="pres">
      <dgm:prSet presAssocID="{DADCF089-886F-4E70-A607-B8C6AB2932EA}" presName="compNode" presStyleCnt="0"/>
      <dgm:spPr/>
    </dgm:pt>
    <dgm:pt modelId="{C9CD8CD1-7322-438C-ADF8-69B0FC8FD3AA}" type="pres">
      <dgm:prSet presAssocID="{DADCF089-886F-4E70-A607-B8C6AB2932EA}" presName="aNode" presStyleLbl="bgShp" presStyleIdx="4" presStyleCnt="5" custScaleX="110000" custScaleY="100000"/>
      <dgm:spPr/>
    </dgm:pt>
    <dgm:pt modelId="{1616A8B1-9763-498A-A4DB-1FD2C8349201}" type="pres">
      <dgm:prSet presAssocID="{DADCF089-886F-4E70-A607-B8C6AB2932EA}" presName="textNode" presStyleLbl="bgShp" presStyleIdx="4" presStyleCnt="5"/>
      <dgm:spPr/>
    </dgm:pt>
    <dgm:pt modelId="{DD787CD5-B22D-4870-81F9-BA45E8EBAC22}" type="pres">
      <dgm:prSet presAssocID="{DADCF089-886F-4E70-A607-B8C6AB2932EA}" presName="compChildNode" presStyleCnt="0"/>
      <dgm:spPr/>
    </dgm:pt>
    <dgm:pt modelId="{18649BDA-0D12-44FE-BD50-650BD76262E8}" type="pres">
      <dgm:prSet presAssocID="{DADCF089-886F-4E70-A607-B8C6AB2932EA}" presName="theInnerList" presStyleCnt="0"/>
      <dgm:spPr/>
    </dgm:pt>
    <dgm:pt modelId="{0F4B1220-92C8-4CEF-9CC4-90113963E65E}" type="pres">
      <dgm:prSet presAssocID="{03F01BF4-B221-4E5C-BB68-D3F8F3DD9588}" presName="childNode" presStyleLbl="node1" presStyleIdx="8" presStyleCnt="11" custLinFactNeighborY="-78221">
        <dgm:presLayoutVars>
          <dgm:bulletEnabled val="1"/>
        </dgm:presLayoutVars>
      </dgm:prSet>
      <dgm:spPr/>
    </dgm:pt>
    <dgm:pt modelId="{EC3B7F58-8A7F-405F-AD63-54DE1E395F1F}" type="pres">
      <dgm:prSet presAssocID="{03F01BF4-B221-4E5C-BB68-D3F8F3DD9588}" presName="aSpace2" presStyleCnt="0"/>
      <dgm:spPr/>
    </dgm:pt>
    <dgm:pt modelId="{6B29F941-C360-41B3-9513-8B55F668673A}" type="pres">
      <dgm:prSet presAssocID="{0726A790-2510-4D9A-B273-019A9AEDB4C6}" presName="childNode" presStyleLbl="node1" presStyleIdx="9" presStyleCnt="11" custLinFactNeighborY="-78221">
        <dgm:presLayoutVars>
          <dgm:bulletEnabled val="1"/>
        </dgm:presLayoutVars>
      </dgm:prSet>
      <dgm:spPr/>
    </dgm:pt>
    <dgm:pt modelId="{5FBEFF14-1D08-47A0-A06B-08D093542693}" type="pres">
      <dgm:prSet presAssocID="{0726A790-2510-4D9A-B273-019A9AEDB4C6}" presName="aSpace2" presStyleCnt="0"/>
      <dgm:spPr/>
    </dgm:pt>
    <dgm:pt modelId="{75C63A57-C1C9-489F-AECC-17EB686B442E}" type="pres">
      <dgm:prSet presAssocID="{9EEC4BD4-CFE6-4B9D-A450-9EDC5EDFD19D}" presName="childNode" presStyleLbl="node1" presStyleIdx="10" presStyleCnt="11" custLinFactNeighborY="-78221">
        <dgm:presLayoutVars>
          <dgm:bulletEnabled val="1"/>
        </dgm:presLayoutVars>
      </dgm:prSet>
      <dgm:spPr/>
    </dgm:pt>
  </dgm:ptLst>
  <dgm:cxnLst>
    <dgm:cxn modelId="{E2982E02-DB12-4F92-BA5A-1366D3E082DD}" type="presOf" srcId="{DADCF089-886F-4E70-A607-B8C6AB2932EA}" destId="{C9CD8CD1-7322-438C-ADF8-69B0FC8FD3AA}" srcOrd="0" destOrd="0" presId="urn:microsoft.com/office/officeart/2005/8/layout/lProcess2"/>
    <dgm:cxn modelId="{FB04D20F-6C93-410C-9F46-BEB2E7D5C71A}" srcId="{9C523873-B7A4-4450-BE66-316B4B59320B}" destId="{241A4F20-2850-417B-82B9-3ED72E59F9CE}" srcOrd="1" destOrd="0" parTransId="{DCE3B583-63E1-4321-97AF-7C8D428051F6}" sibTransId="{0BFA54DC-0292-4BF8-8C52-C3B916CF239A}"/>
    <dgm:cxn modelId="{298ED710-EE43-4452-9F44-5768D2759377}" type="presOf" srcId="{A92DABF5-5019-42A8-9F09-99066C4F377B}" destId="{12630A33-C62D-4FBC-B601-9728B08D6B92}" srcOrd="0" destOrd="0" presId="urn:microsoft.com/office/officeart/2005/8/layout/lProcess2"/>
    <dgm:cxn modelId="{C64D0117-D179-4135-BA61-2C3D315241F0}" type="presOf" srcId="{DADCF089-886F-4E70-A607-B8C6AB2932EA}" destId="{1616A8B1-9763-498A-A4DB-1FD2C8349201}" srcOrd="1" destOrd="0" presId="urn:microsoft.com/office/officeart/2005/8/layout/lProcess2"/>
    <dgm:cxn modelId="{AA82B325-5211-4F93-B031-0D63B106ACD1}" srcId="{2F4E4B42-41B9-40F2-9CAE-1FE506B9AF5B}" destId="{49108340-CE44-4ABA-B401-7555F8D9C87B}" srcOrd="1" destOrd="0" parTransId="{C2D3DDA2-D47C-44CE-933C-6807585FF6D4}" sibTransId="{476D1B0C-E1C4-46BF-B063-D311DE176B7B}"/>
    <dgm:cxn modelId="{9BAF3228-09B9-4EF1-8BE3-3C876A8A47B6}" srcId="{DADCF089-886F-4E70-A607-B8C6AB2932EA}" destId="{9EEC4BD4-CFE6-4B9D-A450-9EDC5EDFD19D}" srcOrd="2" destOrd="0" parTransId="{27C351F8-5525-40F7-A741-8B93E1FBE7CD}" sibTransId="{1789A9B8-BAF9-496C-9D7E-8AA9569478F4}"/>
    <dgm:cxn modelId="{35D68029-2AB3-4DAD-9D6D-C347F9904C45}" srcId="{DADCF089-886F-4E70-A607-B8C6AB2932EA}" destId="{0726A790-2510-4D9A-B273-019A9AEDB4C6}" srcOrd="1" destOrd="0" parTransId="{76A1D215-F1E8-4093-83BB-F5D527E3FEFD}" sibTransId="{227234E3-B837-4753-A9C7-B32DD3C4554A}"/>
    <dgm:cxn modelId="{2073D02A-3F8C-4B85-946C-227F1F224D12}" type="presOf" srcId="{4EADA111-CA31-4C49-A0C1-E38B53C09051}" destId="{B56889A7-AEB4-4651-982B-526E942811E6}" srcOrd="0" destOrd="0" presId="urn:microsoft.com/office/officeart/2005/8/layout/lProcess2"/>
    <dgm:cxn modelId="{B4E1432E-08E3-4A8A-AD86-7870097A6A63}" srcId="{0EF41B90-6B11-4CA7-8614-B64CBCA37D6E}" destId="{25221C20-8A99-48AC-AA74-DF2FA4081449}" srcOrd="0" destOrd="0" parTransId="{C37EFA0F-CA85-440A-91AC-61B825783ACC}" sibTransId="{DB73D7D8-695B-45F8-83AA-8C0B30EE2607}"/>
    <dgm:cxn modelId="{F9CEE83C-0FF7-4BBF-AF16-0F23724220D3}" srcId="{0EF41B90-6B11-4CA7-8614-B64CBCA37D6E}" destId="{DADCF089-886F-4E70-A607-B8C6AB2932EA}" srcOrd="4" destOrd="0" parTransId="{39082819-9507-4141-86F8-6F1BAF29DFF3}" sibTransId="{89C7ACBF-7848-4072-9DA5-AF2F35F080A2}"/>
    <dgm:cxn modelId="{0D43B240-E861-4D74-A452-1BA02D1C67F1}" type="presOf" srcId="{241A4F20-2850-417B-82B9-3ED72E59F9CE}" destId="{AD9881CB-2ED3-4B24-8DBD-88F6B703603B}" srcOrd="0" destOrd="0" presId="urn:microsoft.com/office/officeart/2005/8/layout/lProcess2"/>
    <dgm:cxn modelId="{7788305B-4237-49FC-A3ED-9541AE9EAFE5}" type="presOf" srcId="{03F01BF4-B221-4E5C-BB68-D3F8F3DD9588}" destId="{0F4B1220-92C8-4CEF-9CC4-90113963E65E}" srcOrd="0" destOrd="0" presId="urn:microsoft.com/office/officeart/2005/8/layout/lProcess2"/>
    <dgm:cxn modelId="{057F8E5B-23FB-43BF-A711-349E2276F723}" type="presOf" srcId="{4D7C86A1-D240-452B-8235-A3F0D20D0F12}" destId="{D18F9070-75E4-4643-945C-031CEEB1F1D0}" srcOrd="0" destOrd="0" presId="urn:microsoft.com/office/officeart/2005/8/layout/lProcess2"/>
    <dgm:cxn modelId="{4CDA2363-B937-4DB9-A4BC-D3F51C4A3258}" type="presOf" srcId="{0726A790-2510-4D9A-B273-019A9AEDB4C6}" destId="{6B29F941-C360-41B3-9513-8B55F668673A}" srcOrd="0" destOrd="0" presId="urn:microsoft.com/office/officeart/2005/8/layout/lProcess2"/>
    <dgm:cxn modelId="{BF7E0D4C-2E7C-4EBD-A780-4D03AC25B5B0}" srcId="{0EF41B90-6B11-4CA7-8614-B64CBCA37D6E}" destId="{9C523873-B7A4-4450-BE66-316B4B59320B}" srcOrd="1" destOrd="0" parTransId="{4994395E-E77C-482C-B31A-49DBD8CB085E}" sibTransId="{2FBE8D0D-9B89-4DC0-BC57-F87F666C4BD5}"/>
    <dgm:cxn modelId="{80474B6F-4925-4C37-9D27-D58F49EB7849}" srcId="{2F4E4B42-41B9-40F2-9CAE-1FE506B9AF5B}" destId="{A92DABF5-5019-42A8-9F09-99066C4F377B}" srcOrd="2" destOrd="0" parTransId="{AE3E57B3-3A81-46B6-A254-16CE68158FFF}" sibTransId="{1215CC7E-150C-40FD-9B67-84BA8A7ACBF4}"/>
    <dgm:cxn modelId="{90A79456-5BBA-4641-A7FB-CC52F7D24DC2}" type="presOf" srcId="{2E15324D-865A-46E5-83B7-EE5DAB55C704}" destId="{C13DADF8-76E9-4779-A96A-E78BFE678CE5}" srcOrd="0" destOrd="0" presId="urn:microsoft.com/office/officeart/2005/8/layout/lProcess2"/>
    <dgm:cxn modelId="{67541E58-324B-4A9F-9973-943DA336FE59}" type="presOf" srcId="{2F4E4B42-41B9-40F2-9CAE-1FE506B9AF5B}" destId="{AF5A0765-6289-4CF0-8A0C-82A8D16483C6}" srcOrd="1" destOrd="0" presId="urn:microsoft.com/office/officeart/2005/8/layout/lProcess2"/>
    <dgm:cxn modelId="{26312E7F-357B-4899-844D-7F654F753CD0}" type="presOf" srcId="{CBC1864A-FBDB-4D5E-8690-A2D092802D76}" destId="{9852D531-5CB9-4FBD-B893-73FA6A73343E}" srcOrd="1" destOrd="0" presId="urn:microsoft.com/office/officeart/2005/8/layout/lProcess2"/>
    <dgm:cxn modelId="{A175B581-3F01-427A-9B72-74B4B39444BA}" type="presOf" srcId="{25221C20-8A99-48AC-AA74-DF2FA4081449}" destId="{48B75BA4-F2C7-45A2-9123-A76ED9A805E9}" srcOrd="1" destOrd="0" presId="urn:microsoft.com/office/officeart/2005/8/layout/lProcess2"/>
    <dgm:cxn modelId="{6685DA97-ECA5-4803-9DA2-67021CFED565}" srcId="{CBC1864A-FBDB-4D5E-8690-A2D092802D76}" destId="{4D7C86A1-D240-452B-8235-A3F0D20D0F12}" srcOrd="1" destOrd="0" parTransId="{995A1C27-2BC5-4D2C-B120-0DDB0B55CDCD}" sibTransId="{B57F2A33-D92E-4624-B8C3-0B279AA6E9CD}"/>
    <dgm:cxn modelId="{4F8C91B2-5756-4DBE-B74D-863D0BF5E8AB}" srcId="{2F4E4B42-41B9-40F2-9CAE-1FE506B9AF5B}" destId="{00F0C51E-89CC-4E5B-A89B-8C68E8E8CB66}" srcOrd="0" destOrd="0" parTransId="{B6E814C8-D039-4099-BE8E-5D829E689026}" sibTransId="{6409FFD3-08AB-464F-A2EE-9EE3710402DE}"/>
    <dgm:cxn modelId="{0AD0B0BB-FE11-4150-854D-5813A45D9D78}" type="presOf" srcId="{00F0C51E-89CC-4E5B-A89B-8C68E8E8CB66}" destId="{6DBF31A8-DC55-46B8-953C-02206CACC8A6}" srcOrd="0" destOrd="0" presId="urn:microsoft.com/office/officeart/2005/8/layout/lProcess2"/>
    <dgm:cxn modelId="{172553BF-D7FD-4CBF-B496-E889390C2757}" type="presOf" srcId="{2F4E4B42-41B9-40F2-9CAE-1FE506B9AF5B}" destId="{E740020B-3A4E-40B0-8775-6E47794A8487}" srcOrd="0" destOrd="0" presId="urn:microsoft.com/office/officeart/2005/8/layout/lProcess2"/>
    <dgm:cxn modelId="{D329A4C2-C32B-40BE-8BF2-57D882BB5D47}" type="presOf" srcId="{0EF41B90-6B11-4CA7-8614-B64CBCA37D6E}" destId="{6469F422-86A5-481F-B1A8-7236B12F2744}" srcOrd="0" destOrd="0" presId="urn:microsoft.com/office/officeart/2005/8/layout/lProcess2"/>
    <dgm:cxn modelId="{8D2A3DCC-09AA-4758-B3C9-9C8CF14AD251}" srcId="{0EF41B90-6B11-4CA7-8614-B64CBCA37D6E}" destId="{2F4E4B42-41B9-40F2-9CAE-1FE506B9AF5B}" srcOrd="3" destOrd="0" parTransId="{DE7DA264-F514-4D2E-AD84-2B4674896673}" sibTransId="{AC43815E-FD6D-455D-BACB-9890B62C357D}"/>
    <dgm:cxn modelId="{BC36BBCE-3D35-416D-A414-83C5C03565AA}" type="presOf" srcId="{9EEC4BD4-CFE6-4B9D-A450-9EDC5EDFD19D}" destId="{75C63A57-C1C9-489F-AECC-17EB686B442E}" srcOrd="0" destOrd="0" presId="urn:microsoft.com/office/officeart/2005/8/layout/lProcess2"/>
    <dgm:cxn modelId="{B3443ED3-A677-4622-A737-D8FD4E74C448}" srcId="{DADCF089-886F-4E70-A607-B8C6AB2932EA}" destId="{03F01BF4-B221-4E5C-BB68-D3F8F3DD9588}" srcOrd="0" destOrd="0" parTransId="{043B23C8-408A-40A7-835A-1FF7E4899846}" sibTransId="{255ECF40-B900-46FB-A13F-17D10C67C4E0}"/>
    <dgm:cxn modelId="{A4CF1BD8-B3C3-40D4-B0FF-7B10801AEE0C}" type="presOf" srcId="{8B14460E-E763-4838-8359-0B681FB07178}" destId="{BAB88E60-D394-4380-ACB6-8172B5AF783D}" srcOrd="0" destOrd="0" presId="urn:microsoft.com/office/officeart/2005/8/layout/lProcess2"/>
    <dgm:cxn modelId="{E62DCDDE-6541-4B97-89E0-07CECDACB155}" type="presOf" srcId="{9C523873-B7A4-4450-BE66-316B4B59320B}" destId="{32A3BDA8-622D-4F6E-B643-B959232E37D9}" srcOrd="1" destOrd="0" presId="urn:microsoft.com/office/officeart/2005/8/layout/lProcess2"/>
    <dgm:cxn modelId="{BD4366DF-B3D7-4CFE-BCB5-77D46063198F}" srcId="{9C523873-B7A4-4450-BE66-316B4B59320B}" destId="{4EADA111-CA31-4C49-A0C1-E38B53C09051}" srcOrd="0" destOrd="0" parTransId="{E7201251-A7E7-4A36-97B2-9CAC22753314}" sibTransId="{193213C0-7B5D-4B11-A4F7-904EA7EAB2C9}"/>
    <dgm:cxn modelId="{883635E3-6E22-404B-87BA-AB65603183E0}" type="presOf" srcId="{49108340-CE44-4ABA-B401-7555F8D9C87B}" destId="{1D4B105A-7B86-4250-A5F5-5ED76958425F}" srcOrd="0" destOrd="0" presId="urn:microsoft.com/office/officeart/2005/8/layout/lProcess2"/>
    <dgm:cxn modelId="{AC60AEEC-08D2-44BF-AC1C-A5F32A432DDC}" type="presOf" srcId="{25221C20-8A99-48AC-AA74-DF2FA4081449}" destId="{E47ACD09-B9EC-4D41-84C0-0BECBC2293F3}" srcOrd="0" destOrd="0" presId="urn:microsoft.com/office/officeart/2005/8/layout/lProcess2"/>
    <dgm:cxn modelId="{3BF3C6F0-2F44-477C-993D-4044FC87CD70}" type="presOf" srcId="{CBC1864A-FBDB-4D5E-8690-A2D092802D76}" destId="{37CCD07F-4074-4F52-B9A9-F586107E2738}" srcOrd="0" destOrd="0" presId="urn:microsoft.com/office/officeart/2005/8/layout/lProcess2"/>
    <dgm:cxn modelId="{2A8582F4-7E18-4167-8F9B-CBD6F0261D60}" srcId="{0EF41B90-6B11-4CA7-8614-B64CBCA37D6E}" destId="{CBC1864A-FBDB-4D5E-8690-A2D092802D76}" srcOrd="2" destOrd="0" parTransId="{189F8CA9-AAC4-4194-AD48-19BA736287A8}" sibTransId="{0DA9523F-57C5-496E-A476-ADE087F6A6CD}"/>
    <dgm:cxn modelId="{6DCF7EF8-BFEC-4B64-B752-C2D229DAD861}" srcId="{25221C20-8A99-48AC-AA74-DF2FA4081449}" destId="{8B14460E-E763-4838-8359-0B681FB07178}" srcOrd="0" destOrd="0" parTransId="{E5F49A27-6328-4209-9615-2D3920535FB4}" sibTransId="{DBBB99C3-FD44-4297-9078-B3C4BCF03454}"/>
    <dgm:cxn modelId="{7FA9BEF8-6B6A-474A-A61E-6D03D478F53D}" type="presOf" srcId="{9C523873-B7A4-4450-BE66-316B4B59320B}" destId="{0D909A45-7700-4B76-A1DC-1373C8C643BB}" srcOrd="0" destOrd="0" presId="urn:microsoft.com/office/officeart/2005/8/layout/lProcess2"/>
    <dgm:cxn modelId="{B2BA59FA-F657-40E1-872C-6543886E45AC}" srcId="{CBC1864A-FBDB-4D5E-8690-A2D092802D76}" destId="{2E15324D-865A-46E5-83B7-EE5DAB55C704}" srcOrd="0" destOrd="0" parTransId="{BC5AA707-33E0-4613-B127-37A317E04B73}" sibTransId="{1CD6DAFC-CB96-4334-B294-778FE99ED6EC}"/>
    <dgm:cxn modelId="{445D7162-02BD-4D63-953C-1FD593E53A0C}" type="presParOf" srcId="{6469F422-86A5-481F-B1A8-7236B12F2744}" destId="{AF4859EE-381C-48CE-A750-2039C8F93214}" srcOrd="0" destOrd="0" presId="urn:microsoft.com/office/officeart/2005/8/layout/lProcess2"/>
    <dgm:cxn modelId="{13585C0E-EAA7-4C80-AED8-671BB07A3C94}" type="presParOf" srcId="{AF4859EE-381C-48CE-A750-2039C8F93214}" destId="{E47ACD09-B9EC-4D41-84C0-0BECBC2293F3}" srcOrd="0" destOrd="0" presId="urn:microsoft.com/office/officeart/2005/8/layout/lProcess2"/>
    <dgm:cxn modelId="{A23A5B05-C9F5-4E30-B177-157E59EA8B9C}" type="presParOf" srcId="{AF4859EE-381C-48CE-A750-2039C8F93214}" destId="{48B75BA4-F2C7-45A2-9123-A76ED9A805E9}" srcOrd="1" destOrd="0" presId="urn:microsoft.com/office/officeart/2005/8/layout/lProcess2"/>
    <dgm:cxn modelId="{2E1B1BE8-A8CD-4B2D-BCAE-795193E0ABE1}" type="presParOf" srcId="{AF4859EE-381C-48CE-A750-2039C8F93214}" destId="{604EC084-0512-43F8-BBA0-9A2EC22BA530}" srcOrd="2" destOrd="0" presId="urn:microsoft.com/office/officeart/2005/8/layout/lProcess2"/>
    <dgm:cxn modelId="{8B05F480-F7B7-476C-BC1C-63C267DEF125}" type="presParOf" srcId="{604EC084-0512-43F8-BBA0-9A2EC22BA530}" destId="{79BE99E8-5973-4563-8D7C-FFBE76E3AF57}" srcOrd="0" destOrd="0" presId="urn:microsoft.com/office/officeart/2005/8/layout/lProcess2"/>
    <dgm:cxn modelId="{3D83C1B7-60AF-41CB-8737-9CBB810C578F}" type="presParOf" srcId="{79BE99E8-5973-4563-8D7C-FFBE76E3AF57}" destId="{BAB88E60-D394-4380-ACB6-8172B5AF783D}" srcOrd="0" destOrd="0" presId="urn:microsoft.com/office/officeart/2005/8/layout/lProcess2"/>
    <dgm:cxn modelId="{76A87B03-8064-4AF1-818A-B85D88821FA1}" type="presParOf" srcId="{6469F422-86A5-481F-B1A8-7236B12F2744}" destId="{66F39073-31A1-41B4-9CD1-E34E970F59AA}" srcOrd="1" destOrd="0" presId="urn:microsoft.com/office/officeart/2005/8/layout/lProcess2"/>
    <dgm:cxn modelId="{27C95DC2-BB4E-4FFF-9BAD-C1A80CDA0E28}" type="presParOf" srcId="{6469F422-86A5-481F-B1A8-7236B12F2744}" destId="{28D10995-57DB-4E2D-9EDA-E1914A3748B1}" srcOrd="2" destOrd="0" presId="urn:microsoft.com/office/officeart/2005/8/layout/lProcess2"/>
    <dgm:cxn modelId="{218D41AE-1C81-44A0-8519-829A63037896}" type="presParOf" srcId="{28D10995-57DB-4E2D-9EDA-E1914A3748B1}" destId="{0D909A45-7700-4B76-A1DC-1373C8C643BB}" srcOrd="0" destOrd="0" presId="urn:microsoft.com/office/officeart/2005/8/layout/lProcess2"/>
    <dgm:cxn modelId="{98592E30-7F38-4A02-9C69-80DFFFE81C97}" type="presParOf" srcId="{28D10995-57DB-4E2D-9EDA-E1914A3748B1}" destId="{32A3BDA8-622D-4F6E-B643-B959232E37D9}" srcOrd="1" destOrd="0" presId="urn:microsoft.com/office/officeart/2005/8/layout/lProcess2"/>
    <dgm:cxn modelId="{61578B80-38C4-446E-A016-BE90963C5E3F}" type="presParOf" srcId="{28D10995-57DB-4E2D-9EDA-E1914A3748B1}" destId="{DEAC2CFC-AC83-42B9-8D5A-E9DFF3A75D44}" srcOrd="2" destOrd="0" presId="urn:microsoft.com/office/officeart/2005/8/layout/lProcess2"/>
    <dgm:cxn modelId="{78B33024-31F4-4A34-AF42-EE7BE1EC72D4}" type="presParOf" srcId="{DEAC2CFC-AC83-42B9-8D5A-E9DFF3A75D44}" destId="{13111887-D7AE-441C-A93A-43851277C554}" srcOrd="0" destOrd="0" presId="urn:microsoft.com/office/officeart/2005/8/layout/lProcess2"/>
    <dgm:cxn modelId="{FCA0A081-D20D-4A58-A295-ED7BA65E0A0D}" type="presParOf" srcId="{13111887-D7AE-441C-A93A-43851277C554}" destId="{B56889A7-AEB4-4651-982B-526E942811E6}" srcOrd="0" destOrd="0" presId="urn:microsoft.com/office/officeart/2005/8/layout/lProcess2"/>
    <dgm:cxn modelId="{F76C9C03-87A7-4AC8-AC27-55C89B3FFF2B}" type="presParOf" srcId="{13111887-D7AE-441C-A93A-43851277C554}" destId="{B3B48F1B-6E63-4999-BF09-F98C5F925C28}" srcOrd="1" destOrd="0" presId="urn:microsoft.com/office/officeart/2005/8/layout/lProcess2"/>
    <dgm:cxn modelId="{8D3CF359-BE56-4FCC-9073-1FA1AE970892}" type="presParOf" srcId="{13111887-D7AE-441C-A93A-43851277C554}" destId="{AD9881CB-2ED3-4B24-8DBD-88F6B703603B}" srcOrd="2" destOrd="0" presId="urn:microsoft.com/office/officeart/2005/8/layout/lProcess2"/>
    <dgm:cxn modelId="{8F365CAD-C00E-4355-A581-1ACE85B85214}" type="presParOf" srcId="{6469F422-86A5-481F-B1A8-7236B12F2744}" destId="{2B575039-1789-445F-8BC4-FDA1DAF30ACC}" srcOrd="3" destOrd="0" presId="urn:microsoft.com/office/officeart/2005/8/layout/lProcess2"/>
    <dgm:cxn modelId="{11F4CBA6-51F1-4670-B765-E0F55110EF26}" type="presParOf" srcId="{6469F422-86A5-481F-B1A8-7236B12F2744}" destId="{DC9FDF61-D58B-4CDE-ABF6-35088DF9B45B}" srcOrd="4" destOrd="0" presId="urn:microsoft.com/office/officeart/2005/8/layout/lProcess2"/>
    <dgm:cxn modelId="{3A5C824C-1535-4606-AED3-AB43F1BF7248}" type="presParOf" srcId="{DC9FDF61-D58B-4CDE-ABF6-35088DF9B45B}" destId="{37CCD07F-4074-4F52-B9A9-F586107E2738}" srcOrd="0" destOrd="0" presId="urn:microsoft.com/office/officeart/2005/8/layout/lProcess2"/>
    <dgm:cxn modelId="{ADA29D16-82A3-4626-9292-A4C2F18991D6}" type="presParOf" srcId="{DC9FDF61-D58B-4CDE-ABF6-35088DF9B45B}" destId="{9852D531-5CB9-4FBD-B893-73FA6A73343E}" srcOrd="1" destOrd="0" presId="urn:microsoft.com/office/officeart/2005/8/layout/lProcess2"/>
    <dgm:cxn modelId="{19645569-FC13-41BC-87B5-331785D17B6E}" type="presParOf" srcId="{DC9FDF61-D58B-4CDE-ABF6-35088DF9B45B}" destId="{CD454B54-3FCE-425D-8F14-DF94AA9E6F7C}" srcOrd="2" destOrd="0" presId="urn:microsoft.com/office/officeart/2005/8/layout/lProcess2"/>
    <dgm:cxn modelId="{1E6D6327-C8CD-4C08-B0CD-387190962480}" type="presParOf" srcId="{CD454B54-3FCE-425D-8F14-DF94AA9E6F7C}" destId="{4B16E71B-52C7-4371-BDEC-EAD23A6F585C}" srcOrd="0" destOrd="0" presId="urn:microsoft.com/office/officeart/2005/8/layout/lProcess2"/>
    <dgm:cxn modelId="{80CE8EC2-3794-4B09-AFFB-BA181FF282CC}" type="presParOf" srcId="{4B16E71B-52C7-4371-BDEC-EAD23A6F585C}" destId="{C13DADF8-76E9-4779-A96A-E78BFE678CE5}" srcOrd="0" destOrd="0" presId="urn:microsoft.com/office/officeart/2005/8/layout/lProcess2"/>
    <dgm:cxn modelId="{43F98723-E95A-4AEF-97E4-590CC7D8E6EB}" type="presParOf" srcId="{4B16E71B-52C7-4371-BDEC-EAD23A6F585C}" destId="{DAD03C39-80A3-49D8-8ADD-EF7C1B58024D}" srcOrd="1" destOrd="0" presId="urn:microsoft.com/office/officeart/2005/8/layout/lProcess2"/>
    <dgm:cxn modelId="{4859BC3D-61E3-49CC-B770-43246E43E469}" type="presParOf" srcId="{4B16E71B-52C7-4371-BDEC-EAD23A6F585C}" destId="{D18F9070-75E4-4643-945C-031CEEB1F1D0}" srcOrd="2" destOrd="0" presId="urn:microsoft.com/office/officeart/2005/8/layout/lProcess2"/>
    <dgm:cxn modelId="{B95A9C69-7635-4525-BD76-1A5AAC2458EF}" type="presParOf" srcId="{6469F422-86A5-481F-B1A8-7236B12F2744}" destId="{A6BF78FE-741E-4966-A5E8-40F05963C588}" srcOrd="5" destOrd="0" presId="urn:microsoft.com/office/officeart/2005/8/layout/lProcess2"/>
    <dgm:cxn modelId="{98A57792-E234-46BE-B9A5-DC3A63AF4121}" type="presParOf" srcId="{6469F422-86A5-481F-B1A8-7236B12F2744}" destId="{44FF5CC2-1B3F-4140-95A1-01F7768B64EE}" srcOrd="6" destOrd="0" presId="urn:microsoft.com/office/officeart/2005/8/layout/lProcess2"/>
    <dgm:cxn modelId="{A1FC2BBB-4F23-403D-AB3E-C3FE52B68F88}" type="presParOf" srcId="{44FF5CC2-1B3F-4140-95A1-01F7768B64EE}" destId="{E740020B-3A4E-40B0-8775-6E47794A8487}" srcOrd="0" destOrd="0" presId="urn:microsoft.com/office/officeart/2005/8/layout/lProcess2"/>
    <dgm:cxn modelId="{796BAE6A-92F5-4FC8-A1FD-5E64C53111F0}" type="presParOf" srcId="{44FF5CC2-1B3F-4140-95A1-01F7768B64EE}" destId="{AF5A0765-6289-4CF0-8A0C-82A8D16483C6}" srcOrd="1" destOrd="0" presId="urn:microsoft.com/office/officeart/2005/8/layout/lProcess2"/>
    <dgm:cxn modelId="{F77247BC-9152-42E9-97FE-C26B865334EB}" type="presParOf" srcId="{44FF5CC2-1B3F-4140-95A1-01F7768B64EE}" destId="{3BF16845-48C8-43DC-88A7-3C7ECE95E712}" srcOrd="2" destOrd="0" presId="urn:microsoft.com/office/officeart/2005/8/layout/lProcess2"/>
    <dgm:cxn modelId="{48404587-5337-4379-A038-7B6E990FBD5D}" type="presParOf" srcId="{3BF16845-48C8-43DC-88A7-3C7ECE95E712}" destId="{7FD4A314-49AC-45BA-9A17-C3F365B0BB99}" srcOrd="0" destOrd="0" presId="urn:microsoft.com/office/officeart/2005/8/layout/lProcess2"/>
    <dgm:cxn modelId="{DB67EDEA-2C79-4385-8D3D-DAC1F494E9A2}" type="presParOf" srcId="{7FD4A314-49AC-45BA-9A17-C3F365B0BB99}" destId="{6DBF31A8-DC55-46B8-953C-02206CACC8A6}" srcOrd="0" destOrd="0" presId="urn:microsoft.com/office/officeart/2005/8/layout/lProcess2"/>
    <dgm:cxn modelId="{2E59B551-8A0D-4479-B6E9-A2E9895122C1}" type="presParOf" srcId="{7FD4A314-49AC-45BA-9A17-C3F365B0BB99}" destId="{8CB2FD03-F564-4DAA-A379-D1369AFF4662}" srcOrd="1" destOrd="0" presId="urn:microsoft.com/office/officeart/2005/8/layout/lProcess2"/>
    <dgm:cxn modelId="{7D3E01BE-2891-4C49-842D-68D54A3B4771}" type="presParOf" srcId="{7FD4A314-49AC-45BA-9A17-C3F365B0BB99}" destId="{1D4B105A-7B86-4250-A5F5-5ED76958425F}" srcOrd="2" destOrd="0" presId="urn:microsoft.com/office/officeart/2005/8/layout/lProcess2"/>
    <dgm:cxn modelId="{BC49DAA8-F67E-4825-98A9-A313AA422143}" type="presParOf" srcId="{7FD4A314-49AC-45BA-9A17-C3F365B0BB99}" destId="{99906547-BD35-40A8-82EA-0DB68C0A0B87}" srcOrd="3" destOrd="0" presId="urn:microsoft.com/office/officeart/2005/8/layout/lProcess2"/>
    <dgm:cxn modelId="{2F82E1B0-7909-4DFC-9A1E-1C387BC7E04F}" type="presParOf" srcId="{7FD4A314-49AC-45BA-9A17-C3F365B0BB99}" destId="{12630A33-C62D-4FBC-B601-9728B08D6B92}" srcOrd="4" destOrd="0" presId="urn:microsoft.com/office/officeart/2005/8/layout/lProcess2"/>
    <dgm:cxn modelId="{B5A649D9-D9D7-4328-83D3-AC55C5158679}" type="presParOf" srcId="{6469F422-86A5-481F-B1A8-7236B12F2744}" destId="{3E3973CB-E7C1-4D59-9F7E-CAD85F0AC6D6}" srcOrd="7" destOrd="0" presId="urn:microsoft.com/office/officeart/2005/8/layout/lProcess2"/>
    <dgm:cxn modelId="{9C5903E7-39B8-4D63-99A5-6371F50B7E0F}" type="presParOf" srcId="{6469F422-86A5-481F-B1A8-7236B12F2744}" destId="{FB373BF1-DD1A-4DE0-8AD4-EAED7ABFA43D}" srcOrd="8" destOrd="0" presId="urn:microsoft.com/office/officeart/2005/8/layout/lProcess2"/>
    <dgm:cxn modelId="{F6035922-B591-4396-AF5A-1EB82F9E630A}" type="presParOf" srcId="{FB373BF1-DD1A-4DE0-8AD4-EAED7ABFA43D}" destId="{C9CD8CD1-7322-438C-ADF8-69B0FC8FD3AA}" srcOrd="0" destOrd="0" presId="urn:microsoft.com/office/officeart/2005/8/layout/lProcess2"/>
    <dgm:cxn modelId="{204B1582-9626-4522-8DEA-EFB9796A4800}" type="presParOf" srcId="{FB373BF1-DD1A-4DE0-8AD4-EAED7ABFA43D}" destId="{1616A8B1-9763-498A-A4DB-1FD2C8349201}" srcOrd="1" destOrd="0" presId="urn:microsoft.com/office/officeart/2005/8/layout/lProcess2"/>
    <dgm:cxn modelId="{09184B65-9B7B-4897-9240-AF3061E394C6}" type="presParOf" srcId="{FB373BF1-DD1A-4DE0-8AD4-EAED7ABFA43D}" destId="{DD787CD5-B22D-4870-81F9-BA45E8EBAC22}" srcOrd="2" destOrd="0" presId="urn:microsoft.com/office/officeart/2005/8/layout/lProcess2"/>
    <dgm:cxn modelId="{0B7EC695-DC6B-4588-A97F-FEB02E1D3944}" type="presParOf" srcId="{DD787CD5-B22D-4870-81F9-BA45E8EBAC22}" destId="{18649BDA-0D12-44FE-BD50-650BD76262E8}" srcOrd="0" destOrd="0" presId="urn:microsoft.com/office/officeart/2005/8/layout/lProcess2"/>
    <dgm:cxn modelId="{D68344B3-B7ED-4DC9-A909-66552B9D8A08}" type="presParOf" srcId="{18649BDA-0D12-44FE-BD50-650BD76262E8}" destId="{0F4B1220-92C8-4CEF-9CC4-90113963E65E}" srcOrd="0" destOrd="0" presId="urn:microsoft.com/office/officeart/2005/8/layout/lProcess2"/>
    <dgm:cxn modelId="{DFE4DB80-FB5A-4738-99AB-A059FC21A687}" type="presParOf" srcId="{18649BDA-0D12-44FE-BD50-650BD76262E8}" destId="{EC3B7F58-8A7F-405F-AD63-54DE1E395F1F}" srcOrd="1" destOrd="0" presId="urn:microsoft.com/office/officeart/2005/8/layout/lProcess2"/>
    <dgm:cxn modelId="{DA003EEA-BA69-42D9-8A58-C58531968317}" type="presParOf" srcId="{18649BDA-0D12-44FE-BD50-650BD76262E8}" destId="{6B29F941-C360-41B3-9513-8B55F668673A}" srcOrd="2" destOrd="0" presId="urn:microsoft.com/office/officeart/2005/8/layout/lProcess2"/>
    <dgm:cxn modelId="{5A41756C-D239-41DD-A5FB-AF15A680E232}" type="presParOf" srcId="{18649BDA-0D12-44FE-BD50-650BD76262E8}" destId="{5FBEFF14-1D08-47A0-A06B-08D093542693}" srcOrd="3" destOrd="0" presId="urn:microsoft.com/office/officeart/2005/8/layout/lProcess2"/>
    <dgm:cxn modelId="{68168BBB-00BB-4E4F-B82D-3A57DB6DC482}" type="presParOf" srcId="{18649BDA-0D12-44FE-BD50-650BD76262E8}" destId="{75C63A57-C1C9-489F-AECC-17EB686B442E}"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8842441-435A-43DC-8C97-2FA411B2609D}"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CA"/>
        </a:p>
      </dgm:t>
    </dgm:pt>
    <dgm:pt modelId="{27A2CAD3-56F8-4115-B943-16688136592B}">
      <dgm:prSet/>
      <dgm:spPr/>
      <dgm:t>
        <a:bodyPr/>
        <a:lstStyle/>
        <a:p>
          <a:r>
            <a:rPr lang="en-US" b="0" i="0"/>
            <a:t>Technical Training: IT staff trained on system maintenance, security, and troubleshooting.</a:t>
          </a:r>
          <a:endParaRPr lang="en-CA"/>
        </a:p>
      </dgm:t>
    </dgm:pt>
    <dgm:pt modelId="{6E724E2F-2196-4293-B0AE-41C17BBEA8A3}" type="parTrans" cxnId="{F9A57E66-15B1-472B-8043-D6504D58BE61}">
      <dgm:prSet/>
      <dgm:spPr/>
      <dgm:t>
        <a:bodyPr/>
        <a:lstStyle/>
        <a:p>
          <a:endParaRPr lang="en-CA"/>
        </a:p>
      </dgm:t>
    </dgm:pt>
    <dgm:pt modelId="{6D585E76-3264-46D9-AB72-2F9D836F8954}" type="sibTrans" cxnId="{F9A57E66-15B1-472B-8043-D6504D58BE61}">
      <dgm:prSet/>
      <dgm:spPr/>
      <dgm:t>
        <a:bodyPr/>
        <a:lstStyle/>
        <a:p>
          <a:endParaRPr lang="en-CA"/>
        </a:p>
      </dgm:t>
    </dgm:pt>
    <dgm:pt modelId="{220A9B23-7CF3-4FC4-A3BD-2194ED1A6AF4}">
      <dgm:prSet/>
      <dgm:spPr/>
      <dgm:t>
        <a:bodyPr/>
        <a:lstStyle/>
        <a:p>
          <a:r>
            <a:rPr lang="en-US" b="0" i="0"/>
            <a:t>Operational Training: End-users trained on system interface and functionalities.</a:t>
          </a:r>
          <a:endParaRPr lang="en-CA"/>
        </a:p>
      </dgm:t>
    </dgm:pt>
    <dgm:pt modelId="{15E150F2-55FB-4149-9F7D-F67786BDB715}" type="parTrans" cxnId="{2C7B87CB-EA5A-4BB0-A616-110B80853355}">
      <dgm:prSet/>
      <dgm:spPr/>
      <dgm:t>
        <a:bodyPr/>
        <a:lstStyle/>
        <a:p>
          <a:endParaRPr lang="en-CA"/>
        </a:p>
      </dgm:t>
    </dgm:pt>
    <dgm:pt modelId="{B998D2ED-DBA5-4256-B89A-150AEAFB052A}" type="sibTrans" cxnId="{2C7B87CB-EA5A-4BB0-A616-110B80853355}">
      <dgm:prSet/>
      <dgm:spPr/>
      <dgm:t>
        <a:bodyPr/>
        <a:lstStyle/>
        <a:p>
          <a:endParaRPr lang="en-CA"/>
        </a:p>
      </dgm:t>
    </dgm:pt>
    <dgm:pt modelId="{366ACF77-A883-4989-A171-07FA45D1C318}">
      <dgm:prSet/>
      <dgm:spPr/>
      <dgm:t>
        <a:bodyPr/>
        <a:lstStyle/>
        <a:p>
          <a:r>
            <a:rPr lang="en-US" b="0" i="0"/>
            <a:t>Allocation of resources for hardware upgrades, software licensing, and training programs.</a:t>
          </a:r>
          <a:endParaRPr lang="en-CA"/>
        </a:p>
      </dgm:t>
    </dgm:pt>
    <dgm:pt modelId="{9ECE305B-8EE0-4555-9795-97D3B11CF1B9}" type="parTrans" cxnId="{CC96008E-2CFE-49F1-A421-B520A4DD0363}">
      <dgm:prSet/>
      <dgm:spPr/>
      <dgm:t>
        <a:bodyPr/>
        <a:lstStyle/>
        <a:p>
          <a:endParaRPr lang="en-CA"/>
        </a:p>
      </dgm:t>
    </dgm:pt>
    <dgm:pt modelId="{92F0539A-15C6-48A3-B64A-48243EE32010}" type="sibTrans" cxnId="{CC96008E-2CFE-49F1-A421-B520A4DD0363}">
      <dgm:prSet/>
      <dgm:spPr/>
      <dgm:t>
        <a:bodyPr/>
        <a:lstStyle/>
        <a:p>
          <a:endParaRPr lang="en-CA"/>
        </a:p>
      </dgm:t>
    </dgm:pt>
    <dgm:pt modelId="{AA3AFE37-730B-4AE8-8CEF-7314B1BE5FF3}">
      <dgm:prSet/>
      <dgm:spPr/>
      <dgm:t>
        <a:bodyPr/>
        <a:lstStyle/>
        <a:p>
          <a:r>
            <a:rPr lang="en-US" b="0" i="0"/>
            <a:t>Project team assigned, including project manager, cloud experts, and training coordinator.</a:t>
          </a:r>
          <a:endParaRPr lang="en-CA"/>
        </a:p>
      </dgm:t>
    </dgm:pt>
    <dgm:pt modelId="{464B5636-FF67-4FBA-9732-314B12A0A3B1}" type="parTrans" cxnId="{543AFEF6-0E0C-48E6-B981-BCD4C7A5E9EB}">
      <dgm:prSet/>
      <dgm:spPr/>
      <dgm:t>
        <a:bodyPr/>
        <a:lstStyle/>
        <a:p>
          <a:endParaRPr lang="en-CA"/>
        </a:p>
      </dgm:t>
    </dgm:pt>
    <dgm:pt modelId="{7FE3AB9E-90B0-4F92-9525-3B9BEA38FD1F}" type="sibTrans" cxnId="{543AFEF6-0E0C-48E6-B981-BCD4C7A5E9EB}">
      <dgm:prSet/>
      <dgm:spPr/>
      <dgm:t>
        <a:bodyPr/>
        <a:lstStyle/>
        <a:p>
          <a:endParaRPr lang="en-CA"/>
        </a:p>
      </dgm:t>
    </dgm:pt>
    <dgm:pt modelId="{37B0D7A4-3CFE-4E6B-860D-D65140EFC69D}">
      <dgm:prSet/>
      <dgm:spPr/>
      <dgm:t>
        <a:bodyPr/>
        <a:lstStyle/>
        <a:p>
          <a:r>
            <a:rPr lang="en-US" b="0" i="0" dirty="0"/>
            <a:t>Training of Implementation Staff:</a:t>
          </a:r>
          <a:endParaRPr lang="en-CA" b="0" dirty="0"/>
        </a:p>
      </dgm:t>
    </dgm:pt>
    <dgm:pt modelId="{F15CBE3E-F5DC-4592-B9A5-85A1467979BB}" type="sibTrans" cxnId="{EC4E7D53-22E5-4DDC-AB48-A90AD3032CCA}">
      <dgm:prSet/>
      <dgm:spPr/>
      <dgm:t>
        <a:bodyPr/>
        <a:lstStyle/>
        <a:p>
          <a:endParaRPr lang="en-CA"/>
        </a:p>
      </dgm:t>
    </dgm:pt>
    <dgm:pt modelId="{8D04BCFB-C6C1-471C-8DA8-C6876EBDE18C}" type="parTrans" cxnId="{EC4E7D53-22E5-4DDC-AB48-A90AD3032CCA}">
      <dgm:prSet/>
      <dgm:spPr/>
      <dgm:t>
        <a:bodyPr/>
        <a:lstStyle/>
        <a:p>
          <a:endParaRPr lang="en-CA"/>
        </a:p>
      </dgm:t>
    </dgm:pt>
    <dgm:pt modelId="{13DF9283-DDF4-4A02-A184-91DF9C23F3B4}">
      <dgm:prSet/>
      <dgm:spPr/>
      <dgm:t>
        <a:bodyPr/>
        <a:lstStyle/>
        <a:p>
          <a:r>
            <a:rPr lang="en-US" b="0" i="0" dirty="0"/>
            <a:t>Client Resource Allocation:</a:t>
          </a:r>
          <a:endParaRPr lang="en-CA" b="0" dirty="0"/>
        </a:p>
      </dgm:t>
    </dgm:pt>
    <dgm:pt modelId="{4B5227F7-0C15-426D-9F43-3FCE351A67B3}" type="sibTrans" cxnId="{BEF1458F-91C6-4280-8D76-7215318718C7}">
      <dgm:prSet/>
      <dgm:spPr/>
      <dgm:t>
        <a:bodyPr/>
        <a:lstStyle/>
        <a:p>
          <a:endParaRPr lang="en-CA"/>
        </a:p>
      </dgm:t>
    </dgm:pt>
    <dgm:pt modelId="{E483DE15-F519-4295-BDEA-757CDADDECBF}" type="parTrans" cxnId="{BEF1458F-91C6-4280-8D76-7215318718C7}">
      <dgm:prSet/>
      <dgm:spPr/>
      <dgm:t>
        <a:bodyPr/>
        <a:lstStyle/>
        <a:p>
          <a:endParaRPr lang="en-CA"/>
        </a:p>
      </dgm:t>
    </dgm:pt>
    <dgm:pt modelId="{A3722D34-1F35-4784-8849-910768AA0EE6}">
      <dgm:prSet/>
      <dgm:spPr/>
      <dgm:t>
        <a:bodyPr/>
        <a:lstStyle/>
        <a:p>
          <a:r>
            <a:rPr lang="en-US" b="0" i="0" dirty="0"/>
            <a:t>Client Communication Plan:</a:t>
          </a:r>
          <a:endParaRPr lang="en-CA" b="0" dirty="0"/>
        </a:p>
      </dgm:t>
    </dgm:pt>
    <dgm:pt modelId="{0429A34F-9D00-4E6F-A833-0B3CD36237C0}" type="parTrans" cxnId="{034CB30F-129A-45F5-AB5A-126134B0ED47}">
      <dgm:prSet/>
      <dgm:spPr/>
      <dgm:t>
        <a:bodyPr/>
        <a:lstStyle/>
        <a:p>
          <a:endParaRPr lang="en-CA"/>
        </a:p>
      </dgm:t>
    </dgm:pt>
    <dgm:pt modelId="{FFED7DCF-64D8-4660-A8FA-03B0A82B440F}" type="sibTrans" cxnId="{034CB30F-129A-45F5-AB5A-126134B0ED47}">
      <dgm:prSet/>
      <dgm:spPr/>
      <dgm:t>
        <a:bodyPr/>
        <a:lstStyle/>
        <a:p>
          <a:endParaRPr lang="en-CA"/>
        </a:p>
      </dgm:t>
    </dgm:pt>
    <dgm:pt modelId="{E790543E-11AE-4563-8776-DC8133015C2C}">
      <dgm:prSet/>
      <dgm:spPr/>
      <dgm:t>
        <a:bodyPr/>
        <a:lstStyle/>
        <a:p>
          <a:r>
            <a:rPr lang="en-US" b="0" i="0"/>
            <a:t>Structured communication plan to keep stakeholders informed.</a:t>
          </a:r>
          <a:endParaRPr lang="en-CA"/>
        </a:p>
      </dgm:t>
    </dgm:pt>
    <dgm:pt modelId="{DF523720-C425-44F7-BB9F-E8A0472CFE21}" type="parTrans" cxnId="{12439866-76FD-42DE-AD5A-927309700FB9}">
      <dgm:prSet/>
      <dgm:spPr/>
      <dgm:t>
        <a:bodyPr/>
        <a:lstStyle/>
        <a:p>
          <a:endParaRPr lang="en-CA"/>
        </a:p>
      </dgm:t>
    </dgm:pt>
    <dgm:pt modelId="{23430A86-E81E-4BBE-97D3-4E21D6B753F9}" type="sibTrans" cxnId="{12439866-76FD-42DE-AD5A-927309700FB9}">
      <dgm:prSet/>
      <dgm:spPr/>
      <dgm:t>
        <a:bodyPr/>
        <a:lstStyle/>
        <a:p>
          <a:endParaRPr lang="en-CA"/>
        </a:p>
      </dgm:t>
    </dgm:pt>
    <dgm:pt modelId="{9F1E7527-3C21-44B3-987B-6B256BC3355F}">
      <dgm:prSet/>
      <dgm:spPr/>
      <dgm:t>
        <a:bodyPr/>
        <a:lstStyle/>
        <a:p>
          <a:r>
            <a:rPr lang="en-US" b="0" i="0" dirty="0"/>
            <a:t>Regular project updates, pre-rollout sessions, and post-implementation feedback mechanisms.</a:t>
          </a:r>
          <a:endParaRPr lang="en-CA" dirty="0"/>
        </a:p>
      </dgm:t>
    </dgm:pt>
    <dgm:pt modelId="{10C8769D-E62C-46FA-834B-7D44E0662C65}" type="parTrans" cxnId="{50305DF9-C89E-4AA6-8A9B-EAAA4BEFC16C}">
      <dgm:prSet/>
      <dgm:spPr/>
      <dgm:t>
        <a:bodyPr/>
        <a:lstStyle/>
        <a:p>
          <a:endParaRPr lang="en-CA"/>
        </a:p>
      </dgm:t>
    </dgm:pt>
    <dgm:pt modelId="{61B9FD5F-4803-4C4F-90D6-A9D092F17B36}" type="sibTrans" cxnId="{50305DF9-C89E-4AA6-8A9B-EAAA4BEFC16C}">
      <dgm:prSet/>
      <dgm:spPr/>
      <dgm:t>
        <a:bodyPr/>
        <a:lstStyle/>
        <a:p>
          <a:endParaRPr lang="en-CA"/>
        </a:p>
      </dgm:t>
    </dgm:pt>
    <dgm:pt modelId="{283E9D34-1398-4B4B-AC1A-116446C4A295}">
      <dgm:prSet/>
      <dgm:spPr/>
      <dgm:t>
        <a:bodyPr/>
        <a:lstStyle/>
        <a:p>
          <a:r>
            <a:rPr lang="en-US" b="0" i="0" dirty="0"/>
            <a:t>Cost Implications and Required Manpower:</a:t>
          </a:r>
          <a:endParaRPr lang="en-CA" b="0" dirty="0"/>
        </a:p>
      </dgm:t>
    </dgm:pt>
    <dgm:pt modelId="{516BC42A-12B1-4022-A3BA-946BE25163F1}" type="parTrans" cxnId="{9C00F2A7-C199-4140-A561-B860EC9587ED}">
      <dgm:prSet/>
      <dgm:spPr/>
      <dgm:t>
        <a:bodyPr/>
        <a:lstStyle/>
        <a:p>
          <a:endParaRPr lang="en-CA"/>
        </a:p>
      </dgm:t>
    </dgm:pt>
    <dgm:pt modelId="{1BD30B4A-465F-4B44-BBCD-E76A6E9C3020}" type="sibTrans" cxnId="{9C00F2A7-C199-4140-A561-B860EC9587ED}">
      <dgm:prSet/>
      <dgm:spPr/>
      <dgm:t>
        <a:bodyPr/>
        <a:lstStyle/>
        <a:p>
          <a:endParaRPr lang="en-CA"/>
        </a:p>
      </dgm:t>
    </dgm:pt>
    <dgm:pt modelId="{7423F065-4F2A-45C4-BCC6-4E8C3DE35AC6}">
      <dgm:prSet/>
      <dgm:spPr/>
      <dgm:t>
        <a:bodyPr/>
        <a:lstStyle/>
        <a:p>
          <a:r>
            <a:rPr lang="en-US" b="0" i="0"/>
            <a:t>Projected budget of 5 million CAD covering software licenses, hardware upgrades, and training programs.</a:t>
          </a:r>
          <a:endParaRPr lang="en-CA"/>
        </a:p>
      </dgm:t>
    </dgm:pt>
    <dgm:pt modelId="{A4932B92-E4E9-452C-84AC-F4865F3650FE}" type="parTrans" cxnId="{30E84F3B-82E3-428E-B275-B07A53E1815B}">
      <dgm:prSet/>
      <dgm:spPr/>
      <dgm:t>
        <a:bodyPr/>
        <a:lstStyle/>
        <a:p>
          <a:endParaRPr lang="en-CA"/>
        </a:p>
      </dgm:t>
    </dgm:pt>
    <dgm:pt modelId="{0D611812-D5C6-4B3C-9EAD-D0F218816BE2}" type="sibTrans" cxnId="{30E84F3B-82E3-428E-B275-B07A53E1815B}">
      <dgm:prSet/>
      <dgm:spPr/>
      <dgm:t>
        <a:bodyPr/>
        <a:lstStyle/>
        <a:p>
          <a:endParaRPr lang="en-CA"/>
        </a:p>
      </dgm:t>
    </dgm:pt>
    <dgm:pt modelId="{CBA5FEE6-8D17-4815-8F59-E97569231E71}">
      <dgm:prSet/>
      <dgm:spPr/>
      <dgm:t>
        <a:bodyPr/>
        <a:lstStyle/>
        <a:p>
          <a:r>
            <a:rPr lang="en-US" b="0" i="0"/>
            <a:t>Full-time involvement of project management team, selection of IT staff, and temporary contractors as needed.</a:t>
          </a:r>
          <a:endParaRPr lang="en-CA"/>
        </a:p>
      </dgm:t>
    </dgm:pt>
    <dgm:pt modelId="{3DDB77EC-4DC7-423F-A4C7-DEAEBBA1E211}" type="parTrans" cxnId="{94CEB56F-61F9-44DA-8055-CDE716C7C1D2}">
      <dgm:prSet/>
      <dgm:spPr/>
      <dgm:t>
        <a:bodyPr/>
        <a:lstStyle/>
        <a:p>
          <a:endParaRPr lang="en-CA"/>
        </a:p>
      </dgm:t>
    </dgm:pt>
    <dgm:pt modelId="{0F0544E7-4F6C-4C4F-A633-71945FD83049}" type="sibTrans" cxnId="{94CEB56F-61F9-44DA-8055-CDE716C7C1D2}">
      <dgm:prSet/>
      <dgm:spPr/>
      <dgm:t>
        <a:bodyPr/>
        <a:lstStyle/>
        <a:p>
          <a:endParaRPr lang="en-CA"/>
        </a:p>
      </dgm:t>
    </dgm:pt>
    <dgm:pt modelId="{F91890CE-7DC1-47F7-AD23-915422D2C74C}">
      <dgm:prSet/>
      <dgm:spPr/>
      <dgm:t>
        <a:bodyPr/>
        <a:lstStyle/>
        <a:p>
          <a:r>
            <a:rPr lang="en-US" b="0" i="0" dirty="0"/>
            <a:t>Impact of Implementation Strategy:</a:t>
          </a:r>
          <a:endParaRPr lang="en-CA" b="0" dirty="0"/>
        </a:p>
      </dgm:t>
    </dgm:pt>
    <dgm:pt modelId="{AF8F9454-3416-4B29-BBF0-278AA5BE38AB}" type="parTrans" cxnId="{84B99531-391E-4AEF-8B73-243B2719EF6A}">
      <dgm:prSet/>
      <dgm:spPr/>
      <dgm:t>
        <a:bodyPr/>
        <a:lstStyle/>
        <a:p>
          <a:endParaRPr lang="en-CA"/>
        </a:p>
      </dgm:t>
    </dgm:pt>
    <dgm:pt modelId="{CDAF6300-DF82-4A18-B060-9ADE637838F4}" type="sibTrans" cxnId="{84B99531-391E-4AEF-8B73-243B2719EF6A}">
      <dgm:prSet/>
      <dgm:spPr/>
      <dgm:t>
        <a:bodyPr/>
        <a:lstStyle/>
        <a:p>
          <a:endParaRPr lang="en-CA"/>
        </a:p>
      </dgm:t>
    </dgm:pt>
    <dgm:pt modelId="{8EE8DB8A-EDB8-4B33-9A0A-61FBCFFB30E8}">
      <dgm:prSet/>
      <dgm:spPr/>
      <dgm:t>
        <a:bodyPr/>
        <a:lstStyle/>
        <a:p>
          <a:r>
            <a:rPr lang="en-US" b="0" i="0"/>
            <a:t>Expected improvements in data processing, decision-making capabilities, and information security.</a:t>
          </a:r>
          <a:endParaRPr lang="en-CA"/>
        </a:p>
      </dgm:t>
    </dgm:pt>
    <dgm:pt modelId="{77D98F15-D235-4105-AA84-8EF5E07FB858}" type="parTrans" cxnId="{3E8A8012-8CD2-4B27-A9C3-E6F1EE8236AB}">
      <dgm:prSet/>
      <dgm:spPr/>
      <dgm:t>
        <a:bodyPr/>
        <a:lstStyle/>
        <a:p>
          <a:endParaRPr lang="en-CA"/>
        </a:p>
      </dgm:t>
    </dgm:pt>
    <dgm:pt modelId="{1CB34B0A-3725-46C5-81F6-2A33B5B52488}" type="sibTrans" cxnId="{3E8A8012-8CD2-4B27-A9C3-E6F1EE8236AB}">
      <dgm:prSet/>
      <dgm:spPr/>
      <dgm:t>
        <a:bodyPr/>
        <a:lstStyle/>
        <a:p>
          <a:endParaRPr lang="en-CA"/>
        </a:p>
      </dgm:t>
    </dgm:pt>
    <dgm:pt modelId="{8F443DA5-746A-4244-845C-DE47BE1A3670}">
      <dgm:prSet/>
      <dgm:spPr/>
      <dgm:t>
        <a:bodyPr/>
        <a:lstStyle/>
        <a:p>
          <a:r>
            <a:rPr lang="en-US" b="0" i="0"/>
            <a:t>Enhanced customer service and competitive position in the market.</a:t>
          </a:r>
          <a:endParaRPr lang="en-CA"/>
        </a:p>
      </dgm:t>
    </dgm:pt>
    <dgm:pt modelId="{C058F0B5-3AAB-4DA9-BD5A-708A3B53F053}" type="parTrans" cxnId="{5500D29F-0EF6-45BB-9F91-EAAAAF5FC985}">
      <dgm:prSet/>
      <dgm:spPr/>
      <dgm:t>
        <a:bodyPr/>
        <a:lstStyle/>
        <a:p>
          <a:endParaRPr lang="en-CA"/>
        </a:p>
      </dgm:t>
    </dgm:pt>
    <dgm:pt modelId="{D28F1DD6-7A1F-4BD0-9C2B-64D796562E8E}" type="sibTrans" cxnId="{5500D29F-0EF6-45BB-9F91-EAAAAF5FC985}">
      <dgm:prSet/>
      <dgm:spPr/>
      <dgm:t>
        <a:bodyPr/>
        <a:lstStyle/>
        <a:p>
          <a:endParaRPr lang="en-CA"/>
        </a:p>
      </dgm:t>
    </dgm:pt>
    <dgm:pt modelId="{51A39A49-0397-4634-8822-B1124EEAB6C9}" type="pres">
      <dgm:prSet presAssocID="{98842441-435A-43DC-8C97-2FA411B2609D}" presName="theList" presStyleCnt="0">
        <dgm:presLayoutVars>
          <dgm:dir/>
          <dgm:animLvl val="lvl"/>
          <dgm:resizeHandles val="exact"/>
        </dgm:presLayoutVars>
      </dgm:prSet>
      <dgm:spPr/>
    </dgm:pt>
    <dgm:pt modelId="{BA792458-0A47-4BC2-9F5C-297A680B125A}" type="pres">
      <dgm:prSet presAssocID="{37B0D7A4-3CFE-4E6B-860D-D65140EFC69D}" presName="compNode" presStyleCnt="0"/>
      <dgm:spPr/>
    </dgm:pt>
    <dgm:pt modelId="{265AA1A2-D50E-428E-B53B-349461617EB2}" type="pres">
      <dgm:prSet presAssocID="{37B0D7A4-3CFE-4E6B-860D-D65140EFC69D}" presName="aNode" presStyleLbl="bgShp" presStyleIdx="0" presStyleCnt="5" custScaleX="110000" custScaleY="100000"/>
      <dgm:spPr/>
    </dgm:pt>
    <dgm:pt modelId="{AFFF7F43-1927-40DF-A378-0F9327323824}" type="pres">
      <dgm:prSet presAssocID="{37B0D7A4-3CFE-4E6B-860D-D65140EFC69D}" presName="textNode" presStyleLbl="bgShp" presStyleIdx="0" presStyleCnt="5"/>
      <dgm:spPr/>
    </dgm:pt>
    <dgm:pt modelId="{22409B52-444D-4278-B658-079EB7BFC939}" type="pres">
      <dgm:prSet presAssocID="{37B0D7A4-3CFE-4E6B-860D-D65140EFC69D}" presName="compChildNode" presStyleCnt="0"/>
      <dgm:spPr/>
    </dgm:pt>
    <dgm:pt modelId="{DCD962FD-6B85-4211-8BBC-586889A47FB9}" type="pres">
      <dgm:prSet presAssocID="{37B0D7A4-3CFE-4E6B-860D-D65140EFC69D}" presName="theInnerList" presStyleCnt="0"/>
      <dgm:spPr/>
    </dgm:pt>
    <dgm:pt modelId="{99183DD7-0374-4AF5-8F0D-CF1CDD50DDA0}" type="pres">
      <dgm:prSet presAssocID="{27A2CAD3-56F8-4115-B943-16688136592B}" presName="childNode" presStyleLbl="node1" presStyleIdx="0" presStyleCnt="10">
        <dgm:presLayoutVars>
          <dgm:bulletEnabled val="1"/>
        </dgm:presLayoutVars>
      </dgm:prSet>
      <dgm:spPr/>
    </dgm:pt>
    <dgm:pt modelId="{30B916DB-76BF-4B83-9F50-42BE7A7CB6D4}" type="pres">
      <dgm:prSet presAssocID="{27A2CAD3-56F8-4115-B943-16688136592B}" presName="aSpace2" presStyleCnt="0"/>
      <dgm:spPr/>
    </dgm:pt>
    <dgm:pt modelId="{929E29AF-6EC1-4EB3-BF5C-FC14728BC592}" type="pres">
      <dgm:prSet presAssocID="{220A9B23-7CF3-4FC4-A3BD-2194ED1A6AF4}" presName="childNode" presStyleLbl="node1" presStyleIdx="1" presStyleCnt="10">
        <dgm:presLayoutVars>
          <dgm:bulletEnabled val="1"/>
        </dgm:presLayoutVars>
      </dgm:prSet>
      <dgm:spPr/>
    </dgm:pt>
    <dgm:pt modelId="{9E05CD44-F001-4707-849F-79A45534D2DD}" type="pres">
      <dgm:prSet presAssocID="{37B0D7A4-3CFE-4E6B-860D-D65140EFC69D}" presName="aSpace" presStyleCnt="0"/>
      <dgm:spPr/>
    </dgm:pt>
    <dgm:pt modelId="{982313D6-AD95-4EDF-9784-6A745473DF1C}" type="pres">
      <dgm:prSet presAssocID="{13DF9283-DDF4-4A02-A184-91DF9C23F3B4}" presName="compNode" presStyleCnt="0"/>
      <dgm:spPr/>
    </dgm:pt>
    <dgm:pt modelId="{73C7213B-E25D-41CD-892C-40C1CCEAA095}" type="pres">
      <dgm:prSet presAssocID="{13DF9283-DDF4-4A02-A184-91DF9C23F3B4}" presName="aNode" presStyleLbl="bgShp" presStyleIdx="1" presStyleCnt="5" custScaleX="110000" custScaleY="100000"/>
      <dgm:spPr/>
    </dgm:pt>
    <dgm:pt modelId="{7A33151D-AD94-4474-9AED-B56A6BFB1D80}" type="pres">
      <dgm:prSet presAssocID="{13DF9283-DDF4-4A02-A184-91DF9C23F3B4}" presName="textNode" presStyleLbl="bgShp" presStyleIdx="1" presStyleCnt="5"/>
      <dgm:spPr/>
    </dgm:pt>
    <dgm:pt modelId="{8C9154C4-3713-4049-8AA8-54431D66B036}" type="pres">
      <dgm:prSet presAssocID="{13DF9283-DDF4-4A02-A184-91DF9C23F3B4}" presName="compChildNode" presStyleCnt="0"/>
      <dgm:spPr/>
    </dgm:pt>
    <dgm:pt modelId="{5C22F35A-D234-416C-8966-FD35203CCF5A}" type="pres">
      <dgm:prSet presAssocID="{13DF9283-DDF4-4A02-A184-91DF9C23F3B4}" presName="theInnerList" presStyleCnt="0"/>
      <dgm:spPr/>
    </dgm:pt>
    <dgm:pt modelId="{93D790A5-D8E4-4D10-80E4-5D33F71F5755}" type="pres">
      <dgm:prSet presAssocID="{366ACF77-A883-4989-A171-07FA45D1C318}" presName="childNode" presStyleLbl="node1" presStyleIdx="2" presStyleCnt="10">
        <dgm:presLayoutVars>
          <dgm:bulletEnabled val="1"/>
        </dgm:presLayoutVars>
      </dgm:prSet>
      <dgm:spPr/>
    </dgm:pt>
    <dgm:pt modelId="{5C009D4A-52F2-4804-9FCF-43A0F977A231}" type="pres">
      <dgm:prSet presAssocID="{366ACF77-A883-4989-A171-07FA45D1C318}" presName="aSpace2" presStyleCnt="0"/>
      <dgm:spPr/>
    </dgm:pt>
    <dgm:pt modelId="{E079D575-51D0-42D9-8B5A-E74C148B2839}" type="pres">
      <dgm:prSet presAssocID="{AA3AFE37-730B-4AE8-8CEF-7314B1BE5FF3}" presName="childNode" presStyleLbl="node1" presStyleIdx="3" presStyleCnt="10">
        <dgm:presLayoutVars>
          <dgm:bulletEnabled val="1"/>
        </dgm:presLayoutVars>
      </dgm:prSet>
      <dgm:spPr/>
    </dgm:pt>
    <dgm:pt modelId="{E1AF2F84-5125-40E2-9655-16627EC76D6C}" type="pres">
      <dgm:prSet presAssocID="{13DF9283-DDF4-4A02-A184-91DF9C23F3B4}" presName="aSpace" presStyleCnt="0"/>
      <dgm:spPr/>
    </dgm:pt>
    <dgm:pt modelId="{E7FC61A8-A63B-435B-AD24-0E6F92F3F45F}" type="pres">
      <dgm:prSet presAssocID="{A3722D34-1F35-4784-8849-910768AA0EE6}" presName="compNode" presStyleCnt="0"/>
      <dgm:spPr/>
    </dgm:pt>
    <dgm:pt modelId="{C52D4456-8194-4E23-B316-B9F23BF2CC90}" type="pres">
      <dgm:prSet presAssocID="{A3722D34-1F35-4784-8849-910768AA0EE6}" presName="aNode" presStyleLbl="bgShp" presStyleIdx="2" presStyleCnt="5"/>
      <dgm:spPr/>
    </dgm:pt>
    <dgm:pt modelId="{9B75BAAA-FEB7-4C2E-A336-4D3DA5ACF45B}" type="pres">
      <dgm:prSet presAssocID="{A3722D34-1F35-4784-8849-910768AA0EE6}" presName="textNode" presStyleLbl="bgShp" presStyleIdx="2" presStyleCnt="5"/>
      <dgm:spPr/>
    </dgm:pt>
    <dgm:pt modelId="{FF2D8EB7-E1C1-4AA1-9B24-88D9BCA01F1B}" type="pres">
      <dgm:prSet presAssocID="{A3722D34-1F35-4784-8849-910768AA0EE6}" presName="compChildNode" presStyleCnt="0"/>
      <dgm:spPr/>
    </dgm:pt>
    <dgm:pt modelId="{D8D16E06-8693-48A2-9927-D88DED038788}" type="pres">
      <dgm:prSet presAssocID="{A3722D34-1F35-4784-8849-910768AA0EE6}" presName="theInnerList" presStyleCnt="0"/>
      <dgm:spPr/>
    </dgm:pt>
    <dgm:pt modelId="{83CDA040-1C64-4AD2-923F-32A383C37554}" type="pres">
      <dgm:prSet presAssocID="{E790543E-11AE-4563-8776-DC8133015C2C}" presName="childNode" presStyleLbl="node1" presStyleIdx="4" presStyleCnt="10">
        <dgm:presLayoutVars>
          <dgm:bulletEnabled val="1"/>
        </dgm:presLayoutVars>
      </dgm:prSet>
      <dgm:spPr/>
    </dgm:pt>
    <dgm:pt modelId="{8F72ECC1-473D-4449-8912-BE0D80B94664}" type="pres">
      <dgm:prSet presAssocID="{E790543E-11AE-4563-8776-DC8133015C2C}" presName="aSpace2" presStyleCnt="0"/>
      <dgm:spPr/>
    </dgm:pt>
    <dgm:pt modelId="{8E9AB60A-B0D1-49DB-81E0-F1FCC7516DC6}" type="pres">
      <dgm:prSet presAssocID="{9F1E7527-3C21-44B3-987B-6B256BC3355F}" presName="childNode" presStyleLbl="node1" presStyleIdx="5" presStyleCnt="10">
        <dgm:presLayoutVars>
          <dgm:bulletEnabled val="1"/>
        </dgm:presLayoutVars>
      </dgm:prSet>
      <dgm:spPr/>
    </dgm:pt>
    <dgm:pt modelId="{B929BFAB-F372-4B4D-A011-18E59B69B249}" type="pres">
      <dgm:prSet presAssocID="{A3722D34-1F35-4784-8849-910768AA0EE6}" presName="aSpace" presStyleCnt="0"/>
      <dgm:spPr/>
    </dgm:pt>
    <dgm:pt modelId="{830C640F-317A-4436-A580-7A2BDAE5DF1F}" type="pres">
      <dgm:prSet presAssocID="{283E9D34-1398-4B4B-AC1A-116446C4A295}" presName="compNode" presStyleCnt="0"/>
      <dgm:spPr/>
    </dgm:pt>
    <dgm:pt modelId="{00AB6589-5CE6-4C0D-B5C6-D0497374B6D7}" type="pres">
      <dgm:prSet presAssocID="{283E9D34-1398-4B4B-AC1A-116446C4A295}" presName="aNode" presStyleLbl="bgShp" presStyleIdx="3" presStyleCnt="5"/>
      <dgm:spPr/>
    </dgm:pt>
    <dgm:pt modelId="{1149253D-F434-4260-BC11-D64EC814E509}" type="pres">
      <dgm:prSet presAssocID="{283E9D34-1398-4B4B-AC1A-116446C4A295}" presName="textNode" presStyleLbl="bgShp" presStyleIdx="3" presStyleCnt="5"/>
      <dgm:spPr/>
    </dgm:pt>
    <dgm:pt modelId="{DB821F57-3C47-4463-9E21-D72245AE429C}" type="pres">
      <dgm:prSet presAssocID="{283E9D34-1398-4B4B-AC1A-116446C4A295}" presName="compChildNode" presStyleCnt="0"/>
      <dgm:spPr/>
    </dgm:pt>
    <dgm:pt modelId="{8104645F-24D8-4D70-B8CE-5BED21D0E11E}" type="pres">
      <dgm:prSet presAssocID="{283E9D34-1398-4B4B-AC1A-116446C4A295}" presName="theInnerList" presStyleCnt="0"/>
      <dgm:spPr/>
    </dgm:pt>
    <dgm:pt modelId="{88918F38-B51B-4110-84E3-B382AFDB2446}" type="pres">
      <dgm:prSet presAssocID="{7423F065-4F2A-45C4-BCC6-4E8C3DE35AC6}" presName="childNode" presStyleLbl="node1" presStyleIdx="6" presStyleCnt="10">
        <dgm:presLayoutVars>
          <dgm:bulletEnabled val="1"/>
        </dgm:presLayoutVars>
      </dgm:prSet>
      <dgm:spPr/>
    </dgm:pt>
    <dgm:pt modelId="{B4EFD379-CAEA-49DB-BC2D-6D7F065CFAB3}" type="pres">
      <dgm:prSet presAssocID="{7423F065-4F2A-45C4-BCC6-4E8C3DE35AC6}" presName="aSpace2" presStyleCnt="0"/>
      <dgm:spPr/>
    </dgm:pt>
    <dgm:pt modelId="{FCA5292E-9C8C-499C-A1D3-18D9FD110508}" type="pres">
      <dgm:prSet presAssocID="{CBA5FEE6-8D17-4815-8F59-E97569231E71}" presName="childNode" presStyleLbl="node1" presStyleIdx="7" presStyleCnt="10">
        <dgm:presLayoutVars>
          <dgm:bulletEnabled val="1"/>
        </dgm:presLayoutVars>
      </dgm:prSet>
      <dgm:spPr/>
    </dgm:pt>
    <dgm:pt modelId="{FE6A78FA-0300-407E-B83A-01B127C25C5E}" type="pres">
      <dgm:prSet presAssocID="{283E9D34-1398-4B4B-AC1A-116446C4A295}" presName="aSpace" presStyleCnt="0"/>
      <dgm:spPr/>
    </dgm:pt>
    <dgm:pt modelId="{761CB710-9505-4B3A-9A89-AD0F9911F3D3}" type="pres">
      <dgm:prSet presAssocID="{F91890CE-7DC1-47F7-AD23-915422D2C74C}" presName="compNode" presStyleCnt="0"/>
      <dgm:spPr/>
    </dgm:pt>
    <dgm:pt modelId="{A5146E2C-0E2B-435B-A643-FF0E5CBB9D7A}" type="pres">
      <dgm:prSet presAssocID="{F91890CE-7DC1-47F7-AD23-915422D2C74C}" presName="aNode" presStyleLbl="bgShp" presStyleIdx="4" presStyleCnt="5"/>
      <dgm:spPr/>
    </dgm:pt>
    <dgm:pt modelId="{6D88C3E8-352B-44D3-9821-0D2921B11696}" type="pres">
      <dgm:prSet presAssocID="{F91890CE-7DC1-47F7-AD23-915422D2C74C}" presName="textNode" presStyleLbl="bgShp" presStyleIdx="4" presStyleCnt="5"/>
      <dgm:spPr/>
    </dgm:pt>
    <dgm:pt modelId="{ABFB4D0B-7DF3-4756-8F09-1CEC16B6EE15}" type="pres">
      <dgm:prSet presAssocID="{F91890CE-7DC1-47F7-AD23-915422D2C74C}" presName="compChildNode" presStyleCnt="0"/>
      <dgm:spPr/>
    </dgm:pt>
    <dgm:pt modelId="{CD614F90-6B39-47A7-98A6-3F25B3B60A6E}" type="pres">
      <dgm:prSet presAssocID="{F91890CE-7DC1-47F7-AD23-915422D2C74C}" presName="theInnerList" presStyleCnt="0"/>
      <dgm:spPr/>
    </dgm:pt>
    <dgm:pt modelId="{ADEEA97A-393F-4A38-B965-ECC04789DFDB}" type="pres">
      <dgm:prSet presAssocID="{8EE8DB8A-EDB8-4B33-9A0A-61FBCFFB30E8}" presName="childNode" presStyleLbl="node1" presStyleIdx="8" presStyleCnt="10">
        <dgm:presLayoutVars>
          <dgm:bulletEnabled val="1"/>
        </dgm:presLayoutVars>
      </dgm:prSet>
      <dgm:spPr/>
    </dgm:pt>
    <dgm:pt modelId="{40A20EAD-CD0B-4F13-8692-5670A28113E4}" type="pres">
      <dgm:prSet presAssocID="{8EE8DB8A-EDB8-4B33-9A0A-61FBCFFB30E8}" presName="aSpace2" presStyleCnt="0"/>
      <dgm:spPr/>
    </dgm:pt>
    <dgm:pt modelId="{4FD83B23-366A-4FDD-8DDD-1641B2F23D9A}" type="pres">
      <dgm:prSet presAssocID="{8F443DA5-746A-4244-845C-DE47BE1A3670}" presName="childNode" presStyleLbl="node1" presStyleIdx="9" presStyleCnt="10">
        <dgm:presLayoutVars>
          <dgm:bulletEnabled val="1"/>
        </dgm:presLayoutVars>
      </dgm:prSet>
      <dgm:spPr/>
    </dgm:pt>
  </dgm:ptLst>
  <dgm:cxnLst>
    <dgm:cxn modelId="{BD839B08-36A3-4634-8E2B-20ED1B68ECF4}" type="presOf" srcId="{E790543E-11AE-4563-8776-DC8133015C2C}" destId="{83CDA040-1C64-4AD2-923F-32A383C37554}" srcOrd="0" destOrd="0" presId="urn:microsoft.com/office/officeart/2005/8/layout/lProcess2"/>
    <dgm:cxn modelId="{034CB30F-129A-45F5-AB5A-126134B0ED47}" srcId="{98842441-435A-43DC-8C97-2FA411B2609D}" destId="{A3722D34-1F35-4784-8849-910768AA0EE6}" srcOrd="2" destOrd="0" parTransId="{0429A34F-9D00-4E6F-A833-0B3CD36237C0}" sibTransId="{FFED7DCF-64D8-4660-A8FA-03B0A82B440F}"/>
    <dgm:cxn modelId="{3E8A8012-8CD2-4B27-A9C3-E6F1EE8236AB}" srcId="{F91890CE-7DC1-47F7-AD23-915422D2C74C}" destId="{8EE8DB8A-EDB8-4B33-9A0A-61FBCFFB30E8}" srcOrd="0" destOrd="0" parTransId="{77D98F15-D235-4105-AA84-8EF5E07FB858}" sibTransId="{1CB34B0A-3725-46C5-81F6-2A33B5B52488}"/>
    <dgm:cxn modelId="{59CEEF13-A2A5-4624-9FE0-A26AFD578FD3}" type="presOf" srcId="{98842441-435A-43DC-8C97-2FA411B2609D}" destId="{51A39A49-0397-4634-8822-B1124EEAB6C9}" srcOrd="0" destOrd="0" presId="urn:microsoft.com/office/officeart/2005/8/layout/lProcess2"/>
    <dgm:cxn modelId="{DEF9C11B-3864-45B8-9650-FBAC7E52332C}" type="presOf" srcId="{A3722D34-1F35-4784-8849-910768AA0EE6}" destId="{C52D4456-8194-4E23-B316-B9F23BF2CC90}" srcOrd="0" destOrd="0" presId="urn:microsoft.com/office/officeart/2005/8/layout/lProcess2"/>
    <dgm:cxn modelId="{57790727-B06E-41EA-8319-D31D659DFEA4}" type="presOf" srcId="{366ACF77-A883-4989-A171-07FA45D1C318}" destId="{93D790A5-D8E4-4D10-80E4-5D33F71F5755}" srcOrd="0" destOrd="0" presId="urn:microsoft.com/office/officeart/2005/8/layout/lProcess2"/>
    <dgm:cxn modelId="{84B99531-391E-4AEF-8B73-243B2719EF6A}" srcId="{98842441-435A-43DC-8C97-2FA411B2609D}" destId="{F91890CE-7DC1-47F7-AD23-915422D2C74C}" srcOrd="4" destOrd="0" parTransId="{AF8F9454-3416-4B29-BBF0-278AA5BE38AB}" sibTransId="{CDAF6300-DF82-4A18-B060-9ADE637838F4}"/>
    <dgm:cxn modelId="{30E84F3B-82E3-428E-B275-B07A53E1815B}" srcId="{283E9D34-1398-4B4B-AC1A-116446C4A295}" destId="{7423F065-4F2A-45C4-BCC6-4E8C3DE35AC6}" srcOrd="0" destOrd="0" parTransId="{A4932B92-E4E9-452C-84AC-F4865F3650FE}" sibTransId="{0D611812-D5C6-4B3C-9EAD-D0F218816BE2}"/>
    <dgm:cxn modelId="{85B2DC3C-653C-4BC8-B20E-E8F5F3F8CF35}" type="presOf" srcId="{CBA5FEE6-8D17-4815-8F59-E97569231E71}" destId="{FCA5292E-9C8C-499C-A1D3-18D9FD110508}" srcOrd="0" destOrd="0" presId="urn:microsoft.com/office/officeart/2005/8/layout/lProcess2"/>
    <dgm:cxn modelId="{E4E8D960-90AB-44D6-A523-5CF9DFBD2045}" type="presOf" srcId="{AA3AFE37-730B-4AE8-8CEF-7314B1BE5FF3}" destId="{E079D575-51D0-42D9-8B5A-E74C148B2839}" srcOrd="0" destOrd="0" presId="urn:microsoft.com/office/officeart/2005/8/layout/lProcess2"/>
    <dgm:cxn modelId="{F9A57E66-15B1-472B-8043-D6504D58BE61}" srcId="{37B0D7A4-3CFE-4E6B-860D-D65140EFC69D}" destId="{27A2CAD3-56F8-4115-B943-16688136592B}" srcOrd="0" destOrd="0" parTransId="{6E724E2F-2196-4293-B0AE-41C17BBEA8A3}" sibTransId="{6D585E76-3264-46D9-AB72-2F9D836F8954}"/>
    <dgm:cxn modelId="{12439866-76FD-42DE-AD5A-927309700FB9}" srcId="{A3722D34-1F35-4784-8849-910768AA0EE6}" destId="{E790543E-11AE-4563-8776-DC8133015C2C}" srcOrd="0" destOrd="0" parTransId="{DF523720-C425-44F7-BB9F-E8A0472CFE21}" sibTransId="{23430A86-E81E-4BBE-97D3-4E21D6B753F9}"/>
    <dgm:cxn modelId="{18FBE166-D385-4714-BD41-21DF76D70F78}" type="presOf" srcId="{37B0D7A4-3CFE-4E6B-860D-D65140EFC69D}" destId="{265AA1A2-D50E-428E-B53B-349461617EB2}" srcOrd="0" destOrd="0" presId="urn:microsoft.com/office/officeart/2005/8/layout/lProcess2"/>
    <dgm:cxn modelId="{94CEB56F-61F9-44DA-8055-CDE716C7C1D2}" srcId="{283E9D34-1398-4B4B-AC1A-116446C4A295}" destId="{CBA5FEE6-8D17-4815-8F59-E97569231E71}" srcOrd="1" destOrd="0" parTransId="{3DDB77EC-4DC7-423F-A4C7-DEAEBBA1E211}" sibTransId="{0F0544E7-4F6C-4C4F-A633-71945FD83049}"/>
    <dgm:cxn modelId="{EC4E7D53-22E5-4DDC-AB48-A90AD3032CCA}" srcId="{98842441-435A-43DC-8C97-2FA411B2609D}" destId="{37B0D7A4-3CFE-4E6B-860D-D65140EFC69D}" srcOrd="0" destOrd="0" parTransId="{8D04BCFB-C6C1-471C-8DA8-C6876EBDE18C}" sibTransId="{F15CBE3E-F5DC-4592-B9A5-85A1467979BB}"/>
    <dgm:cxn modelId="{2123E576-6747-47AC-BD2B-FB017E9CE0BC}" type="presOf" srcId="{8F443DA5-746A-4244-845C-DE47BE1A3670}" destId="{4FD83B23-366A-4FDD-8DDD-1641B2F23D9A}" srcOrd="0" destOrd="0" presId="urn:microsoft.com/office/officeart/2005/8/layout/lProcess2"/>
    <dgm:cxn modelId="{2BE97F80-B75A-4D72-8B87-8BC9CE4743DB}" type="presOf" srcId="{8EE8DB8A-EDB8-4B33-9A0A-61FBCFFB30E8}" destId="{ADEEA97A-393F-4A38-B965-ECC04789DFDB}" srcOrd="0" destOrd="0" presId="urn:microsoft.com/office/officeart/2005/8/layout/lProcess2"/>
    <dgm:cxn modelId="{CC96008E-2CFE-49F1-A421-B520A4DD0363}" srcId="{13DF9283-DDF4-4A02-A184-91DF9C23F3B4}" destId="{366ACF77-A883-4989-A171-07FA45D1C318}" srcOrd="0" destOrd="0" parTransId="{9ECE305B-8EE0-4555-9795-97D3B11CF1B9}" sibTransId="{92F0539A-15C6-48A3-B64A-48243EE32010}"/>
    <dgm:cxn modelId="{BEF1458F-91C6-4280-8D76-7215318718C7}" srcId="{98842441-435A-43DC-8C97-2FA411B2609D}" destId="{13DF9283-DDF4-4A02-A184-91DF9C23F3B4}" srcOrd="1" destOrd="0" parTransId="{E483DE15-F519-4295-BDEA-757CDADDECBF}" sibTransId="{4B5227F7-0C15-426D-9F43-3FCE351A67B3}"/>
    <dgm:cxn modelId="{51560097-8943-4EEC-8EC2-7357767413E0}" type="presOf" srcId="{27A2CAD3-56F8-4115-B943-16688136592B}" destId="{99183DD7-0374-4AF5-8F0D-CF1CDD50DDA0}" srcOrd="0" destOrd="0" presId="urn:microsoft.com/office/officeart/2005/8/layout/lProcess2"/>
    <dgm:cxn modelId="{5500D29F-0EF6-45BB-9F91-EAAAAF5FC985}" srcId="{F91890CE-7DC1-47F7-AD23-915422D2C74C}" destId="{8F443DA5-746A-4244-845C-DE47BE1A3670}" srcOrd="1" destOrd="0" parTransId="{C058F0B5-3AAB-4DA9-BD5A-708A3B53F053}" sibTransId="{D28F1DD6-7A1F-4BD0-9C2B-64D796562E8E}"/>
    <dgm:cxn modelId="{65FA33A3-B1CC-4828-8C19-586F092F2993}" type="presOf" srcId="{13DF9283-DDF4-4A02-A184-91DF9C23F3B4}" destId="{7A33151D-AD94-4474-9AED-B56A6BFB1D80}" srcOrd="1" destOrd="0" presId="urn:microsoft.com/office/officeart/2005/8/layout/lProcess2"/>
    <dgm:cxn modelId="{9C00F2A7-C199-4140-A561-B860EC9587ED}" srcId="{98842441-435A-43DC-8C97-2FA411B2609D}" destId="{283E9D34-1398-4B4B-AC1A-116446C4A295}" srcOrd="3" destOrd="0" parTransId="{516BC42A-12B1-4022-A3BA-946BE25163F1}" sibTransId="{1BD30B4A-465F-4B44-BBCD-E76A6E9C3020}"/>
    <dgm:cxn modelId="{0CFD49AF-232B-4457-81B4-0052DAED24E4}" type="presOf" srcId="{13DF9283-DDF4-4A02-A184-91DF9C23F3B4}" destId="{73C7213B-E25D-41CD-892C-40C1CCEAA095}" srcOrd="0" destOrd="0" presId="urn:microsoft.com/office/officeart/2005/8/layout/lProcess2"/>
    <dgm:cxn modelId="{7C6892B2-2C8F-4B6E-9926-3AD017BBC8E2}" type="presOf" srcId="{220A9B23-7CF3-4FC4-A3BD-2194ED1A6AF4}" destId="{929E29AF-6EC1-4EB3-BF5C-FC14728BC592}" srcOrd="0" destOrd="0" presId="urn:microsoft.com/office/officeart/2005/8/layout/lProcess2"/>
    <dgm:cxn modelId="{317EAEB3-0F67-4593-B2A1-D9C02B56A447}" type="presOf" srcId="{9F1E7527-3C21-44B3-987B-6B256BC3355F}" destId="{8E9AB60A-B0D1-49DB-81E0-F1FCC7516DC6}" srcOrd="0" destOrd="0" presId="urn:microsoft.com/office/officeart/2005/8/layout/lProcess2"/>
    <dgm:cxn modelId="{A2AA5CC6-6683-46E6-A2C3-F09133B8CA90}" type="presOf" srcId="{37B0D7A4-3CFE-4E6B-860D-D65140EFC69D}" destId="{AFFF7F43-1927-40DF-A378-0F9327323824}" srcOrd="1" destOrd="0" presId="urn:microsoft.com/office/officeart/2005/8/layout/lProcess2"/>
    <dgm:cxn modelId="{BF0626C8-E84C-4834-83FF-CD1F9340C1B6}" type="presOf" srcId="{F91890CE-7DC1-47F7-AD23-915422D2C74C}" destId="{6D88C3E8-352B-44D3-9821-0D2921B11696}" srcOrd="1" destOrd="0" presId="urn:microsoft.com/office/officeart/2005/8/layout/lProcess2"/>
    <dgm:cxn modelId="{2C7B87CB-EA5A-4BB0-A616-110B80853355}" srcId="{37B0D7A4-3CFE-4E6B-860D-D65140EFC69D}" destId="{220A9B23-7CF3-4FC4-A3BD-2194ED1A6AF4}" srcOrd="1" destOrd="0" parTransId="{15E150F2-55FB-4149-9F7D-F67786BDB715}" sibTransId="{B998D2ED-DBA5-4256-B89A-150AEAFB052A}"/>
    <dgm:cxn modelId="{E3CD4FCE-A982-4BAF-8FAE-766ADFDAE6A3}" type="presOf" srcId="{283E9D34-1398-4B4B-AC1A-116446C4A295}" destId="{00AB6589-5CE6-4C0D-B5C6-D0497374B6D7}" srcOrd="0" destOrd="0" presId="urn:microsoft.com/office/officeart/2005/8/layout/lProcess2"/>
    <dgm:cxn modelId="{13C795DF-72DC-4844-BA2B-99980B23A16C}" type="presOf" srcId="{283E9D34-1398-4B4B-AC1A-116446C4A295}" destId="{1149253D-F434-4260-BC11-D64EC814E509}" srcOrd="1" destOrd="0" presId="urn:microsoft.com/office/officeart/2005/8/layout/lProcess2"/>
    <dgm:cxn modelId="{2F8EB7EB-75D1-468C-90D0-884AB045FC1B}" type="presOf" srcId="{7423F065-4F2A-45C4-BCC6-4E8C3DE35AC6}" destId="{88918F38-B51B-4110-84E3-B382AFDB2446}" srcOrd="0" destOrd="0" presId="urn:microsoft.com/office/officeart/2005/8/layout/lProcess2"/>
    <dgm:cxn modelId="{B248DDF1-F7CE-4669-AB0A-9C59C7D98554}" type="presOf" srcId="{A3722D34-1F35-4784-8849-910768AA0EE6}" destId="{9B75BAAA-FEB7-4C2E-A336-4D3DA5ACF45B}" srcOrd="1" destOrd="0" presId="urn:microsoft.com/office/officeart/2005/8/layout/lProcess2"/>
    <dgm:cxn modelId="{543AFEF6-0E0C-48E6-B981-BCD4C7A5E9EB}" srcId="{13DF9283-DDF4-4A02-A184-91DF9C23F3B4}" destId="{AA3AFE37-730B-4AE8-8CEF-7314B1BE5FF3}" srcOrd="1" destOrd="0" parTransId="{464B5636-FF67-4FBA-9732-314B12A0A3B1}" sibTransId="{7FE3AB9E-90B0-4F92-9525-3B9BEA38FD1F}"/>
    <dgm:cxn modelId="{50305DF9-C89E-4AA6-8A9B-EAAA4BEFC16C}" srcId="{A3722D34-1F35-4784-8849-910768AA0EE6}" destId="{9F1E7527-3C21-44B3-987B-6B256BC3355F}" srcOrd="1" destOrd="0" parTransId="{10C8769D-E62C-46FA-834B-7D44E0662C65}" sibTransId="{61B9FD5F-4803-4C4F-90D6-A9D092F17B36}"/>
    <dgm:cxn modelId="{562325FB-6EC6-49C7-83BE-541812559D7E}" type="presOf" srcId="{F91890CE-7DC1-47F7-AD23-915422D2C74C}" destId="{A5146E2C-0E2B-435B-A643-FF0E5CBB9D7A}" srcOrd="0" destOrd="0" presId="urn:microsoft.com/office/officeart/2005/8/layout/lProcess2"/>
    <dgm:cxn modelId="{A1C3DCFB-4541-457C-92D5-A84A5E8F5A5D}" type="presParOf" srcId="{51A39A49-0397-4634-8822-B1124EEAB6C9}" destId="{BA792458-0A47-4BC2-9F5C-297A680B125A}" srcOrd="0" destOrd="0" presId="urn:microsoft.com/office/officeart/2005/8/layout/lProcess2"/>
    <dgm:cxn modelId="{E8F1DCE6-FFFE-47D2-A5F9-1BD0E8980AF2}" type="presParOf" srcId="{BA792458-0A47-4BC2-9F5C-297A680B125A}" destId="{265AA1A2-D50E-428E-B53B-349461617EB2}" srcOrd="0" destOrd="0" presId="urn:microsoft.com/office/officeart/2005/8/layout/lProcess2"/>
    <dgm:cxn modelId="{4B09D890-39EB-4F95-9A45-F68DE8AB46E2}" type="presParOf" srcId="{BA792458-0A47-4BC2-9F5C-297A680B125A}" destId="{AFFF7F43-1927-40DF-A378-0F9327323824}" srcOrd="1" destOrd="0" presId="urn:microsoft.com/office/officeart/2005/8/layout/lProcess2"/>
    <dgm:cxn modelId="{00DFB79D-8892-439F-8365-9DBA6E24D1FA}" type="presParOf" srcId="{BA792458-0A47-4BC2-9F5C-297A680B125A}" destId="{22409B52-444D-4278-B658-079EB7BFC939}" srcOrd="2" destOrd="0" presId="urn:microsoft.com/office/officeart/2005/8/layout/lProcess2"/>
    <dgm:cxn modelId="{F423D848-4148-4193-B4E8-4B3ED069F65F}" type="presParOf" srcId="{22409B52-444D-4278-B658-079EB7BFC939}" destId="{DCD962FD-6B85-4211-8BBC-586889A47FB9}" srcOrd="0" destOrd="0" presId="urn:microsoft.com/office/officeart/2005/8/layout/lProcess2"/>
    <dgm:cxn modelId="{1709E26E-AA4F-4FE4-B411-4C5B64E12642}" type="presParOf" srcId="{DCD962FD-6B85-4211-8BBC-586889A47FB9}" destId="{99183DD7-0374-4AF5-8F0D-CF1CDD50DDA0}" srcOrd="0" destOrd="0" presId="urn:microsoft.com/office/officeart/2005/8/layout/lProcess2"/>
    <dgm:cxn modelId="{7D440F95-857A-4132-B098-FA25E9373608}" type="presParOf" srcId="{DCD962FD-6B85-4211-8BBC-586889A47FB9}" destId="{30B916DB-76BF-4B83-9F50-42BE7A7CB6D4}" srcOrd="1" destOrd="0" presId="urn:microsoft.com/office/officeart/2005/8/layout/lProcess2"/>
    <dgm:cxn modelId="{719AAD63-FAC1-4820-9B9A-EE7377CD2DA7}" type="presParOf" srcId="{DCD962FD-6B85-4211-8BBC-586889A47FB9}" destId="{929E29AF-6EC1-4EB3-BF5C-FC14728BC592}" srcOrd="2" destOrd="0" presId="urn:microsoft.com/office/officeart/2005/8/layout/lProcess2"/>
    <dgm:cxn modelId="{7388A0AB-61DB-4E3B-B39E-BE5544DA4578}" type="presParOf" srcId="{51A39A49-0397-4634-8822-B1124EEAB6C9}" destId="{9E05CD44-F001-4707-849F-79A45534D2DD}" srcOrd="1" destOrd="0" presId="urn:microsoft.com/office/officeart/2005/8/layout/lProcess2"/>
    <dgm:cxn modelId="{B397F471-639B-47B8-8C02-E77C21E75843}" type="presParOf" srcId="{51A39A49-0397-4634-8822-B1124EEAB6C9}" destId="{982313D6-AD95-4EDF-9784-6A745473DF1C}" srcOrd="2" destOrd="0" presId="urn:microsoft.com/office/officeart/2005/8/layout/lProcess2"/>
    <dgm:cxn modelId="{38A22D84-E156-4FB5-91AC-9E2DB0345355}" type="presParOf" srcId="{982313D6-AD95-4EDF-9784-6A745473DF1C}" destId="{73C7213B-E25D-41CD-892C-40C1CCEAA095}" srcOrd="0" destOrd="0" presId="urn:microsoft.com/office/officeart/2005/8/layout/lProcess2"/>
    <dgm:cxn modelId="{CB8C7FD4-850D-4DB9-BB5A-F99252DFA724}" type="presParOf" srcId="{982313D6-AD95-4EDF-9784-6A745473DF1C}" destId="{7A33151D-AD94-4474-9AED-B56A6BFB1D80}" srcOrd="1" destOrd="0" presId="urn:microsoft.com/office/officeart/2005/8/layout/lProcess2"/>
    <dgm:cxn modelId="{E2DBC24E-E91A-438D-B1A2-2F2BAFBD1F10}" type="presParOf" srcId="{982313D6-AD95-4EDF-9784-6A745473DF1C}" destId="{8C9154C4-3713-4049-8AA8-54431D66B036}" srcOrd="2" destOrd="0" presId="urn:microsoft.com/office/officeart/2005/8/layout/lProcess2"/>
    <dgm:cxn modelId="{76447CCE-AD55-4082-B300-3113AA643E0A}" type="presParOf" srcId="{8C9154C4-3713-4049-8AA8-54431D66B036}" destId="{5C22F35A-D234-416C-8966-FD35203CCF5A}" srcOrd="0" destOrd="0" presId="urn:microsoft.com/office/officeart/2005/8/layout/lProcess2"/>
    <dgm:cxn modelId="{224AA171-7308-437A-8659-9E37CEA6F754}" type="presParOf" srcId="{5C22F35A-D234-416C-8966-FD35203CCF5A}" destId="{93D790A5-D8E4-4D10-80E4-5D33F71F5755}" srcOrd="0" destOrd="0" presId="urn:microsoft.com/office/officeart/2005/8/layout/lProcess2"/>
    <dgm:cxn modelId="{07921E81-B3DA-4020-81A0-504E079B19E6}" type="presParOf" srcId="{5C22F35A-D234-416C-8966-FD35203CCF5A}" destId="{5C009D4A-52F2-4804-9FCF-43A0F977A231}" srcOrd="1" destOrd="0" presId="urn:microsoft.com/office/officeart/2005/8/layout/lProcess2"/>
    <dgm:cxn modelId="{6A5F8836-2A5A-4D78-BF5B-5EED162F175D}" type="presParOf" srcId="{5C22F35A-D234-416C-8966-FD35203CCF5A}" destId="{E079D575-51D0-42D9-8B5A-E74C148B2839}" srcOrd="2" destOrd="0" presId="urn:microsoft.com/office/officeart/2005/8/layout/lProcess2"/>
    <dgm:cxn modelId="{35E2D584-3F77-411F-AB80-F83A478B67F5}" type="presParOf" srcId="{51A39A49-0397-4634-8822-B1124EEAB6C9}" destId="{E1AF2F84-5125-40E2-9655-16627EC76D6C}" srcOrd="3" destOrd="0" presId="urn:microsoft.com/office/officeart/2005/8/layout/lProcess2"/>
    <dgm:cxn modelId="{34FAC8EA-2081-4847-9516-F1F23D716EDA}" type="presParOf" srcId="{51A39A49-0397-4634-8822-B1124EEAB6C9}" destId="{E7FC61A8-A63B-435B-AD24-0E6F92F3F45F}" srcOrd="4" destOrd="0" presId="urn:microsoft.com/office/officeart/2005/8/layout/lProcess2"/>
    <dgm:cxn modelId="{3ACC3CDD-FE39-4030-B089-B54D4DCAFF7E}" type="presParOf" srcId="{E7FC61A8-A63B-435B-AD24-0E6F92F3F45F}" destId="{C52D4456-8194-4E23-B316-B9F23BF2CC90}" srcOrd="0" destOrd="0" presId="urn:microsoft.com/office/officeart/2005/8/layout/lProcess2"/>
    <dgm:cxn modelId="{EB21F013-664C-4595-A15E-89CFBFB03D0F}" type="presParOf" srcId="{E7FC61A8-A63B-435B-AD24-0E6F92F3F45F}" destId="{9B75BAAA-FEB7-4C2E-A336-4D3DA5ACF45B}" srcOrd="1" destOrd="0" presId="urn:microsoft.com/office/officeart/2005/8/layout/lProcess2"/>
    <dgm:cxn modelId="{8F38F2FC-29CF-4523-9C19-91B373A51BD2}" type="presParOf" srcId="{E7FC61A8-A63B-435B-AD24-0E6F92F3F45F}" destId="{FF2D8EB7-E1C1-4AA1-9B24-88D9BCA01F1B}" srcOrd="2" destOrd="0" presId="urn:microsoft.com/office/officeart/2005/8/layout/lProcess2"/>
    <dgm:cxn modelId="{7F7FDB33-941D-41AF-9F39-271953446BBD}" type="presParOf" srcId="{FF2D8EB7-E1C1-4AA1-9B24-88D9BCA01F1B}" destId="{D8D16E06-8693-48A2-9927-D88DED038788}" srcOrd="0" destOrd="0" presId="urn:microsoft.com/office/officeart/2005/8/layout/lProcess2"/>
    <dgm:cxn modelId="{743927B3-399C-48C4-AD45-EDD643AC202B}" type="presParOf" srcId="{D8D16E06-8693-48A2-9927-D88DED038788}" destId="{83CDA040-1C64-4AD2-923F-32A383C37554}" srcOrd="0" destOrd="0" presId="urn:microsoft.com/office/officeart/2005/8/layout/lProcess2"/>
    <dgm:cxn modelId="{CC3FE54E-072D-4719-8CCD-FE7047CA92DD}" type="presParOf" srcId="{D8D16E06-8693-48A2-9927-D88DED038788}" destId="{8F72ECC1-473D-4449-8912-BE0D80B94664}" srcOrd="1" destOrd="0" presId="urn:microsoft.com/office/officeart/2005/8/layout/lProcess2"/>
    <dgm:cxn modelId="{832C0C6A-DD60-4E6F-A7B1-321DDC5729C2}" type="presParOf" srcId="{D8D16E06-8693-48A2-9927-D88DED038788}" destId="{8E9AB60A-B0D1-49DB-81E0-F1FCC7516DC6}" srcOrd="2" destOrd="0" presId="urn:microsoft.com/office/officeart/2005/8/layout/lProcess2"/>
    <dgm:cxn modelId="{69ACB99D-8042-4960-9BD3-8FF827FEC599}" type="presParOf" srcId="{51A39A49-0397-4634-8822-B1124EEAB6C9}" destId="{B929BFAB-F372-4B4D-A011-18E59B69B249}" srcOrd="5" destOrd="0" presId="urn:microsoft.com/office/officeart/2005/8/layout/lProcess2"/>
    <dgm:cxn modelId="{8EB4B767-0EF4-4F15-B00C-89C340902259}" type="presParOf" srcId="{51A39A49-0397-4634-8822-B1124EEAB6C9}" destId="{830C640F-317A-4436-A580-7A2BDAE5DF1F}" srcOrd="6" destOrd="0" presId="urn:microsoft.com/office/officeart/2005/8/layout/lProcess2"/>
    <dgm:cxn modelId="{7EF71FF4-A1A7-4A6E-AD76-23A8469854F0}" type="presParOf" srcId="{830C640F-317A-4436-A580-7A2BDAE5DF1F}" destId="{00AB6589-5CE6-4C0D-B5C6-D0497374B6D7}" srcOrd="0" destOrd="0" presId="urn:microsoft.com/office/officeart/2005/8/layout/lProcess2"/>
    <dgm:cxn modelId="{E871BC54-78E9-4095-B774-90EE0DA9914A}" type="presParOf" srcId="{830C640F-317A-4436-A580-7A2BDAE5DF1F}" destId="{1149253D-F434-4260-BC11-D64EC814E509}" srcOrd="1" destOrd="0" presId="urn:microsoft.com/office/officeart/2005/8/layout/lProcess2"/>
    <dgm:cxn modelId="{90E22AA6-DBCC-4342-8894-89CEE117D593}" type="presParOf" srcId="{830C640F-317A-4436-A580-7A2BDAE5DF1F}" destId="{DB821F57-3C47-4463-9E21-D72245AE429C}" srcOrd="2" destOrd="0" presId="urn:microsoft.com/office/officeart/2005/8/layout/lProcess2"/>
    <dgm:cxn modelId="{44D8B1EA-DDC6-48D0-A0F5-3E027CC28E16}" type="presParOf" srcId="{DB821F57-3C47-4463-9E21-D72245AE429C}" destId="{8104645F-24D8-4D70-B8CE-5BED21D0E11E}" srcOrd="0" destOrd="0" presId="urn:microsoft.com/office/officeart/2005/8/layout/lProcess2"/>
    <dgm:cxn modelId="{848807DB-8CBF-4D08-85E0-E76351E848B1}" type="presParOf" srcId="{8104645F-24D8-4D70-B8CE-5BED21D0E11E}" destId="{88918F38-B51B-4110-84E3-B382AFDB2446}" srcOrd="0" destOrd="0" presId="urn:microsoft.com/office/officeart/2005/8/layout/lProcess2"/>
    <dgm:cxn modelId="{3668F938-25BD-4C69-840A-D99DF07739A8}" type="presParOf" srcId="{8104645F-24D8-4D70-B8CE-5BED21D0E11E}" destId="{B4EFD379-CAEA-49DB-BC2D-6D7F065CFAB3}" srcOrd="1" destOrd="0" presId="urn:microsoft.com/office/officeart/2005/8/layout/lProcess2"/>
    <dgm:cxn modelId="{6F3E7E6E-EDD3-457E-88DA-A4EA381FAC79}" type="presParOf" srcId="{8104645F-24D8-4D70-B8CE-5BED21D0E11E}" destId="{FCA5292E-9C8C-499C-A1D3-18D9FD110508}" srcOrd="2" destOrd="0" presId="urn:microsoft.com/office/officeart/2005/8/layout/lProcess2"/>
    <dgm:cxn modelId="{D103291E-6549-4371-A1FA-BAA0DA434183}" type="presParOf" srcId="{51A39A49-0397-4634-8822-B1124EEAB6C9}" destId="{FE6A78FA-0300-407E-B83A-01B127C25C5E}" srcOrd="7" destOrd="0" presId="urn:microsoft.com/office/officeart/2005/8/layout/lProcess2"/>
    <dgm:cxn modelId="{670CCDCE-6177-4F21-8096-FEF653851A84}" type="presParOf" srcId="{51A39A49-0397-4634-8822-B1124EEAB6C9}" destId="{761CB710-9505-4B3A-9A89-AD0F9911F3D3}" srcOrd="8" destOrd="0" presId="urn:microsoft.com/office/officeart/2005/8/layout/lProcess2"/>
    <dgm:cxn modelId="{559752C7-9AFC-4ECA-BCFE-1E184C41F8C7}" type="presParOf" srcId="{761CB710-9505-4B3A-9A89-AD0F9911F3D3}" destId="{A5146E2C-0E2B-435B-A643-FF0E5CBB9D7A}" srcOrd="0" destOrd="0" presId="urn:microsoft.com/office/officeart/2005/8/layout/lProcess2"/>
    <dgm:cxn modelId="{E2C3B36A-76A0-4D9E-AF70-41B8D10549F9}" type="presParOf" srcId="{761CB710-9505-4B3A-9A89-AD0F9911F3D3}" destId="{6D88C3E8-352B-44D3-9821-0D2921B11696}" srcOrd="1" destOrd="0" presId="urn:microsoft.com/office/officeart/2005/8/layout/lProcess2"/>
    <dgm:cxn modelId="{45EA3F7D-FD26-4FF6-96F7-0C4F1B2B27D5}" type="presParOf" srcId="{761CB710-9505-4B3A-9A89-AD0F9911F3D3}" destId="{ABFB4D0B-7DF3-4756-8F09-1CEC16B6EE15}" srcOrd="2" destOrd="0" presId="urn:microsoft.com/office/officeart/2005/8/layout/lProcess2"/>
    <dgm:cxn modelId="{FB106499-4805-48B4-A2B9-3B4E3916E329}" type="presParOf" srcId="{ABFB4D0B-7DF3-4756-8F09-1CEC16B6EE15}" destId="{CD614F90-6B39-47A7-98A6-3F25B3B60A6E}" srcOrd="0" destOrd="0" presId="urn:microsoft.com/office/officeart/2005/8/layout/lProcess2"/>
    <dgm:cxn modelId="{AA2EE978-83E8-407C-913D-6C23B7C834FF}" type="presParOf" srcId="{CD614F90-6B39-47A7-98A6-3F25B3B60A6E}" destId="{ADEEA97A-393F-4A38-B965-ECC04789DFDB}" srcOrd="0" destOrd="0" presId="urn:microsoft.com/office/officeart/2005/8/layout/lProcess2"/>
    <dgm:cxn modelId="{D0A777A4-83BF-4898-9CD7-A3A1558EA371}" type="presParOf" srcId="{CD614F90-6B39-47A7-98A6-3F25B3B60A6E}" destId="{40A20EAD-CD0B-4F13-8692-5670A28113E4}" srcOrd="1" destOrd="0" presId="urn:microsoft.com/office/officeart/2005/8/layout/lProcess2"/>
    <dgm:cxn modelId="{E1FD5151-8A73-474D-8169-E47A02A0B5E8}" type="presParOf" srcId="{CD614F90-6B39-47A7-98A6-3F25B3B60A6E}" destId="{4FD83B23-366A-4FDD-8DDD-1641B2F23D9A}"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74BB54D-4AF6-4DCC-918B-27970584C9E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CA"/>
        </a:p>
      </dgm:t>
    </dgm:pt>
    <dgm:pt modelId="{FF332A55-6585-4D46-A4BF-1C994C8FE230}">
      <dgm:prSet/>
      <dgm:spPr/>
      <dgm:t>
        <a:bodyPr/>
        <a:lstStyle/>
        <a:p>
          <a:r>
            <a:rPr lang="en-US" b="1"/>
            <a:t>Key Data Elements:</a:t>
          </a:r>
          <a:endParaRPr lang="en-CA"/>
        </a:p>
      </dgm:t>
    </dgm:pt>
    <dgm:pt modelId="{35D10896-1620-4AB6-945E-F233FFBAFE96}" type="parTrans" cxnId="{71A25DC6-529A-486D-B464-C69A0FA8434E}">
      <dgm:prSet/>
      <dgm:spPr/>
      <dgm:t>
        <a:bodyPr/>
        <a:lstStyle/>
        <a:p>
          <a:endParaRPr lang="en-CA"/>
        </a:p>
      </dgm:t>
    </dgm:pt>
    <dgm:pt modelId="{7FFCABF9-E690-404F-BC65-7E5E7EEBF631}" type="sibTrans" cxnId="{71A25DC6-529A-486D-B464-C69A0FA8434E}">
      <dgm:prSet/>
      <dgm:spPr/>
      <dgm:t>
        <a:bodyPr/>
        <a:lstStyle/>
        <a:p>
          <a:endParaRPr lang="en-CA"/>
        </a:p>
      </dgm:t>
    </dgm:pt>
    <dgm:pt modelId="{929D48DC-44F9-44D6-9F19-5EB3BB1C7926}">
      <dgm:prSet/>
      <dgm:spPr/>
      <dgm:t>
        <a:bodyPr/>
        <a:lstStyle/>
        <a:p>
          <a:r>
            <a:rPr lang="en-US"/>
            <a:t>Customer: ID, Name, Contact Details, Account Info, Transaction History</a:t>
          </a:r>
          <a:endParaRPr lang="en-CA"/>
        </a:p>
      </dgm:t>
    </dgm:pt>
    <dgm:pt modelId="{371025F7-031A-4190-A9D9-998C4291BEBC}" type="parTrans" cxnId="{9BA65545-D47F-4E50-A555-C5806D35D0C7}">
      <dgm:prSet/>
      <dgm:spPr/>
      <dgm:t>
        <a:bodyPr/>
        <a:lstStyle/>
        <a:p>
          <a:endParaRPr lang="en-CA"/>
        </a:p>
      </dgm:t>
    </dgm:pt>
    <dgm:pt modelId="{24EB2A84-2970-44A6-84D3-49B905D30495}" type="sibTrans" cxnId="{9BA65545-D47F-4E50-A555-C5806D35D0C7}">
      <dgm:prSet/>
      <dgm:spPr/>
      <dgm:t>
        <a:bodyPr/>
        <a:lstStyle/>
        <a:p>
          <a:endParaRPr lang="en-CA"/>
        </a:p>
      </dgm:t>
    </dgm:pt>
    <dgm:pt modelId="{387B8FEF-75F1-4D07-A133-0225A8458107}">
      <dgm:prSet/>
      <dgm:spPr/>
      <dgm:t>
        <a:bodyPr/>
        <a:lstStyle/>
        <a:p>
          <a:r>
            <a:rPr lang="en-US"/>
            <a:t>Account: ID, Customer Link, Type, Balance, Status</a:t>
          </a:r>
          <a:endParaRPr lang="en-CA"/>
        </a:p>
      </dgm:t>
    </dgm:pt>
    <dgm:pt modelId="{B09253AE-2E7B-40F4-A2DC-29BCE0BA0511}" type="parTrans" cxnId="{79DA6346-248F-4AFC-AC6E-42D65243BC0B}">
      <dgm:prSet/>
      <dgm:spPr/>
      <dgm:t>
        <a:bodyPr/>
        <a:lstStyle/>
        <a:p>
          <a:endParaRPr lang="en-CA"/>
        </a:p>
      </dgm:t>
    </dgm:pt>
    <dgm:pt modelId="{A8A0EDD5-B15D-461D-84CD-DFFD8AC115C2}" type="sibTrans" cxnId="{79DA6346-248F-4AFC-AC6E-42D65243BC0B}">
      <dgm:prSet/>
      <dgm:spPr/>
      <dgm:t>
        <a:bodyPr/>
        <a:lstStyle/>
        <a:p>
          <a:endParaRPr lang="en-CA"/>
        </a:p>
      </dgm:t>
    </dgm:pt>
    <dgm:pt modelId="{509A4AF6-E45D-4D9C-83D1-1AD836A54BC1}">
      <dgm:prSet/>
      <dgm:spPr/>
      <dgm:t>
        <a:bodyPr/>
        <a:lstStyle/>
        <a:p>
          <a:r>
            <a:rPr lang="en-US"/>
            <a:t>Transaction: ID, Account Link, Type, Amount, Timestamp</a:t>
          </a:r>
          <a:endParaRPr lang="en-CA"/>
        </a:p>
      </dgm:t>
    </dgm:pt>
    <dgm:pt modelId="{2E7AE377-7516-43B8-8C35-2713911BA03E}" type="parTrans" cxnId="{6F813E57-793C-42CC-8007-E06362D9AAB2}">
      <dgm:prSet/>
      <dgm:spPr/>
      <dgm:t>
        <a:bodyPr/>
        <a:lstStyle/>
        <a:p>
          <a:endParaRPr lang="en-CA"/>
        </a:p>
      </dgm:t>
    </dgm:pt>
    <dgm:pt modelId="{7776B1BC-3B25-4F39-BAA2-9CACC51E7518}" type="sibTrans" cxnId="{6F813E57-793C-42CC-8007-E06362D9AAB2}">
      <dgm:prSet/>
      <dgm:spPr/>
      <dgm:t>
        <a:bodyPr/>
        <a:lstStyle/>
        <a:p>
          <a:endParaRPr lang="en-CA"/>
        </a:p>
      </dgm:t>
    </dgm:pt>
    <dgm:pt modelId="{ED10F662-F15A-47B5-B269-5BFED780EEA7}">
      <dgm:prSet/>
      <dgm:spPr/>
      <dgm:t>
        <a:bodyPr/>
        <a:lstStyle/>
        <a:p>
          <a:r>
            <a:rPr lang="en-US"/>
            <a:t>Operational Metrics: ID, Project Link, Metric Name, Value, Date</a:t>
          </a:r>
          <a:endParaRPr lang="en-CA"/>
        </a:p>
      </dgm:t>
    </dgm:pt>
    <dgm:pt modelId="{E9369365-A0E1-4DEE-BC48-44FE4EEDBAD9}" type="parTrans" cxnId="{C3A7A5A8-F20A-48B8-B12B-7A79B6789BE9}">
      <dgm:prSet/>
      <dgm:spPr/>
      <dgm:t>
        <a:bodyPr/>
        <a:lstStyle/>
        <a:p>
          <a:endParaRPr lang="en-CA"/>
        </a:p>
      </dgm:t>
    </dgm:pt>
    <dgm:pt modelId="{8E86AB1D-D9ED-4028-96CF-F314AF76E9BA}" type="sibTrans" cxnId="{C3A7A5A8-F20A-48B8-B12B-7A79B6789BE9}">
      <dgm:prSet/>
      <dgm:spPr/>
      <dgm:t>
        <a:bodyPr/>
        <a:lstStyle/>
        <a:p>
          <a:endParaRPr lang="en-CA"/>
        </a:p>
      </dgm:t>
    </dgm:pt>
    <dgm:pt modelId="{90316254-60A9-4E3D-AD03-43C2C0C3813D}" type="pres">
      <dgm:prSet presAssocID="{574BB54D-4AF6-4DCC-918B-27970584C9E5}" presName="linear" presStyleCnt="0">
        <dgm:presLayoutVars>
          <dgm:animLvl val="lvl"/>
          <dgm:resizeHandles val="exact"/>
        </dgm:presLayoutVars>
      </dgm:prSet>
      <dgm:spPr/>
    </dgm:pt>
    <dgm:pt modelId="{3E9C1C16-6BB3-45EF-989A-9E39043341A6}" type="pres">
      <dgm:prSet presAssocID="{FF332A55-6585-4D46-A4BF-1C994C8FE230}" presName="parentText" presStyleLbl="node1" presStyleIdx="0" presStyleCnt="5">
        <dgm:presLayoutVars>
          <dgm:chMax val="0"/>
          <dgm:bulletEnabled val="1"/>
        </dgm:presLayoutVars>
      </dgm:prSet>
      <dgm:spPr/>
    </dgm:pt>
    <dgm:pt modelId="{74143C48-557B-48B3-A7B0-671058499A35}" type="pres">
      <dgm:prSet presAssocID="{7FFCABF9-E690-404F-BC65-7E5E7EEBF631}" presName="spacer" presStyleCnt="0"/>
      <dgm:spPr/>
    </dgm:pt>
    <dgm:pt modelId="{B9893BDD-2467-4282-B47D-DB3C441E7AC7}" type="pres">
      <dgm:prSet presAssocID="{929D48DC-44F9-44D6-9F19-5EB3BB1C7926}" presName="parentText" presStyleLbl="node1" presStyleIdx="1" presStyleCnt="5">
        <dgm:presLayoutVars>
          <dgm:chMax val="0"/>
          <dgm:bulletEnabled val="1"/>
        </dgm:presLayoutVars>
      </dgm:prSet>
      <dgm:spPr/>
    </dgm:pt>
    <dgm:pt modelId="{1B1654AC-008F-4AF8-BAD1-719C51BCCC7F}" type="pres">
      <dgm:prSet presAssocID="{24EB2A84-2970-44A6-84D3-49B905D30495}" presName="spacer" presStyleCnt="0"/>
      <dgm:spPr/>
    </dgm:pt>
    <dgm:pt modelId="{11B0F108-69F5-4B40-B7B6-A9A3EB146C65}" type="pres">
      <dgm:prSet presAssocID="{387B8FEF-75F1-4D07-A133-0225A8458107}" presName="parentText" presStyleLbl="node1" presStyleIdx="2" presStyleCnt="5">
        <dgm:presLayoutVars>
          <dgm:chMax val="0"/>
          <dgm:bulletEnabled val="1"/>
        </dgm:presLayoutVars>
      </dgm:prSet>
      <dgm:spPr/>
    </dgm:pt>
    <dgm:pt modelId="{5CC905DA-949C-4F83-8F61-4B76711F5840}" type="pres">
      <dgm:prSet presAssocID="{A8A0EDD5-B15D-461D-84CD-DFFD8AC115C2}" presName="spacer" presStyleCnt="0"/>
      <dgm:spPr/>
    </dgm:pt>
    <dgm:pt modelId="{C0842843-BFB1-46F7-B9C3-D76551D5126F}" type="pres">
      <dgm:prSet presAssocID="{509A4AF6-E45D-4D9C-83D1-1AD836A54BC1}" presName="parentText" presStyleLbl="node1" presStyleIdx="3" presStyleCnt="5">
        <dgm:presLayoutVars>
          <dgm:chMax val="0"/>
          <dgm:bulletEnabled val="1"/>
        </dgm:presLayoutVars>
      </dgm:prSet>
      <dgm:spPr/>
    </dgm:pt>
    <dgm:pt modelId="{806A0304-9E1A-46B9-91FF-A0286FA95D2B}" type="pres">
      <dgm:prSet presAssocID="{7776B1BC-3B25-4F39-BAA2-9CACC51E7518}" presName="spacer" presStyleCnt="0"/>
      <dgm:spPr/>
    </dgm:pt>
    <dgm:pt modelId="{57CA60A3-7EE7-4013-920A-391DC38A2954}" type="pres">
      <dgm:prSet presAssocID="{ED10F662-F15A-47B5-B269-5BFED780EEA7}" presName="parentText" presStyleLbl="node1" presStyleIdx="4" presStyleCnt="5">
        <dgm:presLayoutVars>
          <dgm:chMax val="0"/>
          <dgm:bulletEnabled val="1"/>
        </dgm:presLayoutVars>
      </dgm:prSet>
      <dgm:spPr/>
    </dgm:pt>
  </dgm:ptLst>
  <dgm:cxnLst>
    <dgm:cxn modelId="{921BCB10-0FEC-445C-B5A5-268570842D51}" type="presOf" srcId="{ED10F662-F15A-47B5-B269-5BFED780EEA7}" destId="{57CA60A3-7EE7-4013-920A-391DC38A2954}" srcOrd="0" destOrd="0" presId="urn:microsoft.com/office/officeart/2005/8/layout/vList2"/>
    <dgm:cxn modelId="{9BA65545-D47F-4E50-A555-C5806D35D0C7}" srcId="{574BB54D-4AF6-4DCC-918B-27970584C9E5}" destId="{929D48DC-44F9-44D6-9F19-5EB3BB1C7926}" srcOrd="1" destOrd="0" parTransId="{371025F7-031A-4190-A9D9-998C4291BEBC}" sibTransId="{24EB2A84-2970-44A6-84D3-49B905D30495}"/>
    <dgm:cxn modelId="{79DA6346-248F-4AFC-AC6E-42D65243BC0B}" srcId="{574BB54D-4AF6-4DCC-918B-27970584C9E5}" destId="{387B8FEF-75F1-4D07-A133-0225A8458107}" srcOrd="2" destOrd="0" parTransId="{B09253AE-2E7B-40F4-A2DC-29BCE0BA0511}" sibTransId="{A8A0EDD5-B15D-461D-84CD-DFFD8AC115C2}"/>
    <dgm:cxn modelId="{FCF7026A-4B97-4EB4-846E-0D68A9B8AF09}" type="presOf" srcId="{574BB54D-4AF6-4DCC-918B-27970584C9E5}" destId="{90316254-60A9-4E3D-AD03-43C2C0C3813D}" srcOrd="0" destOrd="0" presId="urn:microsoft.com/office/officeart/2005/8/layout/vList2"/>
    <dgm:cxn modelId="{A96C1451-D0F8-4299-BEE4-748782BEEB49}" type="presOf" srcId="{FF332A55-6585-4D46-A4BF-1C994C8FE230}" destId="{3E9C1C16-6BB3-45EF-989A-9E39043341A6}" srcOrd="0" destOrd="0" presId="urn:microsoft.com/office/officeart/2005/8/layout/vList2"/>
    <dgm:cxn modelId="{6F813E57-793C-42CC-8007-E06362D9AAB2}" srcId="{574BB54D-4AF6-4DCC-918B-27970584C9E5}" destId="{509A4AF6-E45D-4D9C-83D1-1AD836A54BC1}" srcOrd="3" destOrd="0" parTransId="{2E7AE377-7516-43B8-8C35-2713911BA03E}" sibTransId="{7776B1BC-3B25-4F39-BAA2-9CACC51E7518}"/>
    <dgm:cxn modelId="{9B3E0F7F-C285-4691-B5CD-E70A68931196}" type="presOf" srcId="{387B8FEF-75F1-4D07-A133-0225A8458107}" destId="{11B0F108-69F5-4B40-B7B6-A9A3EB146C65}" srcOrd="0" destOrd="0" presId="urn:microsoft.com/office/officeart/2005/8/layout/vList2"/>
    <dgm:cxn modelId="{C3A7A5A8-F20A-48B8-B12B-7A79B6789BE9}" srcId="{574BB54D-4AF6-4DCC-918B-27970584C9E5}" destId="{ED10F662-F15A-47B5-B269-5BFED780EEA7}" srcOrd="4" destOrd="0" parTransId="{E9369365-A0E1-4DEE-BC48-44FE4EEDBAD9}" sibTransId="{8E86AB1D-D9ED-4028-96CF-F314AF76E9BA}"/>
    <dgm:cxn modelId="{71A25DC6-529A-486D-B464-C69A0FA8434E}" srcId="{574BB54D-4AF6-4DCC-918B-27970584C9E5}" destId="{FF332A55-6585-4D46-A4BF-1C994C8FE230}" srcOrd="0" destOrd="0" parTransId="{35D10896-1620-4AB6-945E-F233FFBAFE96}" sibTransId="{7FFCABF9-E690-404F-BC65-7E5E7EEBF631}"/>
    <dgm:cxn modelId="{FC3284CD-5CF7-40E2-8D8E-2F61BFBE0824}" type="presOf" srcId="{509A4AF6-E45D-4D9C-83D1-1AD836A54BC1}" destId="{C0842843-BFB1-46F7-B9C3-D76551D5126F}" srcOrd="0" destOrd="0" presId="urn:microsoft.com/office/officeart/2005/8/layout/vList2"/>
    <dgm:cxn modelId="{1D2BCBDC-AC91-4BEC-A9AD-7E2294AE5CEA}" type="presOf" srcId="{929D48DC-44F9-44D6-9F19-5EB3BB1C7926}" destId="{B9893BDD-2467-4282-B47D-DB3C441E7AC7}" srcOrd="0" destOrd="0" presId="urn:microsoft.com/office/officeart/2005/8/layout/vList2"/>
    <dgm:cxn modelId="{5EA64D7D-0670-4C05-8D99-B9C25C1EDF04}" type="presParOf" srcId="{90316254-60A9-4E3D-AD03-43C2C0C3813D}" destId="{3E9C1C16-6BB3-45EF-989A-9E39043341A6}" srcOrd="0" destOrd="0" presId="urn:microsoft.com/office/officeart/2005/8/layout/vList2"/>
    <dgm:cxn modelId="{5AAD79E3-28B0-49F3-AB96-457B4C7CBAB8}" type="presParOf" srcId="{90316254-60A9-4E3D-AD03-43C2C0C3813D}" destId="{74143C48-557B-48B3-A7B0-671058499A35}" srcOrd="1" destOrd="0" presId="urn:microsoft.com/office/officeart/2005/8/layout/vList2"/>
    <dgm:cxn modelId="{AAFF11C3-5F6C-4F41-B7C8-E4512A4068C7}" type="presParOf" srcId="{90316254-60A9-4E3D-AD03-43C2C0C3813D}" destId="{B9893BDD-2467-4282-B47D-DB3C441E7AC7}" srcOrd="2" destOrd="0" presId="urn:microsoft.com/office/officeart/2005/8/layout/vList2"/>
    <dgm:cxn modelId="{B90CD5F4-627A-47F0-9633-65A3441EDF96}" type="presParOf" srcId="{90316254-60A9-4E3D-AD03-43C2C0C3813D}" destId="{1B1654AC-008F-4AF8-BAD1-719C51BCCC7F}" srcOrd="3" destOrd="0" presId="urn:microsoft.com/office/officeart/2005/8/layout/vList2"/>
    <dgm:cxn modelId="{D8E4106F-2A70-4EA9-9761-D24E4FB0A82D}" type="presParOf" srcId="{90316254-60A9-4E3D-AD03-43C2C0C3813D}" destId="{11B0F108-69F5-4B40-B7B6-A9A3EB146C65}" srcOrd="4" destOrd="0" presId="urn:microsoft.com/office/officeart/2005/8/layout/vList2"/>
    <dgm:cxn modelId="{889C396E-0D1F-4F34-95DB-0CD57DFF649E}" type="presParOf" srcId="{90316254-60A9-4E3D-AD03-43C2C0C3813D}" destId="{5CC905DA-949C-4F83-8F61-4B76711F5840}" srcOrd="5" destOrd="0" presId="urn:microsoft.com/office/officeart/2005/8/layout/vList2"/>
    <dgm:cxn modelId="{2E422392-2A25-4D38-8DC7-486EB26BBEF6}" type="presParOf" srcId="{90316254-60A9-4E3D-AD03-43C2C0C3813D}" destId="{C0842843-BFB1-46F7-B9C3-D76551D5126F}" srcOrd="6" destOrd="0" presId="urn:microsoft.com/office/officeart/2005/8/layout/vList2"/>
    <dgm:cxn modelId="{7A7E7998-A720-4734-81C9-E31F7808D0EA}" type="presParOf" srcId="{90316254-60A9-4E3D-AD03-43C2C0C3813D}" destId="{806A0304-9E1A-46B9-91FF-A0286FA95D2B}" srcOrd="7" destOrd="0" presId="urn:microsoft.com/office/officeart/2005/8/layout/vList2"/>
    <dgm:cxn modelId="{FDCE11F1-4F89-42BC-B184-CDFDFA0A6D6F}" type="presParOf" srcId="{90316254-60A9-4E3D-AD03-43C2C0C3813D}" destId="{57CA60A3-7EE7-4013-920A-391DC38A295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49E4C36F-1D80-4C30-B9A6-93ECCCC4646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7CFEFB92-1D3E-4E3B-AD6B-AF145BB040B4}">
      <dgm:prSet/>
      <dgm:spPr/>
      <dgm:t>
        <a:bodyPr/>
        <a:lstStyle/>
        <a:p>
          <a:r>
            <a:rPr lang="en-US" b="1" i="0" dirty="0"/>
            <a:t>Data Migration</a:t>
          </a:r>
          <a:r>
            <a:rPr lang="en-US" b="0" i="0" dirty="0"/>
            <a:t>: Develop a detailed plan to move data from on-premises to cloud platforms, with prioritization based on data relevance and operational impact. Perform thorough testing to ensure data integrity.</a:t>
          </a:r>
          <a:endParaRPr lang="en-US" dirty="0"/>
        </a:p>
      </dgm:t>
    </dgm:pt>
    <dgm:pt modelId="{8F13844C-2E4E-47E1-83AF-E44E50B9B012}" type="parTrans" cxnId="{6040E134-4B03-4781-9CBA-ACD55E3E59D1}">
      <dgm:prSet/>
      <dgm:spPr/>
      <dgm:t>
        <a:bodyPr/>
        <a:lstStyle/>
        <a:p>
          <a:endParaRPr lang="en-US"/>
        </a:p>
      </dgm:t>
    </dgm:pt>
    <dgm:pt modelId="{45E3D047-4996-490F-961E-9457E0924FB0}" type="sibTrans" cxnId="{6040E134-4B03-4781-9CBA-ACD55E3E59D1}">
      <dgm:prSet/>
      <dgm:spPr/>
      <dgm:t>
        <a:bodyPr/>
        <a:lstStyle/>
        <a:p>
          <a:endParaRPr lang="en-US"/>
        </a:p>
      </dgm:t>
    </dgm:pt>
    <dgm:pt modelId="{87A950AC-5104-4A21-A3D2-36936ADCAF72}">
      <dgm:prSet/>
      <dgm:spPr/>
      <dgm:t>
        <a:bodyPr/>
        <a:lstStyle/>
        <a:p>
          <a:r>
            <a:rPr lang="en-US" b="1" i="0"/>
            <a:t>Legacy System Decommissioning</a:t>
          </a:r>
          <a:r>
            <a:rPr lang="en-US" b="0" i="0"/>
            <a:t>: Catalogue and schedule the phase-out of legacy systems, reducing impact on operations. Implement archiving and backup for historical data.</a:t>
          </a:r>
          <a:endParaRPr lang="en-US"/>
        </a:p>
      </dgm:t>
    </dgm:pt>
    <dgm:pt modelId="{BAFF14EB-E894-4794-B03E-E332FD58FBFF}" type="parTrans" cxnId="{5242060D-D058-4C73-8AA5-863A3E2C8868}">
      <dgm:prSet/>
      <dgm:spPr/>
      <dgm:t>
        <a:bodyPr/>
        <a:lstStyle/>
        <a:p>
          <a:endParaRPr lang="en-US"/>
        </a:p>
      </dgm:t>
    </dgm:pt>
    <dgm:pt modelId="{8D9A4042-53F5-40D2-A052-2DC7984628E6}" type="sibTrans" cxnId="{5242060D-D058-4C73-8AA5-863A3E2C8868}">
      <dgm:prSet/>
      <dgm:spPr/>
      <dgm:t>
        <a:bodyPr/>
        <a:lstStyle/>
        <a:p>
          <a:endParaRPr lang="en-US"/>
        </a:p>
      </dgm:t>
    </dgm:pt>
    <dgm:pt modelId="{9C691E01-2E56-48B7-AE6B-C683D3BD6707}">
      <dgm:prSet/>
      <dgm:spPr/>
      <dgm:t>
        <a:bodyPr/>
        <a:lstStyle/>
        <a:p>
          <a:r>
            <a:rPr lang="en-US" b="1" i="0" dirty="0"/>
            <a:t>User Training and Adoption</a:t>
          </a:r>
          <a:r>
            <a:rPr lang="en-US" b="0" i="0" dirty="0"/>
            <a:t>: Launch comprehensive training programs to familiarize users with the new system, providing ongoing support and gathering feedback for improvements.</a:t>
          </a:r>
          <a:endParaRPr lang="en-US" dirty="0"/>
        </a:p>
      </dgm:t>
    </dgm:pt>
    <dgm:pt modelId="{4677993C-F759-4102-90F7-87A223F8715D}" type="parTrans" cxnId="{FC320BFB-B4AD-4BAD-96B0-09FEFD5AE884}">
      <dgm:prSet/>
      <dgm:spPr/>
      <dgm:t>
        <a:bodyPr/>
        <a:lstStyle/>
        <a:p>
          <a:endParaRPr lang="en-US"/>
        </a:p>
      </dgm:t>
    </dgm:pt>
    <dgm:pt modelId="{077670B0-0B6D-4DA9-BCB6-43F1ECB9782E}" type="sibTrans" cxnId="{FC320BFB-B4AD-4BAD-96B0-09FEFD5AE884}">
      <dgm:prSet/>
      <dgm:spPr/>
      <dgm:t>
        <a:bodyPr/>
        <a:lstStyle/>
        <a:p>
          <a:endParaRPr lang="en-US"/>
        </a:p>
      </dgm:t>
    </dgm:pt>
    <dgm:pt modelId="{51CC3B79-A0A1-4A81-AB85-1033EB3964D5}">
      <dgm:prSet/>
      <dgm:spPr/>
      <dgm:t>
        <a:bodyPr/>
        <a:lstStyle/>
        <a:p>
          <a:r>
            <a:rPr lang="en-US" b="1" i="0"/>
            <a:t>Change Management</a:t>
          </a:r>
          <a:r>
            <a:rPr lang="en-US" b="0" i="0"/>
            <a:t>: Execute a strategy to minimize resistance and enhance system acceptance, maintaining clear communication and defined roles for the transition team.</a:t>
          </a:r>
          <a:endParaRPr lang="en-US"/>
        </a:p>
      </dgm:t>
    </dgm:pt>
    <dgm:pt modelId="{BEEB3B00-D929-4641-8134-70CBA08BD41A}" type="parTrans" cxnId="{677770DF-8336-42DD-B9B5-85769AADFD8C}">
      <dgm:prSet/>
      <dgm:spPr/>
      <dgm:t>
        <a:bodyPr/>
        <a:lstStyle/>
        <a:p>
          <a:endParaRPr lang="en-US"/>
        </a:p>
      </dgm:t>
    </dgm:pt>
    <dgm:pt modelId="{9778EFCB-6094-4B23-BD60-153B2E6D593B}" type="sibTrans" cxnId="{677770DF-8336-42DD-B9B5-85769AADFD8C}">
      <dgm:prSet/>
      <dgm:spPr/>
      <dgm:t>
        <a:bodyPr/>
        <a:lstStyle/>
        <a:p>
          <a:endParaRPr lang="en-US"/>
        </a:p>
      </dgm:t>
    </dgm:pt>
    <dgm:pt modelId="{53F77ADD-18C3-4A9A-872D-FF50B2CEB3DE}">
      <dgm:prSet/>
      <dgm:spPr/>
      <dgm:t>
        <a:bodyPr/>
        <a:lstStyle/>
        <a:p>
          <a:r>
            <a:rPr lang="en-US" b="1" i="0"/>
            <a:t>Post-transition Evaluation</a:t>
          </a:r>
          <a:r>
            <a:rPr lang="en-US" b="0" i="0"/>
            <a:t>: Assess the effectiveness of the transition, identify improvement areas, and document lessons learned for future enhancements.</a:t>
          </a:r>
          <a:endParaRPr lang="en-US"/>
        </a:p>
      </dgm:t>
    </dgm:pt>
    <dgm:pt modelId="{FE2B98BA-43A2-49CF-8CB6-AEAFA4AC9591}" type="parTrans" cxnId="{DFD76347-163E-4545-8706-196439CAFC48}">
      <dgm:prSet/>
      <dgm:spPr/>
      <dgm:t>
        <a:bodyPr/>
        <a:lstStyle/>
        <a:p>
          <a:endParaRPr lang="en-US"/>
        </a:p>
      </dgm:t>
    </dgm:pt>
    <dgm:pt modelId="{D3CA4933-13ED-4585-BC43-2D531E9E577E}" type="sibTrans" cxnId="{DFD76347-163E-4545-8706-196439CAFC48}">
      <dgm:prSet/>
      <dgm:spPr/>
      <dgm:t>
        <a:bodyPr/>
        <a:lstStyle/>
        <a:p>
          <a:endParaRPr lang="en-US"/>
        </a:p>
      </dgm:t>
    </dgm:pt>
    <dgm:pt modelId="{0CBD2CF8-2227-4E03-82C1-B0DC8A137119}" type="pres">
      <dgm:prSet presAssocID="{49E4C36F-1D80-4C30-B9A6-93ECCCC46469}" presName="vert0" presStyleCnt="0">
        <dgm:presLayoutVars>
          <dgm:dir/>
          <dgm:animOne val="branch"/>
          <dgm:animLvl val="lvl"/>
        </dgm:presLayoutVars>
      </dgm:prSet>
      <dgm:spPr/>
    </dgm:pt>
    <dgm:pt modelId="{1F77D5BB-0DEF-4891-A312-388CC523785C}" type="pres">
      <dgm:prSet presAssocID="{7CFEFB92-1D3E-4E3B-AD6B-AF145BB040B4}" presName="thickLine" presStyleLbl="alignNode1" presStyleIdx="0" presStyleCnt="5"/>
      <dgm:spPr/>
    </dgm:pt>
    <dgm:pt modelId="{AAFC8C0D-87C6-423B-B82C-C86CE70FB46A}" type="pres">
      <dgm:prSet presAssocID="{7CFEFB92-1D3E-4E3B-AD6B-AF145BB040B4}" presName="horz1" presStyleCnt="0"/>
      <dgm:spPr/>
    </dgm:pt>
    <dgm:pt modelId="{05413473-B907-42A5-8594-331432620586}" type="pres">
      <dgm:prSet presAssocID="{7CFEFB92-1D3E-4E3B-AD6B-AF145BB040B4}" presName="tx1" presStyleLbl="revTx" presStyleIdx="0" presStyleCnt="5"/>
      <dgm:spPr/>
    </dgm:pt>
    <dgm:pt modelId="{32548CB0-A3B8-4B31-A429-125222541F91}" type="pres">
      <dgm:prSet presAssocID="{7CFEFB92-1D3E-4E3B-AD6B-AF145BB040B4}" presName="vert1" presStyleCnt="0"/>
      <dgm:spPr/>
    </dgm:pt>
    <dgm:pt modelId="{CC81EF3F-4B81-48C4-B1F2-0694C181F32E}" type="pres">
      <dgm:prSet presAssocID="{87A950AC-5104-4A21-A3D2-36936ADCAF72}" presName="thickLine" presStyleLbl="alignNode1" presStyleIdx="1" presStyleCnt="5"/>
      <dgm:spPr/>
    </dgm:pt>
    <dgm:pt modelId="{D84338ED-CF9D-4575-8D43-2A825FB6568B}" type="pres">
      <dgm:prSet presAssocID="{87A950AC-5104-4A21-A3D2-36936ADCAF72}" presName="horz1" presStyleCnt="0"/>
      <dgm:spPr/>
    </dgm:pt>
    <dgm:pt modelId="{56DC1A1C-1434-4909-8D01-D233ED66B3B5}" type="pres">
      <dgm:prSet presAssocID="{87A950AC-5104-4A21-A3D2-36936ADCAF72}" presName="tx1" presStyleLbl="revTx" presStyleIdx="1" presStyleCnt="5"/>
      <dgm:spPr/>
    </dgm:pt>
    <dgm:pt modelId="{3F566155-9B4A-44BD-A724-914F8C5FD323}" type="pres">
      <dgm:prSet presAssocID="{87A950AC-5104-4A21-A3D2-36936ADCAF72}" presName="vert1" presStyleCnt="0"/>
      <dgm:spPr/>
    </dgm:pt>
    <dgm:pt modelId="{C6FA3391-47DD-491C-AE2F-5D7D846CEEFA}" type="pres">
      <dgm:prSet presAssocID="{9C691E01-2E56-48B7-AE6B-C683D3BD6707}" presName="thickLine" presStyleLbl="alignNode1" presStyleIdx="2" presStyleCnt="5"/>
      <dgm:spPr/>
    </dgm:pt>
    <dgm:pt modelId="{2BC0B620-E95C-415D-ADA3-4139FC33CA3D}" type="pres">
      <dgm:prSet presAssocID="{9C691E01-2E56-48B7-AE6B-C683D3BD6707}" presName="horz1" presStyleCnt="0"/>
      <dgm:spPr/>
    </dgm:pt>
    <dgm:pt modelId="{613A44B3-F538-44A2-8C0F-22308216CC51}" type="pres">
      <dgm:prSet presAssocID="{9C691E01-2E56-48B7-AE6B-C683D3BD6707}" presName="tx1" presStyleLbl="revTx" presStyleIdx="2" presStyleCnt="5"/>
      <dgm:spPr/>
    </dgm:pt>
    <dgm:pt modelId="{DE011058-06EF-4B04-BA5D-63AF44183553}" type="pres">
      <dgm:prSet presAssocID="{9C691E01-2E56-48B7-AE6B-C683D3BD6707}" presName="vert1" presStyleCnt="0"/>
      <dgm:spPr/>
    </dgm:pt>
    <dgm:pt modelId="{00E50A5D-B0FA-4CC7-A7DE-43B198E73C0F}" type="pres">
      <dgm:prSet presAssocID="{51CC3B79-A0A1-4A81-AB85-1033EB3964D5}" presName="thickLine" presStyleLbl="alignNode1" presStyleIdx="3" presStyleCnt="5"/>
      <dgm:spPr/>
    </dgm:pt>
    <dgm:pt modelId="{A35328CB-2296-4599-B386-B4F9643BEFB1}" type="pres">
      <dgm:prSet presAssocID="{51CC3B79-A0A1-4A81-AB85-1033EB3964D5}" presName="horz1" presStyleCnt="0"/>
      <dgm:spPr/>
    </dgm:pt>
    <dgm:pt modelId="{9ECB1160-2011-4242-B447-8D046B4B8DE7}" type="pres">
      <dgm:prSet presAssocID="{51CC3B79-A0A1-4A81-AB85-1033EB3964D5}" presName="tx1" presStyleLbl="revTx" presStyleIdx="3" presStyleCnt="5"/>
      <dgm:spPr/>
    </dgm:pt>
    <dgm:pt modelId="{0D631E6C-1032-4481-A38C-39A37069B8D3}" type="pres">
      <dgm:prSet presAssocID="{51CC3B79-A0A1-4A81-AB85-1033EB3964D5}" presName="vert1" presStyleCnt="0"/>
      <dgm:spPr/>
    </dgm:pt>
    <dgm:pt modelId="{A34046C0-1286-4D17-87E1-0085EA20AEB4}" type="pres">
      <dgm:prSet presAssocID="{53F77ADD-18C3-4A9A-872D-FF50B2CEB3DE}" presName="thickLine" presStyleLbl="alignNode1" presStyleIdx="4" presStyleCnt="5"/>
      <dgm:spPr/>
    </dgm:pt>
    <dgm:pt modelId="{7703BF7E-3314-4C0D-B866-E00AC74CFA03}" type="pres">
      <dgm:prSet presAssocID="{53F77ADD-18C3-4A9A-872D-FF50B2CEB3DE}" presName="horz1" presStyleCnt="0"/>
      <dgm:spPr/>
    </dgm:pt>
    <dgm:pt modelId="{F0ECA58F-B5AB-4AA9-9F14-C5DCE0CB5457}" type="pres">
      <dgm:prSet presAssocID="{53F77ADD-18C3-4A9A-872D-FF50B2CEB3DE}" presName="tx1" presStyleLbl="revTx" presStyleIdx="4" presStyleCnt="5"/>
      <dgm:spPr/>
    </dgm:pt>
    <dgm:pt modelId="{762343D2-5BA3-4CF7-A1F6-B110993B7C1B}" type="pres">
      <dgm:prSet presAssocID="{53F77ADD-18C3-4A9A-872D-FF50B2CEB3DE}" presName="vert1" presStyleCnt="0"/>
      <dgm:spPr/>
    </dgm:pt>
  </dgm:ptLst>
  <dgm:cxnLst>
    <dgm:cxn modelId="{EB1C1B05-F158-412D-94AD-76F124521EF7}" type="presOf" srcId="{53F77ADD-18C3-4A9A-872D-FF50B2CEB3DE}" destId="{F0ECA58F-B5AB-4AA9-9F14-C5DCE0CB5457}" srcOrd="0" destOrd="0" presId="urn:microsoft.com/office/officeart/2008/layout/LinedList"/>
    <dgm:cxn modelId="{5242060D-D058-4C73-8AA5-863A3E2C8868}" srcId="{49E4C36F-1D80-4C30-B9A6-93ECCCC46469}" destId="{87A950AC-5104-4A21-A3D2-36936ADCAF72}" srcOrd="1" destOrd="0" parTransId="{BAFF14EB-E894-4794-B03E-E332FD58FBFF}" sibTransId="{8D9A4042-53F5-40D2-A052-2DC7984628E6}"/>
    <dgm:cxn modelId="{40003A18-7D64-48B7-B790-AF82386F7F06}" type="presOf" srcId="{87A950AC-5104-4A21-A3D2-36936ADCAF72}" destId="{56DC1A1C-1434-4909-8D01-D233ED66B3B5}" srcOrd="0" destOrd="0" presId="urn:microsoft.com/office/officeart/2008/layout/LinedList"/>
    <dgm:cxn modelId="{008BBC21-F70A-47AA-A1C4-4617D0F42616}" type="presOf" srcId="{9C691E01-2E56-48B7-AE6B-C683D3BD6707}" destId="{613A44B3-F538-44A2-8C0F-22308216CC51}" srcOrd="0" destOrd="0" presId="urn:microsoft.com/office/officeart/2008/layout/LinedList"/>
    <dgm:cxn modelId="{AB07DA2D-E750-4DAB-AB73-E429F67E93DF}" type="presOf" srcId="{51CC3B79-A0A1-4A81-AB85-1033EB3964D5}" destId="{9ECB1160-2011-4242-B447-8D046B4B8DE7}" srcOrd="0" destOrd="0" presId="urn:microsoft.com/office/officeart/2008/layout/LinedList"/>
    <dgm:cxn modelId="{6040E134-4B03-4781-9CBA-ACD55E3E59D1}" srcId="{49E4C36F-1D80-4C30-B9A6-93ECCCC46469}" destId="{7CFEFB92-1D3E-4E3B-AD6B-AF145BB040B4}" srcOrd="0" destOrd="0" parTransId="{8F13844C-2E4E-47E1-83AF-E44E50B9B012}" sibTransId="{45E3D047-4996-490F-961E-9457E0924FB0}"/>
    <dgm:cxn modelId="{6F65CC38-A1A0-4324-8FC8-90E7A392B28C}" type="presOf" srcId="{7CFEFB92-1D3E-4E3B-AD6B-AF145BB040B4}" destId="{05413473-B907-42A5-8594-331432620586}" srcOrd="0" destOrd="0" presId="urn:microsoft.com/office/officeart/2008/layout/LinedList"/>
    <dgm:cxn modelId="{DFD76347-163E-4545-8706-196439CAFC48}" srcId="{49E4C36F-1D80-4C30-B9A6-93ECCCC46469}" destId="{53F77ADD-18C3-4A9A-872D-FF50B2CEB3DE}" srcOrd="4" destOrd="0" parTransId="{FE2B98BA-43A2-49CF-8CB6-AEAFA4AC9591}" sibTransId="{D3CA4933-13ED-4585-BC43-2D531E9E577E}"/>
    <dgm:cxn modelId="{D8EB797A-0F5F-4598-81C9-2C1626471B8A}" type="presOf" srcId="{49E4C36F-1D80-4C30-B9A6-93ECCCC46469}" destId="{0CBD2CF8-2227-4E03-82C1-B0DC8A137119}" srcOrd="0" destOrd="0" presId="urn:microsoft.com/office/officeart/2008/layout/LinedList"/>
    <dgm:cxn modelId="{677770DF-8336-42DD-B9B5-85769AADFD8C}" srcId="{49E4C36F-1D80-4C30-B9A6-93ECCCC46469}" destId="{51CC3B79-A0A1-4A81-AB85-1033EB3964D5}" srcOrd="3" destOrd="0" parTransId="{BEEB3B00-D929-4641-8134-70CBA08BD41A}" sibTransId="{9778EFCB-6094-4B23-BD60-153B2E6D593B}"/>
    <dgm:cxn modelId="{FC320BFB-B4AD-4BAD-96B0-09FEFD5AE884}" srcId="{49E4C36F-1D80-4C30-B9A6-93ECCCC46469}" destId="{9C691E01-2E56-48B7-AE6B-C683D3BD6707}" srcOrd="2" destOrd="0" parTransId="{4677993C-F759-4102-90F7-87A223F8715D}" sibTransId="{077670B0-0B6D-4DA9-BCB6-43F1ECB9782E}"/>
    <dgm:cxn modelId="{6951598D-24CE-4946-A7A1-9FAEC2DFE3ED}" type="presParOf" srcId="{0CBD2CF8-2227-4E03-82C1-B0DC8A137119}" destId="{1F77D5BB-0DEF-4891-A312-388CC523785C}" srcOrd="0" destOrd="0" presId="urn:microsoft.com/office/officeart/2008/layout/LinedList"/>
    <dgm:cxn modelId="{55641CCF-FFDE-4A94-934B-58289BC4E2A9}" type="presParOf" srcId="{0CBD2CF8-2227-4E03-82C1-B0DC8A137119}" destId="{AAFC8C0D-87C6-423B-B82C-C86CE70FB46A}" srcOrd="1" destOrd="0" presId="urn:microsoft.com/office/officeart/2008/layout/LinedList"/>
    <dgm:cxn modelId="{A7E8D12C-24AE-4412-A67A-0053554CD704}" type="presParOf" srcId="{AAFC8C0D-87C6-423B-B82C-C86CE70FB46A}" destId="{05413473-B907-42A5-8594-331432620586}" srcOrd="0" destOrd="0" presId="urn:microsoft.com/office/officeart/2008/layout/LinedList"/>
    <dgm:cxn modelId="{70490461-324B-455C-A483-21410D5C20D5}" type="presParOf" srcId="{AAFC8C0D-87C6-423B-B82C-C86CE70FB46A}" destId="{32548CB0-A3B8-4B31-A429-125222541F91}" srcOrd="1" destOrd="0" presId="urn:microsoft.com/office/officeart/2008/layout/LinedList"/>
    <dgm:cxn modelId="{D64609D4-A029-41FC-B741-810CC1ED03E6}" type="presParOf" srcId="{0CBD2CF8-2227-4E03-82C1-B0DC8A137119}" destId="{CC81EF3F-4B81-48C4-B1F2-0694C181F32E}" srcOrd="2" destOrd="0" presId="urn:microsoft.com/office/officeart/2008/layout/LinedList"/>
    <dgm:cxn modelId="{CE440E7C-0D10-449A-840D-31CC7DB20CEF}" type="presParOf" srcId="{0CBD2CF8-2227-4E03-82C1-B0DC8A137119}" destId="{D84338ED-CF9D-4575-8D43-2A825FB6568B}" srcOrd="3" destOrd="0" presId="urn:microsoft.com/office/officeart/2008/layout/LinedList"/>
    <dgm:cxn modelId="{E4362A1E-57A7-4991-B467-B9E22CA51ABA}" type="presParOf" srcId="{D84338ED-CF9D-4575-8D43-2A825FB6568B}" destId="{56DC1A1C-1434-4909-8D01-D233ED66B3B5}" srcOrd="0" destOrd="0" presId="urn:microsoft.com/office/officeart/2008/layout/LinedList"/>
    <dgm:cxn modelId="{0E9432D4-77B3-49DA-854B-D7610562C78C}" type="presParOf" srcId="{D84338ED-CF9D-4575-8D43-2A825FB6568B}" destId="{3F566155-9B4A-44BD-A724-914F8C5FD323}" srcOrd="1" destOrd="0" presId="urn:microsoft.com/office/officeart/2008/layout/LinedList"/>
    <dgm:cxn modelId="{ABE0140F-89FE-4C03-B6B8-30BD73FEFEEB}" type="presParOf" srcId="{0CBD2CF8-2227-4E03-82C1-B0DC8A137119}" destId="{C6FA3391-47DD-491C-AE2F-5D7D846CEEFA}" srcOrd="4" destOrd="0" presId="urn:microsoft.com/office/officeart/2008/layout/LinedList"/>
    <dgm:cxn modelId="{41839DD0-A9E6-40EE-9308-AEE5325391D9}" type="presParOf" srcId="{0CBD2CF8-2227-4E03-82C1-B0DC8A137119}" destId="{2BC0B620-E95C-415D-ADA3-4139FC33CA3D}" srcOrd="5" destOrd="0" presId="urn:microsoft.com/office/officeart/2008/layout/LinedList"/>
    <dgm:cxn modelId="{5C45A493-6EBA-4B5B-B1FB-0749AA19B3A4}" type="presParOf" srcId="{2BC0B620-E95C-415D-ADA3-4139FC33CA3D}" destId="{613A44B3-F538-44A2-8C0F-22308216CC51}" srcOrd="0" destOrd="0" presId="urn:microsoft.com/office/officeart/2008/layout/LinedList"/>
    <dgm:cxn modelId="{D3AA922D-6EAE-4D27-8B97-3D4A674853FE}" type="presParOf" srcId="{2BC0B620-E95C-415D-ADA3-4139FC33CA3D}" destId="{DE011058-06EF-4B04-BA5D-63AF44183553}" srcOrd="1" destOrd="0" presId="urn:microsoft.com/office/officeart/2008/layout/LinedList"/>
    <dgm:cxn modelId="{69562D0D-1101-4FE4-9EEC-A4B15EF24DC7}" type="presParOf" srcId="{0CBD2CF8-2227-4E03-82C1-B0DC8A137119}" destId="{00E50A5D-B0FA-4CC7-A7DE-43B198E73C0F}" srcOrd="6" destOrd="0" presId="urn:microsoft.com/office/officeart/2008/layout/LinedList"/>
    <dgm:cxn modelId="{FCB66297-8A5F-4E86-AF1E-E8C28668D4C3}" type="presParOf" srcId="{0CBD2CF8-2227-4E03-82C1-B0DC8A137119}" destId="{A35328CB-2296-4599-B386-B4F9643BEFB1}" srcOrd="7" destOrd="0" presId="urn:microsoft.com/office/officeart/2008/layout/LinedList"/>
    <dgm:cxn modelId="{3C2D0741-6FCB-49E5-818B-7171ABCC4494}" type="presParOf" srcId="{A35328CB-2296-4599-B386-B4F9643BEFB1}" destId="{9ECB1160-2011-4242-B447-8D046B4B8DE7}" srcOrd="0" destOrd="0" presId="urn:microsoft.com/office/officeart/2008/layout/LinedList"/>
    <dgm:cxn modelId="{16D91224-50C9-4FE6-8A1B-0660CDAF5A54}" type="presParOf" srcId="{A35328CB-2296-4599-B386-B4F9643BEFB1}" destId="{0D631E6C-1032-4481-A38C-39A37069B8D3}" srcOrd="1" destOrd="0" presId="urn:microsoft.com/office/officeart/2008/layout/LinedList"/>
    <dgm:cxn modelId="{7C0A4A1D-DC1C-4121-B4DA-5C6CBC9EAB4A}" type="presParOf" srcId="{0CBD2CF8-2227-4E03-82C1-B0DC8A137119}" destId="{A34046C0-1286-4D17-87E1-0085EA20AEB4}" srcOrd="8" destOrd="0" presId="urn:microsoft.com/office/officeart/2008/layout/LinedList"/>
    <dgm:cxn modelId="{A7BB384C-C5BF-486B-9CA2-8F521F2D23B9}" type="presParOf" srcId="{0CBD2CF8-2227-4E03-82C1-B0DC8A137119}" destId="{7703BF7E-3314-4C0D-B866-E00AC74CFA03}" srcOrd="9" destOrd="0" presId="urn:microsoft.com/office/officeart/2008/layout/LinedList"/>
    <dgm:cxn modelId="{80F8F76C-EF23-4A2D-9226-F6C528ED3D1A}" type="presParOf" srcId="{7703BF7E-3314-4C0D-B866-E00AC74CFA03}" destId="{F0ECA58F-B5AB-4AA9-9F14-C5DCE0CB5457}" srcOrd="0" destOrd="0" presId="urn:microsoft.com/office/officeart/2008/layout/LinedList"/>
    <dgm:cxn modelId="{BA1D4873-E0C5-4D7A-9502-5D69D2D35356}" type="presParOf" srcId="{7703BF7E-3314-4C0D-B866-E00AC74CFA03}" destId="{762343D2-5BA3-4CF7-A1F6-B110993B7C1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B4407E5-7318-4F67-817B-DBEDD1EEA619}"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US"/>
        </a:p>
      </dgm:t>
    </dgm:pt>
    <dgm:pt modelId="{D4B64137-7E9B-4F9B-A45B-4B85E05341E8}">
      <dgm:prSet/>
      <dgm:spPr/>
      <dgm:t>
        <a:bodyPr/>
        <a:lstStyle/>
        <a:p>
          <a:r>
            <a:rPr lang="en-US" b="1" i="0" dirty="0"/>
            <a:t>Conclusions</a:t>
          </a:r>
          <a:endParaRPr lang="en-US" dirty="0"/>
        </a:p>
      </dgm:t>
    </dgm:pt>
    <dgm:pt modelId="{1748E04B-1932-44EE-BDE1-FCD8B2748EEB}" type="parTrans" cxnId="{EA37C6A1-4458-4EBC-A834-F2B83969E785}">
      <dgm:prSet/>
      <dgm:spPr/>
      <dgm:t>
        <a:bodyPr/>
        <a:lstStyle/>
        <a:p>
          <a:endParaRPr lang="en-US"/>
        </a:p>
      </dgm:t>
    </dgm:pt>
    <dgm:pt modelId="{E8A06777-8D25-48D4-A831-84CC39FB3E00}" type="sibTrans" cxnId="{EA37C6A1-4458-4EBC-A834-F2B83969E785}">
      <dgm:prSet/>
      <dgm:spPr/>
      <dgm:t>
        <a:bodyPr/>
        <a:lstStyle/>
        <a:p>
          <a:endParaRPr lang="en-US"/>
        </a:p>
      </dgm:t>
    </dgm:pt>
    <dgm:pt modelId="{D07074DA-656F-4D3B-8439-766ADD3B7C91}">
      <dgm:prSet/>
      <dgm:spPr/>
      <dgm:t>
        <a:bodyPr/>
        <a:lstStyle/>
        <a:p>
          <a:r>
            <a:rPr lang="en-US" b="1" i="0" dirty="0"/>
            <a:t>Operational Efficiency Improved</a:t>
          </a:r>
          <a:r>
            <a:rPr lang="en-US" b="0" i="0" dirty="0"/>
            <a:t>: Streamlined operations and reduced IT costs align with BMO's strategic objectives.</a:t>
          </a:r>
          <a:endParaRPr lang="en-US" dirty="0"/>
        </a:p>
      </dgm:t>
    </dgm:pt>
    <dgm:pt modelId="{AAEFED1D-8592-4DC9-B9E6-C6D2F40E6E30}" type="parTrans" cxnId="{E9109761-03E6-4DA4-90CE-F1672E85201C}">
      <dgm:prSet/>
      <dgm:spPr/>
      <dgm:t>
        <a:bodyPr/>
        <a:lstStyle/>
        <a:p>
          <a:endParaRPr lang="en-US"/>
        </a:p>
      </dgm:t>
    </dgm:pt>
    <dgm:pt modelId="{F4DCECE8-F67D-4FB9-A7E2-3D10CBDD9D07}" type="sibTrans" cxnId="{E9109761-03E6-4DA4-90CE-F1672E85201C}">
      <dgm:prSet/>
      <dgm:spPr/>
      <dgm:t>
        <a:bodyPr/>
        <a:lstStyle/>
        <a:p>
          <a:endParaRPr lang="en-US"/>
        </a:p>
      </dgm:t>
    </dgm:pt>
    <dgm:pt modelId="{D7CEBABE-96FD-4D77-90C9-F0B82D8F10C2}">
      <dgm:prSet/>
      <dgm:spPr/>
      <dgm:t>
        <a:bodyPr/>
        <a:lstStyle/>
        <a:p>
          <a:r>
            <a:rPr lang="en-US" b="1" i="0" dirty="0"/>
            <a:t>Enhanced Customer Experience</a:t>
          </a:r>
          <a:r>
            <a:rPr lang="en-US" b="0" i="0" dirty="0"/>
            <a:t>: Leveraged data analytics for better customer service, leading to higher satisfaction and engagement.</a:t>
          </a:r>
          <a:endParaRPr lang="en-US" dirty="0"/>
        </a:p>
      </dgm:t>
    </dgm:pt>
    <dgm:pt modelId="{90E6B9CE-FF8D-483F-B535-6BB8D321B1D3}" type="parTrans" cxnId="{CB1D366E-97D9-4CB9-A3C9-FCCCB7A9A5B6}">
      <dgm:prSet/>
      <dgm:spPr/>
      <dgm:t>
        <a:bodyPr/>
        <a:lstStyle/>
        <a:p>
          <a:endParaRPr lang="en-US"/>
        </a:p>
      </dgm:t>
    </dgm:pt>
    <dgm:pt modelId="{F2B71E1A-A43C-4889-8E2F-F644944D9AB8}" type="sibTrans" cxnId="{CB1D366E-97D9-4CB9-A3C9-FCCCB7A9A5B6}">
      <dgm:prSet/>
      <dgm:spPr/>
      <dgm:t>
        <a:bodyPr/>
        <a:lstStyle/>
        <a:p>
          <a:endParaRPr lang="en-US"/>
        </a:p>
      </dgm:t>
    </dgm:pt>
    <dgm:pt modelId="{FBFD612E-742B-4A2E-B7E7-D83B15608D79}">
      <dgm:prSet/>
      <dgm:spPr/>
      <dgm:t>
        <a:bodyPr/>
        <a:lstStyle/>
        <a:p>
          <a:r>
            <a:rPr lang="en-US" b="1" i="0" dirty="0"/>
            <a:t>Strong ROI</a:t>
          </a:r>
          <a:r>
            <a:rPr lang="en-US" b="0" i="0" dirty="0"/>
            <a:t>: Projected financial benefits justify the investment, with a significant return on investment observed.</a:t>
          </a:r>
          <a:endParaRPr lang="en-US" dirty="0"/>
        </a:p>
      </dgm:t>
    </dgm:pt>
    <dgm:pt modelId="{10364DB8-507F-4176-974E-577BDC95B7F8}" type="parTrans" cxnId="{B93B6821-7CB2-4E42-B389-5CF8045271F0}">
      <dgm:prSet/>
      <dgm:spPr/>
      <dgm:t>
        <a:bodyPr/>
        <a:lstStyle/>
        <a:p>
          <a:endParaRPr lang="en-US"/>
        </a:p>
      </dgm:t>
    </dgm:pt>
    <dgm:pt modelId="{CD4331F6-B6FD-42CC-9B69-4C28AE6DE2F2}" type="sibTrans" cxnId="{B93B6821-7CB2-4E42-B389-5CF8045271F0}">
      <dgm:prSet/>
      <dgm:spPr/>
      <dgm:t>
        <a:bodyPr/>
        <a:lstStyle/>
        <a:p>
          <a:endParaRPr lang="en-US"/>
        </a:p>
      </dgm:t>
    </dgm:pt>
    <dgm:pt modelId="{408D7AB3-62F8-42BC-BEE1-43E80405102A}">
      <dgm:prSet/>
      <dgm:spPr/>
      <dgm:t>
        <a:bodyPr/>
        <a:lstStyle/>
        <a:p>
          <a:r>
            <a:rPr lang="en-US" b="1" i="0"/>
            <a:t>Robust Security Compliance</a:t>
          </a:r>
          <a:r>
            <a:rPr lang="en-US" b="0" i="0"/>
            <a:t>: Enhanced data protection measures ensure compliance with global standards.</a:t>
          </a:r>
          <a:endParaRPr lang="en-US"/>
        </a:p>
      </dgm:t>
    </dgm:pt>
    <dgm:pt modelId="{FB43482E-3D82-43DE-8186-DA99DBBB9A7E}" type="parTrans" cxnId="{08211073-03D4-4312-9A46-2E7A087F274F}">
      <dgm:prSet/>
      <dgm:spPr/>
      <dgm:t>
        <a:bodyPr/>
        <a:lstStyle/>
        <a:p>
          <a:endParaRPr lang="en-US"/>
        </a:p>
      </dgm:t>
    </dgm:pt>
    <dgm:pt modelId="{BC9AE866-0A5C-40E2-B5A9-77537F9134E7}" type="sibTrans" cxnId="{08211073-03D4-4312-9A46-2E7A087F274F}">
      <dgm:prSet/>
      <dgm:spPr/>
      <dgm:t>
        <a:bodyPr/>
        <a:lstStyle/>
        <a:p>
          <a:endParaRPr lang="en-US"/>
        </a:p>
      </dgm:t>
    </dgm:pt>
    <dgm:pt modelId="{9DF8042B-C50D-4DD7-A362-A958590249F4}">
      <dgm:prSet/>
      <dgm:spPr/>
      <dgm:t>
        <a:bodyPr/>
        <a:lstStyle/>
        <a:p>
          <a:r>
            <a:rPr lang="en-US" b="1" i="0" dirty="0"/>
            <a:t>Next Steps</a:t>
          </a:r>
          <a:endParaRPr lang="en-US" dirty="0"/>
        </a:p>
      </dgm:t>
    </dgm:pt>
    <dgm:pt modelId="{2114EFF9-DBF2-46A0-800A-E66FBD8AF617}" type="parTrans" cxnId="{1F889D46-2CC2-4890-9DF0-3ADAE7FB9AD2}">
      <dgm:prSet/>
      <dgm:spPr/>
      <dgm:t>
        <a:bodyPr/>
        <a:lstStyle/>
        <a:p>
          <a:endParaRPr lang="en-US"/>
        </a:p>
      </dgm:t>
    </dgm:pt>
    <dgm:pt modelId="{38099ED2-8D27-43AA-AD04-E32E42DFEEDE}" type="sibTrans" cxnId="{1F889D46-2CC2-4890-9DF0-3ADAE7FB9AD2}">
      <dgm:prSet/>
      <dgm:spPr/>
      <dgm:t>
        <a:bodyPr/>
        <a:lstStyle/>
        <a:p>
          <a:endParaRPr lang="en-US"/>
        </a:p>
      </dgm:t>
    </dgm:pt>
    <dgm:pt modelId="{F4C9EB0C-BE6D-46AD-9882-3CBFEB1C6DE1}">
      <dgm:prSet/>
      <dgm:spPr/>
      <dgm:t>
        <a:bodyPr/>
        <a:lstStyle/>
        <a:p>
          <a:r>
            <a:rPr lang="en-US" b="1" i="0" dirty="0"/>
            <a:t>Ongoing Monitoring &amp; Optimization</a:t>
          </a:r>
          <a:r>
            <a:rPr lang="en-US" b="0" i="0" dirty="0"/>
            <a:t>: Regularly evaluate system performance and scalability to adapt to BMO's evolving needs.</a:t>
          </a:r>
          <a:endParaRPr lang="en-US" dirty="0"/>
        </a:p>
      </dgm:t>
    </dgm:pt>
    <dgm:pt modelId="{3373F831-43F1-4F2E-9C16-9FD8E0578CB8}" type="parTrans" cxnId="{9481E7D3-7E68-420F-A1C1-C2FB0D03808B}">
      <dgm:prSet/>
      <dgm:spPr/>
      <dgm:t>
        <a:bodyPr/>
        <a:lstStyle/>
        <a:p>
          <a:endParaRPr lang="en-US"/>
        </a:p>
      </dgm:t>
    </dgm:pt>
    <dgm:pt modelId="{053DFF37-EE81-44FB-8BCB-B9DB8EF8D4E0}" type="sibTrans" cxnId="{9481E7D3-7E68-420F-A1C1-C2FB0D03808B}">
      <dgm:prSet/>
      <dgm:spPr/>
      <dgm:t>
        <a:bodyPr/>
        <a:lstStyle/>
        <a:p>
          <a:endParaRPr lang="en-US"/>
        </a:p>
      </dgm:t>
    </dgm:pt>
    <dgm:pt modelId="{2FC77A3E-9A39-4EA2-84F7-D0EFD63588AB}">
      <dgm:prSet/>
      <dgm:spPr/>
      <dgm:t>
        <a:bodyPr/>
        <a:lstStyle/>
        <a:p>
          <a:r>
            <a:rPr lang="en-US" b="1" i="0" dirty="0"/>
            <a:t>Expand Training Programs</a:t>
          </a:r>
          <a:r>
            <a:rPr lang="en-US" b="0" i="0" dirty="0"/>
            <a:t>: Implement continuous learning for staff to ensure proficiency with new technologies.</a:t>
          </a:r>
          <a:endParaRPr lang="en-US" dirty="0"/>
        </a:p>
      </dgm:t>
    </dgm:pt>
    <dgm:pt modelId="{7D6A9361-746F-4C45-809B-8EF86301F496}" type="parTrans" cxnId="{6688895F-B68C-4B55-B9AB-9B9AAF9121A2}">
      <dgm:prSet/>
      <dgm:spPr/>
      <dgm:t>
        <a:bodyPr/>
        <a:lstStyle/>
        <a:p>
          <a:endParaRPr lang="en-US"/>
        </a:p>
      </dgm:t>
    </dgm:pt>
    <dgm:pt modelId="{68501093-5FDB-4A9C-B6EE-0EDEF42047CC}" type="sibTrans" cxnId="{6688895F-B68C-4B55-B9AB-9B9AAF9121A2}">
      <dgm:prSet/>
      <dgm:spPr/>
      <dgm:t>
        <a:bodyPr/>
        <a:lstStyle/>
        <a:p>
          <a:endParaRPr lang="en-US"/>
        </a:p>
      </dgm:t>
    </dgm:pt>
    <dgm:pt modelId="{DDAF613A-102D-4C21-97A7-4255A9C09552}">
      <dgm:prSet/>
      <dgm:spPr/>
      <dgm:t>
        <a:bodyPr/>
        <a:lstStyle/>
        <a:p>
          <a:r>
            <a:rPr lang="en-US" b="1" i="0" dirty="0"/>
            <a:t>Enhance Data Analytics</a:t>
          </a:r>
          <a:r>
            <a:rPr lang="en-US" b="0" i="0" dirty="0"/>
            <a:t>: Integrate additional data sources and explore advanced analytical tools for deeper insights.</a:t>
          </a:r>
          <a:endParaRPr lang="en-US" dirty="0"/>
        </a:p>
      </dgm:t>
    </dgm:pt>
    <dgm:pt modelId="{564F0147-3C6C-4865-ACD2-86387AD54873}" type="parTrans" cxnId="{0798CF49-5C16-4CA0-A788-097246622B26}">
      <dgm:prSet/>
      <dgm:spPr/>
      <dgm:t>
        <a:bodyPr/>
        <a:lstStyle/>
        <a:p>
          <a:endParaRPr lang="en-US"/>
        </a:p>
      </dgm:t>
    </dgm:pt>
    <dgm:pt modelId="{0705005B-025B-4BE1-9E32-88E8F01A1D5D}" type="sibTrans" cxnId="{0798CF49-5C16-4CA0-A788-097246622B26}">
      <dgm:prSet/>
      <dgm:spPr/>
      <dgm:t>
        <a:bodyPr/>
        <a:lstStyle/>
        <a:p>
          <a:endParaRPr lang="en-US"/>
        </a:p>
      </dgm:t>
    </dgm:pt>
    <dgm:pt modelId="{C205CEE1-AD30-4B99-84CD-8A90B84016AD}">
      <dgm:prSet/>
      <dgm:spPr/>
      <dgm:t>
        <a:bodyPr/>
        <a:lstStyle/>
        <a:p>
          <a:r>
            <a:rPr lang="en-US" b="1" i="0" dirty="0"/>
            <a:t>Stakeholder Feedback</a:t>
          </a:r>
          <a:r>
            <a:rPr lang="en-US" b="0" i="0" dirty="0"/>
            <a:t>: Conduct a thorough post-implementation review and regular feedback sessions to refine processes and technologies.</a:t>
          </a:r>
          <a:endParaRPr lang="en-US" dirty="0"/>
        </a:p>
      </dgm:t>
    </dgm:pt>
    <dgm:pt modelId="{C54A0D75-72F1-4420-8219-41F3A5F7CAAF}" type="parTrans" cxnId="{BE75BA04-C7C4-466E-8FB4-EFCC805B398E}">
      <dgm:prSet/>
      <dgm:spPr/>
      <dgm:t>
        <a:bodyPr/>
        <a:lstStyle/>
        <a:p>
          <a:endParaRPr lang="en-US"/>
        </a:p>
      </dgm:t>
    </dgm:pt>
    <dgm:pt modelId="{75D426EC-7621-4298-95E3-67587F367365}" type="sibTrans" cxnId="{BE75BA04-C7C4-466E-8FB4-EFCC805B398E}">
      <dgm:prSet/>
      <dgm:spPr/>
      <dgm:t>
        <a:bodyPr/>
        <a:lstStyle/>
        <a:p>
          <a:endParaRPr lang="en-US"/>
        </a:p>
      </dgm:t>
    </dgm:pt>
    <dgm:pt modelId="{84F35C5B-65EA-4AE6-90A1-4EE7E28B5E3E}">
      <dgm:prSet/>
      <dgm:spPr/>
      <dgm:t>
        <a:bodyPr/>
        <a:lstStyle/>
        <a:p>
          <a:r>
            <a:rPr lang="en-US" b="1" i="0"/>
            <a:t>Plan Future Enhancements</a:t>
          </a:r>
          <a:r>
            <a:rPr lang="en-US" b="0" i="0"/>
            <a:t>: Prepare for the next phase of digital transformation, focusing on artificial intelligence and machine learning.</a:t>
          </a:r>
          <a:endParaRPr lang="en-US"/>
        </a:p>
      </dgm:t>
    </dgm:pt>
    <dgm:pt modelId="{BC6817B4-716D-4188-8381-8809A0448948}" type="parTrans" cxnId="{889588C7-ED47-48F4-B837-D03F243F89BE}">
      <dgm:prSet/>
      <dgm:spPr/>
      <dgm:t>
        <a:bodyPr/>
        <a:lstStyle/>
        <a:p>
          <a:endParaRPr lang="en-US"/>
        </a:p>
      </dgm:t>
    </dgm:pt>
    <dgm:pt modelId="{314C165E-BC0F-422E-A8B1-032C0149804A}" type="sibTrans" cxnId="{889588C7-ED47-48F4-B837-D03F243F89BE}">
      <dgm:prSet/>
      <dgm:spPr/>
      <dgm:t>
        <a:bodyPr/>
        <a:lstStyle/>
        <a:p>
          <a:endParaRPr lang="en-US"/>
        </a:p>
      </dgm:t>
    </dgm:pt>
    <dgm:pt modelId="{80340826-3FCC-48E3-8FB9-CB23AA373C9B}" type="pres">
      <dgm:prSet presAssocID="{DB4407E5-7318-4F67-817B-DBEDD1EEA619}" presName="linearFlow" presStyleCnt="0">
        <dgm:presLayoutVars>
          <dgm:dir/>
          <dgm:animLvl val="lvl"/>
          <dgm:resizeHandles val="exact"/>
        </dgm:presLayoutVars>
      </dgm:prSet>
      <dgm:spPr/>
    </dgm:pt>
    <dgm:pt modelId="{B08069BA-A1C6-4070-A506-1C7C821ADF62}" type="pres">
      <dgm:prSet presAssocID="{D4B64137-7E9B-4F9B-A45B-4B85E05341E8}" presName="composite" presStyleCnt="0"/>
      <dgm:spPr/>
    </dgm:pt>
    <dgm:pt modelId="{C57952D7-4658-4FAD-BF91-0CAEE6F08A77}" type="pres">
      <dgm:prSet presAssocID="{D4B64137-7E9B-4F9B-A45B-4B85E05341E8}" presName="parentText" presStyleLbl="alignNode1" presStyleIdx="0" presStyleCnt="2">
        <dgm:presLayoutVars>
          <dgm:chMax val="1"/>
          <dgm:bulletEnabled val="1"/>
        </dgm:presLayoutVars>
      </dgm:prSet>
      <dgm:spPr/>
    </dgm:pt>
    <dgm:pt modelId="{00557B02-472C-429A-9F2E-270558F72E6C}" type="pres">
      <dgm:prSet presAssocID="{D4B64137-7E9B-4F9B-A45B-4B85E05341E8}" presName="descendantText" presStyleLbl="alignAcc1" presStyleIdx="0" presStyleCnt="2">
        <dgm:presLayoutVars>
          <dgm:bulletEnabled val="1"/>
        </dgm:presLayoutVars>
      </dgm:prSet>
      <dgm:spPr/>
    </dgm:pt>
    <dgm:pt modelId="{A5428540-CD0F-426F-85E7-DEEA7CD21CF2}" type="pres">
      <dgm:prSet presAssocID="{E8A06777-8D25-48D4-A831-84CC39FB3E00}" presName="sp" presStyleCnt="0"/>
      <dgm:spPr/>
    </dgm:pt>
    <dgm:pt modelId="{DF797162-4B5E-4BFD-850B-664E8AACD61B}" type="pres">
      <dgm:prSet presAssocID="{9DF8042B-C50D-4DD7-A362-A958590249F4}" presName="composite" presStyleCnt="0"/>
      <dgm:spPr/>
    </dgm:pt>
    <dgm:pt modelId="{AE15F82A-3535-4FCC-A25E-DCE9B37846AB}" type="pres">
      <dgm:prSet presAssocID="{9DF8042B-C50D-4DD7-A362-A958590249F4}" presName="parentText" presStyleLbl="alignNode1" presStyleIdx="1" presStyleCnt="2">
        <dgm:presLayoutVars>
          <dgm:chMax val="1"/>
          <dgm:bulletEnabled val="1"/>
        </dgm:presLayoutVars>
      </dgm:prSet>
      <dgm:spPr/>
    </dgm:pt>
    <dgm:pt modelId="{091A65CE-51A0-45DF-8203-46FF9B8B1DEA}" type="pres">
      <dgm:prSet presAssocID="{9DF8042B-C50D-4DD7-A362-A958590249F4}" presName="descendantText" presStyleLbl="alignAcc1" presStyleIdx="1" presStyleCnt="2">
        <dgm:presLayoutVars>
          <dgm:bulletEnabled val="1"/>
        </dgm:presLayoutVars>
      </dgm:prSet>
      <dgm:spPr/>
    </dgm:pt>
  </dgm:ptLst>
  <dgm:cxnLst>
    <dgm:cxn modelId="{BE75BA04-C7C4-466E-8FB4-EFCC805B398E}" srcId="{9DF8042B-C50D-4DD7-A362-A958590249F4}" destId="{C205CEE1-AD30-4B99-84CD-8A90B84016AD}" srcOrd="3" destOrd="0" parTransId="{C54A0D75-72F1-4420-8219-41F3A5F7CAAF}" sibTransId="{75D426EC-7621-4298-95E3-67587F367365}"/>
    <dgm:cxn modelId="{B93B6821-7CB2-4E42-B389-5CF8045271F0}" srcId="{D4B64137-7E9B-4F9B-A45B-4B85E05341E8}" destId="{FBFD612E-742B-4A2E-B7E7-D83B15608D79}" srcOrd="2" destOrd="0" parTransId="{10364DB8-507F-4176-974E-577BDC95B7F8}" sibTransId="{CD4331F6-B6FD-42CC-9B69-4C28AE6DE2F2}"/>
    <dgm:cxn modelId="{7AEDBA2C-4BA3-455F-95C4-4363FF3F92CD}" type="presOf" srcId="{408D7AB3-62F8-42BC-BEE1-43E80405102A}" destId="{00557B02-472C-429A-9F2E-270558F72E6C}" srcOrd="0" destOrd="3" presId="urn:microsoft.com/office/officeart/2005/8/layout/chevron2"/>
    <dgm:cxn modelId="{BBCDC339-5E58-43CD-8DE4-B232383045F1}" type="presOf" srcId="{FBFD612E-742B-4A2E-B7E7-D83B15608D79}" destId="{00557B02-472C-429A-9F2E-270558F72E6C}" srcOrd="0" destOrd="2" presId="urn:microsoft.com/office/officeart/2005/8/layout/chevron2"/>
    <dgm:cxn modelId="{09162040-EFB2-4634-823A-DE01BEC0A45F}" type="presOf" srcId="{F4C9EB0C-BE6D-46AD-9882-3CBFEB1C6DE1}" destId="{091A65CE-51A0-45DF-8203-46FF9B8B1DEA}" srcOrd="0" destOrd="0" presId="urn:microsoft.com/office/officeart/2005/8/layout/chevron2"/>
    <dgm:cxn modelId="{6688895F-B68C-4B55-B9AB-9B9AAF9121A2}" srcId="{9DF8042B-C50D-4DD7-A362-A958590249F4}" destId="{2FC77A3E-9A39-4EA2-84F7-D0EFD63588AB}" srcOrd="1" destOrd="0" parTransId="{7D6A9361-746F-4C45-809B-8EF86301F496}" sibTransId="{68501093-5FDB-4A9C-B6EE-0EDEF42047CC}"/>
    <dgm:cxn modelId="{E9109761-03E6-4DA4-90CE-F1672E85201C}" srcId="{D4B64137-7E9B-4F9B-A45B-4B85E05341E8}" destId="{D07074DA-656F-4D3B-8439-766ADD3B7C91}" srcOrd="0" destOrd="0" parTransId="{AAEFED1D-8592-4DC9-B9E6-C6D2F40E6E30}" sibTransId="{F4DCECE8-F67D-4FB9-A7E2-3D10CBDD9D07}"/>
    <dgm:cxn modelId="{2A725344-F554-49C3-8F73-C41B99EF63F2}" type="presOf" srcId="{C205CEE1-AD30-4B99-84CD-8A90B84016AD}" destId="{091A65CE-51A0-45DF-8203-46FF9B8B1DEA}" srcOrd="0" destOrd="3" presId="urn:microsoft.com/office/officeart/2005/8/layout/chevron2"/>
    <dgm:cxn modelId="{3CE60766-6C9C-4E8D-B365-596095691B09}" type="presOf" srcId="{D7CEBABE-96FD-4D77-90C9-F0B82D8F10C2}" destId="{00557B02-472C-429A-9F2E-270558F72E6C}" srcOrd="0" destOrd="1" presId="urn:microsoft.com/office/officeart/2005/8/layout/chevron2"/>
    <dgm:cxn modelId="{1F889D46-2CC2-4890-9DF0-3ADAE7FB9AD2}" srcId="{DB4407E5-7318-4F67-817B-DBEDD1EEA619}" destId="{9DF8042B-C50D-4DD7-A362-A958590249F4}" srcOrd="1" destOrd="0" parTransId="{2114EFF9-DBF2-46A0-800A-E66FBD8AF617}" sibTransId="{38099ED2-8D27-43AA-AD04-E32E42DFEEDE}"/>
    <dgm:cxn modelId="{0798CF49-5C16-4CA0-A788-097246622B26}" srcId="{9DF8042B-C50D-4DD7-A362-A958590249F4}" destId="{DDAF613A-102D-4C21-97A7-4255A9C09552}" srcOrd="2" destOrd="0" parTransId="{564F0147-3C6C-4865-ACD2-86387AD54873}" sibTransId="{0705005B-025B-4BE1-9E32-88E8F01A1D5D}"/>
    <dgm:cxn modelId="{CB1D366E-97D9-4CB9-A3C9-FCCCB7A9A5B6}" srcId="{D4B64137-7E9B-4F9B-A45B-4B85E05341E8}" destId="{D7CEBABE-96FD-4D77-90C9-F0B82D8F10C2}" srcOrd="1" destOrd="0" parTransId="{90E6B9CE-FF8D-483F-B535-6BB8D321B1D3}" sibTransId="{F2B71E1A-A43C-4889-8E2F-F644944D9AB8}"/>
    <dgm:cxn modelId="{08211073-03D4-4312-9A46-2E7A087F274F}" srcId="{D4B64137-7E9B-4F9B-A45B-4B85E05341E8}" destId="{408D7AB3-62F8-42BC-BEE1-43E80405102A}" srcOrd="3" destOrd="0" parTransId="{FB43482E-3D82-43DE-8186-DA99DBBB9A7E}" sibTransId="{BC9AE866-0A5C-40E2-B5A9-77537F9134E7}"/>
    <dgm:cxn modelId="{43583574-35F7-4757-9622-41DABC3105C0}" type="presOf" srcId="{84F35C5B-65EA-4AE6-90A1-4EE7E28B5E3E}" destId="{091A65CE-51A0-45DF-8203-46FF9B8B1DEA}" srcOrd="0" destOrd="4" presId="urn:microsoft.com/office/officeart/2005/8/layout/chevron2"/>
    <dgm:cxn modelId="{D645DA7F-7E48-4403-8B82-2755FEA397A1}" type="presOf" srcId="{2FC77A3E-9A39-4EA2-84F7-D0EFD63588AB}" destId="{091A65CE-51A0-45DF-8203-46FF9B8B1DEA}" srcOrd="0" destOrd="1" presId="urn:microsoft.com/office/officeart/2005/8/layout/chevron2"/>
    <dgm:cxn modelId="{EA37C6A1-4458-4EBC-A834-F2B83969E785}" srcId="{DB4407E5-7318-4F67-817B-DBEDD1EEA619}" destId="{D4B64137-7E9B-4F9B-A45B-4B85E05341E8}" srcOrd="0" destOrd="0" parTransId="{1748E04B-1932-44EE-BDE1-FCD8B2748EEB}" sibTransId="{E8A06777-8D25-48D4-A831-84CC39FB3E00}"/>
    <dgm:cxn modelId="{A9E718AA-D4C2-4748-8165-51214B142797}" type="presOf" srcId="{D07074DA-656F-4D3B-8439-766ADD3B7C91}" destId="{00557B02-472C-429A-9F2E-270558F72E6C}" srcOrd="0" destOrd="0" presId="urn:microsoft.com/office/officeart/2005/8/layout/chevron2"/>
    <dgm:cxn modelId="{EFF2CDB3-6965-4F51-A5A5-3D6BDD75211A}" type="presOf" srcId="{D4B64137-7E9B-4F9B-A45B-4B85E05341E8}" destId="{C57952D7-4658-4FAD-BF91-0CAEE6F08A77}" srcOrd="0" destOrd="0" presId="urn:microsoft.com/office/officeart/2005/8/layout/chevron2"/>
    <dgm:cxn modelId="{6B6EC9BE-A91B-421D-A436-4266ED276E12}" type="presOf" srcId="{DB4407E5-7318-4F67-817B-DBEDD1EEA619}" destId="{80340826-3FCC-48E3-8FB9-CB23AA373C9B}" srcOrd="0" destOrd="0" presId="urn:microsoft.com/office/officeart/2005/8/layout/chevron2"/>
    <dgm:cxn modelId="{889588C7-ED47-48F4-B837-D03F243F89BE}" srcId="{9DF8042B-C50D-4DD7-A362-A958590249F4}" destId="{84F35C5B-65EA-4AE6-90A1-4EE7E28B5E3E}" srcOrd="4" destOrd="0" parTransId="{BC6817B4-716D-4188-8381-8809A0448948}" sibTransId="{314C165E-BC0F-422E-A8B1-032C0149804A}"/>
    <dgm:cxn modelId="{9481E7D3-7E68-420F-A1C1-C2FB0D03808B}" srcId="{9DF8042B-C50D-4DD7-A362-A958590249F4}" destId="{F4C9EB0C-BE6D-46AD-9882-3CBFEB1C6DE1}" srcOrd="0" destOrd="0" parTransId="{3373F831-43F1-4F2E-9C16-9FD8E0578CB8}" sibTransId="{053DFF37-EE81-44FB-8BCB-B9DB8EF8D4E0}"/>
    <dgm:cxn modelId="{A149B8E4-B892-4110-8417-E10EE357563C}" type="presOf" srcId="{DDAF613A-102D-4C21-97A7-4255A9C09552}" destId="{091A65CE-51A0-45DF-8203-46FF9B8B1DEA}" srcOrd="0" destOrd="2" presId="urn:microsoft.com/office/officeart/2005/8/layout/chevron2"/>
    <dgm:cxn modelId="{BD9928E7-AAE8-4A0A-8380-63AB285A3D10}" type="presOf" srcId="{9DF8042B-C50D-4DD7-A362-A958590249F4}" destId="{AE15F82A-3535-4FCC-A25E-DCE9B37846AB}" srcOrd="0" destOrd="0" presId="urn:microsoft.com/office/officeart/2005/8/layout/chevron2"/>
    <dgm:cxn modelId="{CDCDFDA7-59DD-4EA9-B767-C9225D3023AC}" type="presParOf" srcId="{80340826-3FCC-48E3-8FB9-CB23AA373C9B}" destId="{B08069BA-A1C6-4070-A506-1C7C821ADF62}" srcOrd="0" destOrd="0" presId="urn:microsoft.com/office/officeart/2005/8/layout/chevron2"/>
    <dgm:cxn modelId="{408B80A3-9387-4BC8-B207-8CBB09D4338E}" type="presParOf" srcId="{B08069BA-A1C6-4070-A506-1C7C821ADF62}" destId="{C57952D7-4658-4FAD-BF91-0CAEE6F08A77}" srcOrd="0" destOrd="0" presId="urn:microsoft.com/office/officeart/2005/8/layout/chevron2"/>
    <dgm:cxn modelId="{D8888660-C0B4-46ED-8D01-DEEAC61FE5D2}" type="presParOf" srcId="{B08069BA-A1C6-4070-A506-1C7C821ADF62}" destId="{00557B02-472C-429A-9F2E-270558F72E6C}" srcOrd="1" destOrd="0" presId="urn:microsoft.com/office/officeart/2005/8/layout/chevron2"/>
    <dgm:cxn modelId="{A7177EAF-87DC-45B5-89CB-4E119E9AF3D5}" type="presParOf" srcId="{80340826-3FCC-48E3-8FB9-CB23AA373C9B}" destId="{A5428540-CD0F-426F-85E7-DEEA7CD21CF2}" srcOrd="1" destOrd="0" presId="urn:microsoft.com/office/officeart/2005/8/layout/chevron2"/>
    <dgm:cxn modelId="{3AEA679C-8802-46D0-BA26-70CCB1CF9C88}" type="presParOf" srcId="{80340826-3FCC-48E3-8FB9-CB23AA373C9B}" destId="{DF797162-4B5E-4BFD-850B-664E8AACD61B}" srcOrd="2" destOrd="0" presId="urn:microsoft.com/office/officeart/2005/8/layout/chevron2"/>
    <dgm:cxn modelId="{9B456942-9CE6-4504-8F7D-FDDB68E08880}" type="presParOf" srcId="{DF797162-4B5E-4BFD-850B-664E8AACD61B}" destId="{AE15F82A-3535-4FCC-A25E-DCE9B37846AB}" srcOrd="0" destOrd="0" presId="urn:microsoft.com/office/officeart/2005/8/layout/chevron2"/>
    <dgm:cxn modelId="{CBC93626-ED89-4A5B-B407-167843227245}" type="presParOf" srcId="{DF797162-4B5E-4BFD-850B-664E8AACD61B}" destId="{091A65CE-51A0-45DF-8203-46FF9B8B1DE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633305-2D31-497C-AE03-31362C09E11A}" type="doc">
      <dgm:prSet loTypeId="urn:microsoft.com/office/officeart/2005/8/layout/vList5" loCatId="list" qsTypeId="urn:microsoft.com/office/officeart/2005/8/quickstyle/simple1" qsCatId="simple" csTypeId="urn:microsoft.com/office/officeart/2005/8/colors/accent5_2" csCatId="accent5" phldr="1"/>
      <dgm:spPr/>
      <dgm:t>
        <a:bodyPr/>
        <a:lstStyle/>
        <a:p>
          <a:endParaRPr lang="en-US"/>
        </a:p>
      </dgm:t>
    </dgm:pt>
    <dgm:pt modelId="{8E6A91C4-4AF2-422C-9ADD-3F41142C0E19}">
      <dgm:prSet custT="1"/>
      <dgm:spPr/>
      <dgm:t>
        <a:bodyPr/>
        <a:lstStyle/>
        <a:p>
          <a:r>
            <a:rPr lang="en-IN" sz="1400" b="0" i="0"/>
            <a:t>Om Patel</a:t>
          </a:r>
        </a:p>
        <a:p>
          <a:r>
            <a:rPr lang="en-IN" sz="1400" b="0" i="0"/>
            <a:t>(Project Leader)</a:t>
          </a:r>
          <a:endParaRPr lang="en-US" sz="1400" dirty="0"/>
        </a:p>
      </dgm:t>
    </dgm:pt>
    <dgm:pt modelId="{CE16E65F-5296-4C38-80BE-E8C2352C352C}" type="parTrans" cxnId="{816912CC-1707-4659-85D8-F4E5B4BE142D}">
      <dgm:prSet/>
      <dgm:spPr/>
      <dgm:t>
        <a:bodyPr/>
        <a:lstStyle/>
        <a:p>
          <a:endParaRPr lang="en-US"/>
        </a:p>
      </dgm:t>
    </dgm:pt>
    <dgm:pt modelId="{7669E960-FDD3-49F0-A95E-680C64088518}" type="sibTrans" cxnId="{816912CC-1707-4659-85D8-F4E5B4BE142D}">
      <dgm:prSet/>
      <dgm:spPr/>
      <dgm:t>
        <a:bodyPr/>
        <a:lstStyle/>
        <a:p>
          <a:endParaRPr lang="en-US"/>
        </a:p>
      </dgm:t>
    </dgm:pt>
    <dgm:pt modelId="{95E96DB0-96AD-41F3-94A9-951E5E39739D}">
      <dgm:prSet custT="1"/>
      <dgm:spPr/>
      <dgm:t>
        <a:bodyPr/>
        <a:lstStyle/>
        <a:p>
          <a:r>
            <a:rPr lang="en-IN" sz="1400" b="0" i="0" dirty="0"/>
            <a:t>Responsible for project completion and competitive analysis.</a:t>
          </a:r>
          <a:endParaRPr lang="en-US" sz="1400" dirty="0"/>
        </a:p>
      </dgm:t>
    </dgm:pt>
    <dgm:pt modelId="{5390D27A-3C32-4E70-92A7-2CD517D56D47}" type="parTrans" cxnId="{9CFC3C7D-949F-4378-A435-281770872428}">
      <dgm:prSet/>
      <dgm:spPr/>
      <dgm:t>
        <a:bodyPr/>
        <a:lstStyle/>
        <a:p>
          <a:endParaRPr lang="en-US"/>
        </a:p>
      </dgm:t>
    </dgm:pt>
    <dgm:pt modelId="{76DF7D02-C47F-46E0-8CD2-E374CFC25899}" type="sibTrans" cxnId="{9CFC3C7D-949F-4378-A435-281770872428}">
      <dgm:prSet/>
      <dgm:spPr/>
      <dgm:t>
        <a:bodyPr/>
        <a:lstStyle/>
        <a:p>
          <a:endParaRPr lang="en-US"/>
        </a:p>
      </dgm:t>
    </dgm:pt>
    <dgm:pt modelId="{55CFFB5E-5E1E-4ACF-92EB-A15F8330D590}">
      <dgm:prSet custT="1"/>
      <dgm:spPr/>
      <dgm:t>
        <a:bodyPr/>
        <a:lstStyle/>
        <a:p>
          <a:r>
            <a:rPr lang="en-IN" sz="1400" b="0" i="0"/>
            <a:t>Harmanpreet Singh</a:t>
          </a:r>
        </a:p>
        <a:p>
          <a:r>
            <a:rPr lang="en-IN" sz="1400" b="0" i="0"/>
            <a:t>(Assistant Manager)</a:t>
          </a:r>
          <a:endParaRPr lang="en-US" sz="1400" dirty="0"/>
        </a:p>
      </dgm:t>
    </dgm:pt>
    <dgm:pt modelId="{6E62BBCE-32C1-4019-966C-5D7240B354BF}" type="parTrans" cxnId="{C3FCFF63-4D8E-40F7-A3F3-C7CC21E8BD71}">
      <dgm:prSet/>
      <dgm:spPr/>
      <dgm:t>
        <a:bodyPr/>
        <a:lstStyle/>
        <a:p>
          <a:endParaRPr lang="en-US"/>
        </a:p>
      </dgm:t>
    </dgm:pt>
    <dgm:pt modelId="{9EDF0841-2097-4D48-A157-31C1803097EE}" type="sibTrans" cxnId="{C3FCFF63-4D8E-40F7-A3F3-C7CC21E8BD71}">
      <dgm:prSet/>
      <dgm:spPr/>
      <dgm:t>
        <a:bodyPr/>
        <a:lstStyle/>
        <a:p>
          <a:endParaRPr lang="en-US"/>
        </a:p>
      </dgm:t>
    </dgm:pt>
    <dgm:pt modelId="{AA6E17D2-C719-4576-A136-F792346D8BEA}">
      <dgm:prSet custT="1"/>
      <dgm:spPr/>
      <dgm:t>
        <a:bodyPr/>
        <a:lstStyle/>
        <a:p>
          <a:r>
            <a:rPr lang="en-IN" sz="1400" b="0" i="0"/>
            <a:t>Overseeing company overview and market analysis.</a:t>
          </a:r>
          <a:endParaRPr lang="en-US" sz="1400"/>
        </a:p>
      </dgm:t>
    </dgm:pt>
    <dgm:pt modelId="{2F9CBE58-8AB0-46D2-AF97-AC9EF8913671}" type="parTrans" cxnId="{6CA564B1-3E2B-460B-ACAF-F6C2FBE4FD22}">
      <dgm:prSet/>
      <dgm:spPr/>
      <dgm:t>
        <a:bodyPr/>
        <a:lstStyle/>
        <a:p>
          <a:endParaRPr lang="en-US"/>
        </a:p>
      </dgm:t>
    </dgm:pt>
    <dgm:pt modelId="{4EF06B3E-0CFE-4F63-9415-24EA4286516D}" type="sibTrans" cxnId="{6CA564B1-3E2B-460B-ACAF-F6C2FBE4FD22}">
      <dgm:prSet/>
      <dgm:spPr/>
      <dgm:t>
        <a:bodyPr/>
        <a:lstStyle/>
        <a:p>
          <a:endParaRPr lang="en-US"/>
        </a:p>
      </dgm:t>
    </dgm:pt>
    <dgm:pt modelId="{55C7BB96-CB69-4919-BF9B-AA40C76804F2}">
      <dgm:prSet custT="1"/>
      <dgm:spPr/>
      <dgm:t>
        <a:bodyPr/>
        <a:lstStyle/>
        <a:p>
          <a:r>
            <a:rPr lang="en-IN" sz="1400" b="0" i="0"/>
            <a:t>Dave Deva</a:t>
          </a:r>
        </a:p>
        <a:p>
          <a:r>
            <a:rPr lang="en-IN" sz="1400" b="0" i="0"/>
            <a:t>(Team Leader)</a:t>
          </a:r>
          <a:endParaRPr lang="en-US" sz="1400" dirty="0"/>
        </a:p>
      </dgm:t>
    </dgm:pt>
    <dgm:pt modelId="{4A11C325-FAAE-468F-8344-59A2C5A534D1}" type="parTrans" cxnId="{C0E39A6E-59F3-4508-B422-A0DF56644592}">
      <dgm:prSet/>
      <dgm:spPr/>
      <dgm:t>
        <a:bodyPr/>
        <a:lstStyle/>
        <a:p>
          <a:endParaRPr lang="en-US"/>
        </a:p>
      </dgm:t>
    </dgm:pt>
    <dgm:pt modelId="{86C15145-124F-4240-B29D-CE27BBA20C0A}" type="sibTrans" cxnId="{C0E39A6E-59F3-4508-B422-A0DF56644592}">
      <dgm:prSet/>
      <dgm:spPr/>
      <dgm:t>
        <a:bodyPr/>
        <a:lstStyle/>
        <a:p>
          <a:endParaRPr lang="en-US"/>
        </a:p>
      </dgm:t>
    </dgm:pt>
    <dgm:pt modelId="{3F8947EC-DA12-45E2-8FE5-D25B6745A17E}">
      <dgm:prSet custT="1"/>
      <dgm:spPr/>
      <dgm:t>
        <a:bodyPr/>
        <a:lstStyle/>
        <a:p>
          <a:r>
            <a:rPr lang="en-IN" sz="1400" b="0" i="0"/>
            <a:t>Responsible for the creation of Team Contracts and task allocation.</a:t>
          </a:r>
          <a:endParaRPr lang="en-US" sz="1400" dirty="0"/>
        </a:p>
      </dgm:t>
    </dgm:pt>
    <dgm:pt modelId="{C3EF4AF0-F441-42C4-97A2-81664DD98CE2}" type="parTrans" cxnId="{DE4FB858-F650-4EA8-B15C-09BF6FC46B09}">
      <dgm:prSet/>
      <dgm:spPr/>
      <dgm:t>
        <a:bodyPr/>
        <a:lstStyle/>
        <a:p>
          <a:endParaRPr lang="en-US"/>
        </a:p>
      </dgm:t>
    </dgm:pt>
    <dgm:pt modelId="{427CC43C-9200-434A-AF3E-BFD180941864}" type="sibTrans" cxnId="{DE4FB858-F650-4EA8-B15C-09BF6FC46B09}">
      <dgm:prSet/>
      <dgm:spPr/>
      <dgm:t>
        <a:bodyPr/>
        <a:lstStyle/>
        <a:p>
          <a:endParaRPr lang="en-US"/>
        </a:p>
      </dgm:t>
    </dgm:pt>
    <dgm:pt modelId="{181D8163-06E5-4A63-B94E-A287F15A1625}">
      <dgm:prSet custT="1"/>
      <dgm:spPr/>
      <dgm:t>
        <a:bodyPr/>
        <a:lstStyle/>
        <a:p>
          <a:r>
            <a:rPr lang="en-IN" sz="1400" b="0" i="0" dirty="0" err="1"/>
            <a:t>Froyd</a:t>
          </a:r>
          <a:r>
            <a:rPr lang="en-IN" sz="1400" b="0" i="0" dirty="0"/>
            <a:t> Tandon D Cruz Francis</a:t>
          </a:r>
        </a:p>
        <a:p>
          <a:r>
            <a:rPr lang="en-IN" sz="1400" b="0" i="0" dirty="0"/>
            <a:t>(Business Analyst)</a:t>
          </a:r>
          <a:endParaRPr lang="en-US" sz="1400" dirty="0"/>
        </a:p>
      </dgm:t>
    </dgm:pt>
    <dgm:pt modelId="{8584AE91-03A9-4C0E-B820-A49B8729E17D}" type="parTrans" cxnId="{84855639-7C21-49DC-A39E-BBC6CA4DF87A}">
      <dgm:prSet/>
      <dgm:spPr/>
      <dgm:t>
        <a:bodyPr/>
        <a:lstStyle/>
        <a:p>
          <a:endParaRPr lang="en-US"/>
        </a:p>
      </dgm:t>
    </dgm:pt>
    <dgm:pt modelId="{9AE2DC75-A59D-479C-A1F3-F38510FDC86F}" type="sibTrans" cxnId="{84855639-7C21-49DC-A39E-BBC6CA4DF87A}">
      <dgm:prSet/>
      <dgm:spPr/>
      <dgm:t>
        <a:bodyPr/>
        <a:lstStyle/>
        <a:p>
          <a:endParaRPr lang="en-US"/>
        </a:p>
      </dgm:t>
    </dgm:pt>
    <dgm:pt modelId="{6D09C93D-3BD7-4CED-9CDA-97094F4718F4}">
      <dgm:prSet custT="1"/>
      <dgm:spPr/>
      <dgm:t>
        <a:bodyPr/>
        <a:lstStyle/>
        <a:p>
          <a:r>
            <a:rPr lang="en-IN" sz="1400" b="0" i="0"/>
            <a:t>Developing the RACI Matrix.</a:t>
          </a:r>
          <a:endParaRPr lang="en-US" sz="1400"/>
        </a:p>
      </dgm:t>
    </dgm:pt>
    <dgm:pt modelId="{6E5C8DC3-50C6-478F-A50B-7BFE4C5532A3}" type="parTrans" cxnId="{3DEEDDD1-E8CF-4A57-A403-921B42B3389A}">
      <dgm:prSet/>
      <dgm:spPr/>
      <dgm:t>
        <a:bodyPr/>
        <a:lstStyle/>
        <a:p>
          <a:endParaRPr lang="en-US"/>
        </a:p>
      </dgm:t>
    </dgm:pt>
    <dgm:pt modelId="{E8A9E957-F825-4E5D-91D8-020BFCDAA83C}" type="sibTrans" cxnId="{3DEEDDD1-E8CF-4A57-A403-921B42B3389A}">
      <dgm:prSet/>
      <dgm:spPr/>
      <dgm:t>
        <a:bodyPr/>
        <a:lstStyle/>
        <a:p>
          <a:endParaRPr lang="en-US"/>
        </a:p>
      </dgm:t>
    </dgm:pt>
    <dgm:pt modelId="{64F0F582-D1FE-4080-9B6E-C12CFAFBB55E}">
      <dgm:prSet custT="1"/>
      <dgm:spPr/>
      <dgm:t>
        <a:bodyPr/>
        <a:lstStyle/>
        <a:p>
          <a:r>
            <a:rPr lang="en-IN" sz="1400" b="0" i="0"/>
            <a:t>Dikshita Jain (Research Analyst)</a:t>
          </a:r>
          <a:endParaRPr lang="en-US" sz="1400" dirty="0"/>
        </a:p>
      </dgm:t>
    </dgm:pt>
    <dgm:pt modelId="{C0B467C1-4BE1-44B1-B437-C8684E6E0818}" type="parTrans" cxnId="{161B49D4-4BAF-4FE6-B3A2-0D94652DD54B}">
      <dgm:prSet/>
      <dgm:spPr/>
      <dgm:t>
        <a:bodyPr/>
        <a:lstStyle/>
        <a:p>
          <a:endParaRPr lang="en-US"/>
        </a:p>
      </dgm:t>
    </dgm:pt>
    <dgm:pt modelId="{D6EBE320-3441-45CB-A997-97C4E396E894}" type="sibTrans" cxnId="{161B49D4-4BAF-4FE6-B3A2-0D94652DD54B}">
      <dgm:prSet/>
      <dgm:spPr/>
      <dgm:t>
        <a:bodyPr/>
        <a:lstStyle/>
        <a:p>
          <a:endParaRPr lang="en-US"/>
        </a:p>
      </dgm:t>
    </dgm:pt>
    <dgm:pt modelId="{A9F84CD2-F8B6-45DF-A869-1BC38EDEE223}">
      <dgm:prSet custT="1"/>
      <dgm:spPr/>
      <dgm:t>
        <a:bodyPr/>
        <a:lstStyle/>
        <a:p>
          <a:r>
            <a:rPr lang="en-IN" sz="1400" b="0" i="0"/>
            <a:t>Conducting SWOT Analysis.</a:t>
          </a:r>
          <a:endParaRPr lang="en-US" sz="1400" dirty="0"/>
        </a:p>
      </dgm:t>
    </dgm:pt>
    <dgm:pt modelId="{9D7601E6-339E-47B7-971F-90FC33BE38AC}" type="parTrans" cxnId="{F3F4A191-D417-47C1-8C4D-D1D59EC907C6}">
      <dgm:prSet/>
      <dgm:spPr/>
      <dgm:t>
        <a:bodyPr/>
        <a:lstStyle/>
        <a:p>
          <a:endParaRPr lang="en-US"/>
        </a:p>
      </dgm:t>
    </dgm:pt>
    <dgm:pt modelId="{13D8D178-FCA8-4FC7-B93A-ADCF1B570AB0}" type="sibTrans" cxnId="{F3F4A191-D417-47C1-8C4D-D1D59EC907C6}">
      <dgm:prSet/>
      <dgm:spPr/>
      <dgm:t>
        <a:bodyPr/>
        <a:lstStyle/>
        <a:p>
          <a:endParaRPr lang="en-US"/>
        </a:p>
      </dgm:t>
    </dgm:pt>
    <dgm:pt modelId="{C1ED0F33-359F-44F2-AD83-68C290970EDC}">
      <dgm:prSet custT="1"/>
      <dgm:spPr/>
      <dgm:t>
        <a:bodyPr/>
        <a:lstStyle/>
        <a:p>
          <a:r>
            <a:rPr lang="en-IN" sz="1400" b="0" i="0"/>
            <a:t>Vijaybharathy Palani</a:t>
          </a:r>
        </a:p>
        <a:p>
          <a:r>
            <a:rPr lang="en-IN" sz="1400" b="0" i="0"/>
            <a:t>(Business Analyst)</a:t>
          </a:r>
          <a:endParaRPr lang="en-US" sz="1400" dirty="0"/>
        </a:p>
      </dgm:t>
    </dgm:pt>
    <dgm:pt modelId="{A34D2901-34A0-434B-83F5-B35522FE290A}" type="parTrans" cxnId="{6DAB7E3E-CDE8-44B5-9B99-38CB2FF254E0}">
      <dgm:prSet/>
      <dgm:spPr/>
      <dgm:t>
        <a:bodyPr/>
        <a:lstStyle/>
        <a:p>
          <a:endParaRPr lang="en-US"/>
        </a:p>
      </dgm:t>
    </dgm:pt>
    <dgm:pt modelId="{2C43614C-2E2B-401F-9E87-5A5B79A69877}" type="sibTrans" cxnId="{6DAB7E3E-CDE8-44B5-9B99-38CB2FF254E0}">
      <dgm:prSet/>
      <dgm:spPr/>
      <dgm:t>
        <a:bodyPr/>
        <a:lstStyle/>
        <a:p>
          <a:endParaRPr lang="en-US"/>
        </a:p>
      </dgm:t>
    </dgm:pt>
    <dgm:pt modelId="{19703AC5-62CD-4C09-99BF-F89432BF9725}">
      <dgm:prSet custT="1"/>
      <dgm:spPr/>
      <dgm:t>
        <a:bodyPr/>
        <a:lstStyle/>
        <a:p>
          <a:r>
            <a:rPr lang="en-IN" sz="1400" b="0" i="0"/>
            <a:t>Analyzing organizational structure.</a:t>
          </a:r>
          <a:endParaRPr lang="en-US" sz="1400"/>
        </a:p>
      </dgm:t>
    </dgm:pt>
    <dgm:pt modelId="{EE29A3EB-3E60-401A-B4E9-4E454D28565E}" type="parTrans" cxnId="{8FEBB0A1-2F03-4314-971E-5C4BB4127A7D}">
      <dgm:prSet/>
      <dgm:spPr/>
      <dgm:t>
        <a:bodyPr/>
        <a:lstStyle/>
        <a:p>
          <a:endParaRPr lang="en-US"/>
        </a:p>
      </dgm:t>
    </dgm:pt>
    <dgm:pt modelId="{C8C3DA63-7D5D-4B66-B7B6-85495F84450F}" type="sibTrans" cxnId="{8FEBB0A1-2F03-4314-971E-5C4BB4127A7D}">
      <dgm:prSet/>
      <dgm:spPr/>
      <dgm:t>
        <a:bodyPr/>
        <a:lstStyle/>
        <a:p>
          <a:endParaRPr lang="en-US"/>
        </a:p>
      </dgm:t>
    </dgm:pt>
    <dgm:pt modelId="{751606CA-BA09-4B64-B6F9-66A7950A0A95}">
      <dgm:prSet custT="1"/>
      <dgm:spPr/>
      <dgm:t>
        <a:bodyPr/>
        <a:lstStyle/>
        <a:p>
          <a:r>
            <a:rPr lang="en-IN" sz="1400" b="0" i="0"/>
            <a:t>Urvish Soni</a:t>
          </a:r>
        </a:p>
        <a:p>
          <a:r>
            <a:rPr lang="en-IN" sz="1400" b="0" i="0"/>
            <a:t>(Business Analyst)</a:t>
          </a:r>
          <a:endParaRPr lang="en-US" sz="1400" dirty="0"/>
        </a:p>
      </dgm:t>
    </dgm:pt>
    <dgm:pt modelId="{A9AE1D11-F535-4CF2-9083-EAD4E8A88F58}" type="parTrans" cxnId="{B718748E-EF5D-47CD-81BC-536D6F955859}">
      <dgm:prSet/>
      <dgm:spPr/>
      <dgm:t>
        <a:bodyPr/>
        <a:lstStyle/>
        <a:p>
          <a:endParaRPr lang="en-US"/>
        </a:p>
      </dgm:t>
    </dgm:pt>
    <dgm:pt modelId="{32E99CBE-6E11-4D49-86AA-EE8BB44BFEDE}" type="sibTrans" cxnId="{B718748E-EF5D-47CD-81BC-536D6F955859}">
      <dgm:prSet/>
      <dgm:spPr/>
      <dgm:t>
        <a:bodyPr/>
        <a:lstStyle/>
        <a:p>
          <a:endParaRPr lang="en-US"/>
        </a:p>
      </dgm:t>
    </dgm:pt>
    <dgm:pt modelId="{936820D5-802C-43DF-A5C3-840BC400DCBE}">
      <dgm:prSet custT="1"/>
      <dgm:spPr/>
      <dgm:t>
        <a:bodyPr/>
        <a:lstStyle/>
        <a:p>
          <a:r>
            <a:rPr lang="en-IN" sz="1400" b="0" i="0"/>
            <a:t>Creating team chart and defining roles.</a:t>
          </a:r>
          <a:endParaRPr lang="en-US" sz="1400" dirty="0"/>
        </a:p>
      </dgm:t>
    </dgm:pt>
    <dgm:pt modelId="{BF3E71A8-F2DE-40D2-A1AC-61CC8B0E9F36}" type="parTrans" cxnId="{D5A3FA17-6FD9-4B8E-8B54-E2569B26F1EE}">
      <dgm:prSet/>
      <dgm:spPr/>
      <dgm:t>
        <a:bodyPr/>
        <a:lstStyle/>
        <a:p>
          <a:endParaRPr lang="en-US"/>
        </a:p>
      </dgm:t>
    </dgm:pt>
    <dgm:pt modelId="{2F9718CE-12E0-4B50-B74A-FD777D94BF85}" type="sibTrans" cxnId="{D5A3FA17-6FD9-4B8E-8B54-E2569B26F1EE}">
      <dgm:prSet/>
      <dgm:spPr/>
      <dgm:t>
        <a:bodyPr/>
        <a:lstStyle/>
        <a:p>
          <a:endParaRPr lang="en-US"/>
        </a:p>
      </dgm:t>
    </dgm:pt>
    <dgm:pt modelId="{FA9FB65B-986C-47E9-89DB-F9C5EC3EC472}" type="pres">
      <dgm:prSet presAssocID="{AF633305-2D31-497C-AE03-31362C09E11A}" presName="Name0" presStyleCnt="0">
        <dgm:presLayoutVars>
          <dgm:dir/>
          <dgm:animLvl val="lvl"/>
          <dgm:resizeHandles val="exact"/>
        </dgm:presLayoutVars>
      </dgm:prSet>
      <dgm:spPr/>
    </dgm:pt>
    <dgm:pt modelId="{839BE6ED-7462-47A4-94F0-FA1A6DEFA8F0}" type="pres">
      <dgm:prSet presAssocID="{8E6A91C4-4AF2-422C-9ADD-3F41142C0E19}" presName="linNode" presStyleCnt="0"/>
      <dgm:spPr/>
    </dgm:pt>
    <dgm:pt modelId="{BCE00DB3-0C74-4CA9-AE4D-E6E0BE6EF775}" type="pres">
      <dgm:prSet presAssocID="{8E6A91C4-4AF2-422C-9ADD-3F41142C0E19}" presName="parentText" presStyleLbl="node1" presStyleIdx="0" presStyleCnt="7">
        <dgm:presLayoutVars>
          <dgm:chMax val="1"/>
          <dgm:bulletEnabled val="1"/>
        </dgm:presLayoutVars>
      </dgm:prSet>
      <dgm:spPr/>
    </dgm:pt>
    <dgm:pt modelId="{EE5826FC-3693-4512-9AF8-E30846A19D8E}" type="pres">
      <dgm:prSet presAssocID="{8E6A91C4-4AF2-422C-9ADD-3F41142C0E19}" presName="descendantText" presStyleLbl="alignAccFollowNode1" presStyleIdx="0" presStyleCnt="7">
        <dgm:presLayoutVars>
          <dgm:bulletEnabled val="1"/>
        </dgm:presLayoutVars>
      </dgm:prSet>
      <dgm:spPr/>
    </dgm:pt>
    <dgm:pt modelId="{C63078B1-E66C-43AD-AA43-40B64E0A851D}" type="pres">
      <dgm:prSet presAssocID="{7669E960-FDD3-49F0-A95E-680C64088518}" presName="sp" presStyleCnt="0"/>
      <dgm:spPr/>
    </dgm:pt>
    <dgm:pt modelId="{C8C1BE6B-DDAF-40C0-92D3-87DF5565FF9C}" type="pres">
      <dgm:prSet presAssocID="{55CFFB5E-5E1E-4ACF-92EB-A15F8330D590}" presName="linNode" presStyleCnt="0"/>
      <dgm:spPr/>
    </dgm:pt>
    <dgm:pt modelId="{1D131A32-87F5-4DF7-A615-7EC02553C434}" type="pres">
      <dgm:prSet presAssocID="{55CFFB5E-5E1E-4ACF-92EB-A15F8330D590}" presName="parentText" presStyleLbl="node1" presStyleIdx="1" presStyleCnt="7">
        <dgm:presLayoutVars>
          <dgm:chMax val="1"/>
          <dgm:bulletEnabled val="1"/>
        </dgm:presLayoutVars>
      </dgm:prSet>
      <dgm:spPr/>
    </dgm:pt>
    <dgm:pt modelId="{77B85462-C2D3-4B46-A346-1D25CE0FB3FA}" type="pres">
      <dgm:prSet presAssocID="{55CFFB5E-5E1E-4ACF-92EB-A15F8330D590}" presName="descendantText" presStyleLbl="alignAccFollowNode1" presStyleIdx="1" presStyleCnt="7">
        <dgm:presLayoutVars>
          <dgm:bulletEnabled val="1"/>
        </dgm:presLayoutVars>
      </dgm:prSet>
      <dgm:spPr/>
    </dgm:pt>
    <dgm:pt modelId="{46079ABB-DE79-4DFB-A59D-109816475301}" type="pres">
      <dgm:prSet presAssocID="{9EDF0841-2097-4D48-A157-31C1803097EE}" presName="sp" presStyleCnt="0"/>
      <dgm:spPr/>
    </dgm:pt>
    <dgm:pt modelId="{2552A47B-CB73-4E18-BC72-022A571E2DDF}" type="pres">
      <dgm:prSet presAssocID="{55C7BB96-CB69-4919-BF9B-AA40C76804F2}" presName="linNode" presStyleCnt="0"/>
      <dgm:spPr/>
    </dgm:pt>
    <dgm:pt modelId="{B0B7DF4B-6892-4B3F-AB2A-962EEF29EAE6}" type="pres">
      <dgm:prSet presAssocID="{55C7BB96-CB69-4919-BF9B-AA40C76804F2}" presName="parentText" presStyleLbl="node1" presStyleIdx="2" presStyleCnt="7">
        <dgm:presLayoutVars>
          <dgm:chMax val="1"/>
          <dgm:bulletEnabled val="1"/>
        </dgm:presLayoutVars>
      </dgm:prSet>
      <dgm:spPr/>
    </dgm:pt>
    <dgm:pt modelId="{D18686BE-193F-4D10-A330-7CD9C8392055}" type="pres">
      <dgm:prSet presAssocID="{55C7BB96-CB69-4919-BF9B-AA40C76804F2}" presName="descendantText" presStyleLbl="alignAccFollowNode1" presStyleIdx="2" presStyleCnt="7">
        <dgm:presLayoutVars>
          <dgm:bulletEnabled val="1"/>
        </dgm:presLayoutVars>
      </dgm:prSet>
      <dgm:spPr/>
    </dgm:pt>
    <dgm:pt modelId="{30E60372-487B-46F6-A114-CF9A0E6D1BB3}" type="pres">
      <dgm:prSet presAssocID="{86C15145-124F-4240-B29D-CE27BBA20C0A}" presName="sp" presStyleCnt="0"/>
      <dgm:spPr/>
    </dgm:pt>
    <dgm:pt modelId="{4965D6CC-B94C-4D2C-8725-06B8CB4926BC}" type="pres">
      <dgm:prSet presAssocID="{181D8163-06E5-4A63-B94E-A287F15A1625}" presName="linNode" presStyleCnt="0"/>
      <dgm:spPr/>
    </dgm:pt>
    <dgm:pt modelId="{4E44B30D-0B6B-4516-8FD7-4315021134B8}" type="pres">
      <dgm:prSet presAssocID="{181D8163-06E5-4A63-B94E-A287F15A1625}" presName="parentText" presStyleLbl="node1" presStyleIdx="3" presStyleCnt="7">
        <dgm:presLayoutVars>
          <dgm:chMax val="1"/>
          <dgm:bulletEnabled val="1"/>
        </dgm:presLayoutVars>
      </dgm:prSet>
      <dgm:spPr/>
    </dgm:pt>
    <dgm:pt modelId="{BB4C5292-120B-457A-9D53-360CC4D26F9B}" type="pres">
      <dgm:prSet presAssocID="{181D8163-06E5-4A63-B94E-A287F15A1625}" presName="descendantText" presStyleLbl="alignAccFollowNode1" presStyleIdx="3" presStyleCnt="7">
        <dgm:presLayoutVars>
          <dgm:bulletEnabled val="1"/>
        </dgm:presLayoutVars>
      </dgm:prSet>
      <dgm:spPr/>
    </dgm:pt>
    <dgm:pt modelId="{29187B15-23AF-4423-8898-E61826826140}" type="pres">
      <dgm:prSet presAssocID="{9AE2DC75-A59D-479C-A1F3-F38510FDC86F}" presName="sp" presStyleCnt="0"/>
      <dgm:spPr/>
    </dgm:pt>
    <dgm:pt modelId="{91C83933-911A-473A-ABE8-7ED0CA35240F}" type="pres">
      <dgm:prSet presAssocID="{64F0F582-D1FE-4080-9B6E-C12CFAFBB55E}" presName="linNode" presStyleCnt="0"/>
      <dgm:spPr/>
    </dgm:pt>
    <dgm:pt modelId="{E96137AE-A5E0-486F-8332-F0DDE2E2E792}" type="pres">
      <dgm:prSet presAssocID="{64F0F582-D1FE-4080-9B6E-C12CFAFBB55E}" presName="parentText" presStyleLbl="node1" presStyleIdx="4" presStyleCnt="7">
        <dgm:presLayoutVars>
          <dgm:chMax val="1"/>
          <dgm:bulletEnabled val="1"/>
        </dgm:presLayoutVars>
      </dgm:prSet>
      <dgm:spPr/>
    </dgm:pt>
    <dgm:pt modelId="{B5820725-845E-4C4F-AB5B-784A901D2CB0}" type="pres">
      <dgm:prSet presAssocID="{64F0F582-D1FE-4080-9B6E-C12CFAFBB55E}" presName="descendantText" presStyleLbl="alignAccFollowNode1" presStyleIdx="4" presStyleCnt="7">
        <dgm:presLayoutVars>
          <dgm:bulletEnabled val="1"/>
        </dgm:presLayoutVars>
      </dgm:prSet>
      <dgm:spPr/>
    </dgm:pt>
    <dgm:pt modelId="{72386D28-1F2E-48CA-97F2-27F803674EE4}" type="pres">
      <dgm:prSet presAssocID="{D6EBE320-3441-45CB-A997-97C4E396E894}" presName="sp" presStyleCnt="0"/>
      <dgm:spPr/>
    </dgm:pt>
    <dgm:pt modelId="{43CEAAAE-F881-4294-841A-AC57D441FCF8}" type="pres">
      <dgm:prSet presAssocID="{C1ED0F33-359F-44F2-AD83-68C290970EDC}" presName="linNode" presStyleCnt="0"/>
      <dgm:spPr/>
    </dgm:pt>
    <dgm:pt modelId="{1DA19074-3C57-4DFA-8273-7A156EBAEBB1}" type="pres">
      <dgm:prSet presAssocID="{C1ED0F33-359F-44F2-AD83-68C290970EDC}" presName="parentText" presStyleLbl="node1" presStyleIdx="5" presStyleCnt="7">
        <dgm:presLayoutVars>
          <dgm:chMax val="1"/>
          <dgm:bulletEnabled val="1"/>
        </dgm:presLayoutVars>
      </dgm:prSet>
      <dgm:spPr/>
    </dgm:pt>
    <dgm:pt modelId="{A1B70DFF-9FEC-47DA-8B51-3D394D89B7FA}" type="pres">
      <dgm:prSet presAssocID="{C1ED0F33-359F-44F2-AD83-68C290970EDC}" presName="descendantText" presStyleLbl="alignAccFollowNode1" presStyleIdx="5" presStyleCnt="7">
        <dgm:presLayoutVars>
          <dgm:bulletEnabled val="1"/>
        </dgm:presLayoutVars>
      </dgm:prSet>
      <dgm:spPr/>
    </dgm:pt>
    <dgm:pt modelId="{D654B01C-51D0-478F-B7D3-C9D7A2AA3943}" type="pres">
      <dgm:prSet presAssocID="{2C43614C-2E2B-401F-9E87-5A5B79A69877}" presName="sp" presStyleCnt="0"/>
      <dgm:spPr/>
    </dgm:pt>
    <dgm:pt modelId="{F1DB0D7E-DBE0-4E93-ADC7-209D8F0CFFC8}" type="pres">
      <dgm:prSet presAssocID="{751606CA-BA09-4B64-B6F9-66A7950A0A95}" presName="linNode" presStyleCnt="0"/>
      <dgm:spPr/>
    </dgm:pt>
    <dgm:pt modelId="{EB5DD2AE-55DB-4352-8DDB-22A5595A1D32}" type="pres">
      <dgm:prSet presAssocID="{751606CA-BA09-4B64-B6F9-66A7950A0A95}" presName="parentText" presStyleLbl="node1" presStyleIdx="6" presStyleCnt="7">
        <dgm:presLayoutVars>
          <dgm:chMax val="1"/>
          <dgm:bulletEnabled val="1"/>
        </dgm:presLayoutVars>
      </dgm:prSet>
      <dgm:spPr/>
    </dgm:pt>
    <dgm:pt modelId="{46EBAAA5-C378-413E-93A9-0276C9280A65}" type="pres">
      <dgm:prSet presAssocID="{751606CA-BA09-4B64-B6F9-66A7950A0A95}" presName="descendantText" presStyleLbl="alignAccFollowNode1" presStyleIdx="6" presStyleCnt="7">
        <dgm:presLayoutVars>
          <dgm:bulletEnabled val="1"/>
        </dgm:presLayoutVars>
      </dgm:prSet>
      <dgm:spPr/>
    </dgm:pt>
  </dgm:ptLst>
  <dgm:cxnLst>
    <dgm:cxn modelId="{62854A11-7506-4AD2-B4B7-AC85B951C2B0}" type="presOf" srcId="{936820D5-802C-43DF-A5C3-840BC400DCBE}" destId="{46EBAAA5-C378-413E-93A9-0276C9280A65}" srcOrd="0" destOrd="0" presId="urn:microsoft.com/office/officeart/2005/8/layout/vList5"/>
    <dgm:cxn modelId="{D5A3FA17-6FD9-4B8E-8B54-E2569B26F1EE}" srcId="{751606CA-BA09-4B64-B6F9-66A7950A0A95}" destId="{936820D5-802C-43DF-A5C3-840BC400DCBE}" srcOrd="0" destOrd="0" parTransId="{BF3E71A8-F2DE-40D2-A1AC-61CC8B0E9F36}" sibTransId="{2F9718CE-12E0-4B50-B74A-FD777D94BF85}"/>
    <dgm:cxn modelId="{720CA618-FD19-43C4-9CBD-B1777150088E}" type="presOf" srcId="{C1ED0F33-359F-44F2-AD83-68C290970EDC}" destId="{1DA19074-3C57-4DFA-8273-7A156EBAEBB1}" srcOrd="0" destOrd="0" presId="urn:microsoft.com/office/officeart/2005/8/layout/vList5"/>
    <dgm:cxn modelId="{84855639-7C21-49DC-A39E-BBC6CA4DF87A}" srcId="{AF633305-2D31-497C-AE03-31362C09E11A}" destId="{181D8163-06E5-4A63-B94E-A287F15A1625}" srcOrd="3" destOrd="0" parTransId="{8584AE91-03A9-4C0E-B820-A49B8729E17D}" sibTransId="{9AE2DC75-A59D-479C-A1F3-F38510FDC86F}"/>
    <dgm:cxn modelId="{6DAB7E3E-CDE8-44B5-9B99-38CB2FF254E0}" srcId="{AF633305-2D31-497C-AE03-31362C09E11A}" destId="{C1ED0F33-359F-44F2-AD83-68C290970EDC}" srcOrd="5" destOrd="0" parTransId="{A34D2901-34A0-434B-83F5-B35522FE290A}" sibTransId="{2C43614C-2E2B-401F-9E87-5A5B79A69877}"/>
    <dgm:cxn modelId="{C3FCFF63-4D8E-40F7-A3F3-C7CC21E8BD71}" srcId="{AF633305-2D31-497C-AE03-31362C09E11A}" destId="{55CFFB5E-5E1E-4ACF-92EB-A15F8330D590}" srcOrd="1" destOrd="0" parTransId="{6E62BBCE-32C1-4019-966C-5D7240B354BF}" sibTransId="{9EDF0841-2097-4D48-A157-31C1803097EE}"/>
    <dgm:cxn modelId="{C0E39A6E-59F3-4508-B422-A0DF56644592}" srcId="{AF633305-2D31-497C-AE03-31362C09E11A}" destId="{55C7BB96-CB69-4919-BF9B-AA40C76804F2}" srcOrd="2" destOrd="0" parTransId="{4A11C325-FAAE-468F-8344-59A2C5A534D1}" sibTransId="{86C15145-124F-4240-B29D-CE27BBA20C0A}"/>
    <dgm:cxn modelId="{99CE2054-75B6-4F90-8FC5-55E7E690C88B}" type="presOf" srcId="{19703AC5-62CD-4C09-99BF-F89432BF9725}" destId="{A1B70DFF-9FEC-47DA-8B51-3D394D89B7FA}" srcOrd="0" destOrd="0" presId="urn:microsoft.com/office/officeart/2005/8/layout/vList5"/>
    <dgm:cxn modelId="{06008558-55D0-45F2-9F5D-A023FC57799E}" type="presOf" srcId="{8E6A91C4-4AF2-422C-9ADD-3F41142C0E19}" destId="{BCE00DB3-0C74-4CA9-AE4D-E6E0BE6EF775}" srcOrd="0" destOrd="0" presId="urn:microsoft.com/office/officeart/2005/8/layout/vList5"/>
    <dgm:cxn modelId="{DE4FB858-F650-4EA8-B15C-09BF6FC46B09}" srcId="{55C7BB96-CB69-4919-BF9B-AA40C76804F2}" destId="{3F8947EC-DA12-45E2-8FE5-D25B6745A17E}" srcOrd="0" destOrd="0" parTransId="{C3EF4AF0-F441-42C4-97A2-81664DD98CE2}" sibTransId="{427CC43C-9200-434A-AF3E-BFD180941864}"/>
    <dgm:cxn modelId="{1AB6465A-0FEF-4C5C-88F7-9A8E8C16BBBA}" type="presOf" srcId="{751606CA-BA09-4B64-B6F9-66A7950A0A95}" destId="{EB5DD2AE-55DB-4352-8DDB-22A5595A1D32}" srcOrd="0" destOrd="0" presId="urn:microsoft.com/office/officeart/2005/8/layout/vList5"/>
    <dgm:cxn modelId="{9CFC3C7D-949F-4378-A435-281770872428}" srcId="{8E6A91C4-4AF2-422C-9ADD-3F41142C0E19}" destId="{95E96DB0-96AD-41F3-94A9-951E5E39739D}" srcOrd="0" destOrd="0" parTransId="{5390D27A-3C32-4E70-92A7-2CD517D56D47}" sibTransId="{76DF7D02-C47F-46E0-8CD2-E374CFC25899}"/>
    <dgm:cxn modelId="{EE0F177E-E4CA-4099-A687-2D13559FF7F6}" type="presOf" srcId="{55C7BB96-CB69-4919-BF9B-AA40C76804F2}" destId="{B0B7DF4B-6892-4B3F-AB2A-962EEF29EAE6}" srcOrd="0" destOrd="0" presId="urn:microsoft.com/office/officeart/2005/8/layout/vList5"/>
    <dgm:cxn modelId="{C8BA0E81-0322-4483-8A82-F70AE26DB9A9}" type="presOf" srcId="{AF633305-2D31-497C-AE03-31362C09E11A}" destId="{FA9FB65B-986C-47E9-89DB-F9C5EC3EC472}" srcOrd="0" destOrd="0" presId="urn:microsoft.com/office/officeart/2005/8/layout/vList5"/>
    <dgm:cxn modelId="{EF6E3C88-F9B5-4C38-B7E7-B3C6C6254102}" type="presOf" srcId="{95E96DB0-96AD-41F3-94A9-951E5E39739D}" destId="{EE5826FC-3693-4512-9AF8-E30846A19D8E}" srcOrd="0" destOrd="0" presId="urn:microsoft.com/office/officeart/2005/8/layout/vList5"/>
    <dgm:cxn modelId="{B718748E-EF5D-47CD-81BC-536D6F955859}" srcId="{AF633305-2D31-497C-AE03-31362C09E11A}" destId="{751606CA-BA09-4B64-B6F9-66A7950A0A95}" srcOrd="6" destOrd="0" parTransId="{A9AE1D11-F535-4CF2-9083-EAD4E8A88F58}" sibTransId="{32E99CBE-6E11-4D49-86AA-EE8BB44BFEDE}"/>
    <dgm:cxn modelId="{F3F4A191-D417-47C1-8C4D-D1D59EC907C6}" srcId="{64F0F582-D1FE-4080-9B6E-C12CFAFBB55E}" destId="{A9F84CD2-F8B6-45DF-A869-1BC38EDEE223}" srcOrd="0" destOrd="0" parTransId="{9D7601E6-339E-47B7-971F-90FC33BE38AC}" sibTransId="{13D8D178-FCA8-4FC7-B93A-ADCF1B570AB0}"/>
    <dgm:cxn modelId="{8FEBB0A1-2F03-4314-971E-5C4BB4127A7D}" srcId="{C1ED0F33-359F-44F2-AD83-68C290970EDC}" destId="{19703AC5-62CD-4C09-99BF-F89432BF9725}" srcOrd="0" destOrd="0" parTransId="{EE29A3EB-3E60-401A-B4E9-4E454D28565E}" sibTransId="{C8C3DA63-7D5D-4B66-B7B6-85495F84450F}"/>
    <dgm:cxn modelId="{6CA564B1-3E2B-460B-ACAF-F6C2FBE4FD22}" srcId="{55CFFB5E-5E1E-4ACF-92EB-A15F8330D590}" destId="{AA6E17D2-C719-4576-A136-F792346D8BEA}" srcOrd="0" destOrd="0" parTransId="{2F9CBE58-8AB0-46D2-AF97-AC9EF8913671}" sibTransId="{4EF06B3E-0CFE-4F63-9415-24EA4286516D}"/>
    <dgm:cxn modelId="{7F1A24B8-8EB6-47D1-B6CF-5D9001493552}" type="presOf" srcId="{6D09C93D-3BD7-4CED-9CDA-97094F4718F4}" destId="{BB4C5292-120B-457A-9D53-360CC4D26F9B}" srcOrd="0" destOrd="0" presId="urn:microsoft.com/office/officeart/2005/8/layout/vList5"/>
    <dgm:cxn modelId="{90C829C4-01D7-4131-8B1E-2965A59ADAE4}" type="presOf" srcId="{3F8947EC-DA12-45E2-8FE5-D25B6745A17E}" destId="{D18686BE-193F-4D10-A330-7CD9C8392055}" srcOrd="0" destOrd="0" presId="urn:microsoft.com/office/officeart/2005/8/layout/vList5"/>
    <dgm:cxn modelId="{816912CC-1707-4659-85D8-F4E5B4BE142D}" srcId="{AF633305-2D31-497C-AE03-31362C09E11A}" destId="{8E6A91C4-4AF2-422C-9ADD-3F41142C0E19}" srcOrd="0" destOrd="0" parTransId="{CE16E65F-5296-4C38-80BE-E8C2352C352C}" sibTransId="{7669E960-FDD3-49F0-A95E-680C64088518}"/>
    <dgm:cxn modelId="{3DEEDDD1-E8CF-4A57-A403-921B42B3389A}" srcId="{181D8163-06E5-4A63-B94E-A287F15A1625}" destId="{6D09C93D-3BD7-4CED-9CDA-97094F4718F4}" srcOrd="0" destOrd="0" parTransId="{6E5C8DC3-50C6-478F-A50B-7BFE4C5532A3}" sibTransId="{E8A9E957-F825-4E5D-91D8-020BFCDAA83C}"/>
    <dgm:cxn modelId="{161B49D4-4BAF-4FE6-B3A2-0D94652DD54B}" srcId="{AF633305-2D31-497C-AE03-31362C09E11A}" destId="{64F0F582-D1FE-4080-9B6E-C12CFAFBB55E}" srcOrd="4" destOrd="0" parTransId="{C0B467C1-4BE1-44B1-B437-C8684E6E0818}" sibTransId="{D6EBE320-3441-45CB-A997-97C4E396E894}"/>
    <dgm:cxn modelId="{4CC59DD6-7DCC-43CD-9EE4-786849C3AB23}" type="presOf" srcId="{64F0F582-D1FE-4080-9B6E-C12CFAFBB55E}" destId="{E96137AE-A5E0-486F-8332-F0DDE2E2E792}" srcOrd="0" destOrd="0" presId="urn:microsoft.com/office/officeart/2005/8/layout/vList5"/>
    <dgm:cxn modelId="{9FF1B6DB-A5C8-491C-A567-CB984DF83328}" type="presOf" srcId="{55CFFB5E-5E1E-4ACF-92EB-A15F8330D590}" destId="{1D131A32-87F5-4DF7-A615-7EC02553C434}" srcOrd="0" destOrd="0" presId="urn:microsoft.com/office/officeart/2005/8/layout/vList5"/>
    <dgm:cxn modelId="{F25B2BE8-D336-47DF-AD20-2153B4DD84ED}" type="presOf" srcId="{A9F84CD2-F8B6-45DF-A869-1BC38EDEE223}" destId="{B5820725-845E-4C4F-AB5B-784A901D2CB0}" srcOrd="0" destOrd="0" presId="urn:microsoft.com/office/officeart/2005/8/layout/vList5"/>
    <dgm:cxn modelId="{7FFD41EC-5BD6-4104-A736-0227B75BD557}" type="presOf" srcId="{181D8163-06E5-4A63-B94E-A287F15A1625}" destId="{4E44B30D-0B6B-4516-8FD7-4315021134B8}" srcOrd="0" destOrd="0" presId="urn:microsoft.com/office/officeart/2005/8/layout/vList5"/>
    <dgm:cxn modelId="{4EF8E1ED-ACA6-4DC9-B353-A84C54149199}" type="presOf" srcId="{AA6E17D2-C719-4576-A136-F792346D8BEA}" destId="{77B85462-C2D3-4B46-A346-1D25CE0FB3FA}" srcOrd="0" destOrd="0" presId="urn:microsoft.com/office/officeart/2005/8/layout/vList5"/>
    <dgm:cxn modelId="{CCC2D5AB-CA7C-49AB-93FD-A7EC8020A5B6}" type="presParOf" srcId="{FA9FB65B-986C-47E9-89DB-F9C5EC3EC472}" destId="{839BE6ED-7462-47A4-94F0-FA1A6DEFA8F0}" srcOrd="0" destOrd="0" presId="urn:microsoft.com/office/officeart/2005/8/layout/vList5"/>
    <dgm:cxn modelId="{81E0F4B8-3C3B-44AD-BC85-EDC6C2AB6F44}" type="presParOf" srcId="{839BE6ED-7462-47A4-94F0-FA1A6DEFA8F0}" destId="{BCE00DB3-0C74-4CA9-AE4D-E6E0BE6EF775}" srcOrd="0" destOrd="0" presId="urn:microsoft.com/office/officeart/2005/8/layout/vList5"/>
    <dgm:cxn modelId="{6D874D2F-5E2C-46D8-8561-55333A0EEFA3}" type="presParOf" srcId="{839BE6ED-7462-47A4-94F0-FA1A6DEFA8F0}" destId="{EE5826FC-3693-4512-9AF8-E30846A19D8E}" srcOrd="1" destOrd="0" presId="urn:microsoft.com/office/officeart/2005/8/layout/vList5"/>
    <dgm:cxn modelId="{47A337D0-51F0-4B7F-88CF-18628AB09F31}" type="presParOf" srcId="{FA9FB65B-986C-47E9-89DB-F9C5EC3EC472}" destId="{C63078B1-E66C-43AD-AA43-40B64E0A851D}" srcOrd="1" destOrd="0" presId="urn:microsoft.com/office/officeart/2005/8/layout/vList5"/>
    <dgm:cxn modelId="{69742D01-9CFE-4D5B-972C-D2A88712E7D8}" type="presParOf" srcId="{FA9FB65B-986C-47E9-89DB-F9C5EC3EC472}" destId="{C8C1BE6B-DDAF-40C0-92D3-87DF5565FF9C}" srcOrd="2" destOrd="0" presId="urn:microsoft.com/office/officeart/2005/8/layout/vList5"/>
    <dgm:cxn modelId="{C289212D-67E7-40AA-B3C3-47FE2E159497}" type="presParOf" srcId="{C8C1BE6B-DDAF-40C0-92D3-87DF5565FF9C}" destId="{1D131A32-87F5-4DF7-A615-7EC02553C434}" srcOrd="0" destOrd="0" presId="urn:microsoft.com/office/officeart/2005/8/layout/vList5"/>
    <dgm:cxn modelId="{F2293388-B101-4AB1-AC66-65567AA8ADF9}" type="presParOf" srcId="{C8C1BE6B-DDAF-40C0-92D3-87DF5565FF9C}" destId="{77B85462-C2D3-4B46-A346-1D25CE0FB3FA}" srcOrd="1" destOrd="0" presId="urn:microsoft.com/office/officeart/2005/8/layout/vList5"/>
    <dgm:cxn modelId="{F184B846-56A2-4BB1-B7D0-51D1B30ECAAC}" type="presParOf" srcId="{FA9FB65B-986C-47E9-89DB-F9C5EC3EC472}" destId="{46079ABB-DE79-4DFB-A59D-109816475301}" srcOrd="3" destOrd="0" presId="urn:microsoft.com/office/officeart/2005/8/layout/vList5"/>
    <dgm:cxn modelId="{2DF48A64-B118-4576-A841-5260054C7E51}" type="presParOf" srcId="{FA9FB65B-986C-47E9-89DB-F9C5EC3EC472}" destId="{2552A47B-CB73-4E18-BC72-022A571E2DDF}" srcOrd="4" destOrd="0" presId="urn:microsoft.com/office/officeart/2005/8/layout/vList5"/>
    <dgm:cxn modelId="{6B4D21D2-9641-464A-95CC-7762C6D2389E}" type="presParOf" srcId="{2552A47B-CB73-4E18-BC72-022A571E2DDF}" destId="{B0B7DF4B-6892-4B3F-AB2A-962EEF29EAE6}" srcOrd="0" destOrd="0" presId="urn:microsoft.com/office/officeart/2005/8/layout/vList5"/>
    <dgm:cxn modelId="{4394143F-D821-4FDE-9E59-97466FDABB46}" type="presParOf" srcId="{2552A47B-CB73-4E18-BC72-022A571E2DDF}" destId="{D18686BE-193F-4D10-A330-7CD9C8392055}" srcOrd="1" destOrd="0" presId="urn:microsoft.com/office/officeart/2005/8/layout/vList5"/>
    <dgm:cxn modelId="{7146FD2A-6B2E-4EDB-8A53-A6AE01AD9023}" type="presParOf" srcId="{FA9FB65B-986C-47E9-89DB-F9C5EC3EC472}" destId="{30E60372-487B-46F6-A114-CF9A0E6D1BB3}" srcOrd="5" destOrd="0" presId="urn:microsoft.com/office/officeart/2005/8/layout/vList5"/>
    <dgm:cxn modelId="{B0E4FB4A-122D-457B-B84E-A0E366EE7B05}" type="presParOf" srcId="{FA9FB65B-986C-47E9-89DB-F9C5EC3EC472}" destId="{4965D6CC-B94C-4D2C-8725-06B8CB4926BC}" srcOrd="6" destOrd="0" presId="urn:microsoft.com/office/officeart/2005/8/layout/vList5"/>
    <dgm:cxn modelId="{24E669E6-CDFC-4236-9C63-280C9F1C3BBA}" type="presParOf" srcId="{4965D6CC-B94C-4D2C-8725-06B8CB4926BC}" destId="{4E44B30D-0B6B-4516-8FD7-4315021134B8}" srcOrd="0" destOrd="0" presId="urn:microsoft.com/office/officeart/2005/8/layout/vList5"/>
    <dgm:cxn modelId="{2E676AC0-9BC3-4BC6-A14D-F985C11F90C9}" type="presParOf" srcId="{4965D6CC-B94C-4D2C-8725-06B8CB4926BC}" destId="{BB4C5292-120B-457A-9D53-360CC4D26F9B}" srcOrd="1" destOrd="0" presId="urn:microsoft.com/office/officeart/2005/8/layout/vList5"/>
    <dgm:cxn modelId="{48A62F27-C6FF-417D-8F6D-7A953CF8408F}" type="presParOf" srcId="{FA9FB65B-986C-47E9-89DB-F9C5EC3EC472}" destId="{29187B15-23AF-4423-8898-E61826826140}" srcOrd="7" destOrd="0" presId="urn:microsoft.com/office/officeart/2005/8/layout/vList5"/>
    <dgm:cxn modelId="{8E0EC43B-A2B2-4D52-804B-352A90C68E73}" type="presParOf" srcId="{FA9FB65B-986C-47E9-89DB-F9C5EC3EC472}" destId="{91C83933-911A-473A-ABE8-7ED0CA35240F}" srcOrd="8" destOrd="0" presId="urn:microsoft.com/office/officeart/2005/8/layout/vList5"/>
    <dgm:cxn modelId="{6F6429C7-5EF6-4C75-8F9A-04152EC5E038}" type="presParOf" srcId="{91C83933-911A-473A-ABE8-7ED0CA35240F}" destId="{E96137AE-A5E0-486F-8332-F0DDE2E2E792}" srcOrd="0" destOrd="0" presId="urn:microsoft.com/office/officeart/2005/8/layout/vList5"/>
    <dgm:cxn modelId="{5A1EB704-7ADD-40C8-AC16-7FC4392DD5C3}" type="presParOf" srcId="{91C83933-911A-473A-ABE8-7ED0CA35240F}" destId="{B5820725-845E-4C4F-AB5B-784A901D2CB0}" srcOrd="1" destOrd="0" presId="urn:microsoft.com/office/officeart/2005/8/layout/vList5"/>
    <dgm:cxn modelId="{1F5EBD02-DBE3-4DF1-B1C2-EE5BF9604674}" type="presParOf" srcId="{FA9FB65B-986C-47E9-89DB-F9C5EC3EC472}" destId="{72386D28-1F2E-48CA-97F2-27F803674EE4}" srcOrd="9" destOrd="0" presId="urn:microsoft.com/office/officeart/2005/8/layout/vList5"/>
    <dgm:cxn modelId="{90FD8190-8E51-42D7-9133-753C3CF3B599}" type="presParOf" srcId="{FA9FB65B-986C-47E9-89DB-F9C5EC3EC472}" destId="{43CEAAAE-F881-4294-841A-AC57D441FCF8}" srcOrd="10" destOrd="0" presId="urn:microsoft.com/office/officeart/2005/8/layout/vList5"/>
    <dgm:cxn modelId="{19723315-D9EA-4965-B91E-E3694DF5A584}" type="presParOf" srcId="{43CEAAAE-F881-4294-841A-AC57D441FCF8}" destId="{1DA19074-3C57-4DFA-8273-7A156EBAEBB1}" srcOrd="0" destOrd="0" presId="urn:microsoft.com/office/officeart/2005/8/layout/vList5"/>
    <dgm:cxn modelId="{B5D135BD-E06F-4EBE-A08A-0FACBB1ED637}" type="presParOf" srcId="{43CEAAAE-F881-4294-841A-AC57D441FCF8}" destId="{A1B70DFF-9FEC-47DA-8B51-3D394D89B7FA}" srcOrd="1" destOrd="0" presId="urn:microsoft.com/office/officeart/2005/8/layout/vList5"/>
    <dgm:cxn modelId="{C82DC69D-FD68-45C8-86E3-33B8DC31C1DB}" type="presParOf" srcId="{FA9FB65B-986C-47E9-89DB-F9C5EC3EC472}" destId="{D654B01C-51D0-478F-B7D3-C9D7A2AA3943}" srcOrd="11" destOrd="0" presId="urn:microsoft.com/office/officeart/2005/8/layout/vList5"/>
    <dgm:cxn modelId="{D3A838AB-15A7-4D4D-BD2A-F2AAB9295183}" type="presParOf" srcId="{FA9FB65B-986C-47E9-89DB-F9C5EC3EC472}" destId="{F1DB0D7E-DBE0-4E93-ADC7-209D8F0CFFC8}" srcOrd="12" destOrd="0" presId="urn:microsoft.com/office/officeart/2005/8/layout/vList5"/>
    <dgm:cxn modelId="{70F20870-87EB-44A9-9300-F6395B090B24}" type="presParOf" srcId="{F1DB0D7E-DBE0-4E93-ADC7-209D8F0CFFC8}" destId="{EB5DD2AE-55DB-4352-8DDB-22A5595A1D32}" srcOrd="0" destOrd="0" presId="urn:microsoft.com/office/officeart/2005/8/layout/vList5"/>
    <dgm:cxn modelId="{C39952BE-635A-4C7F-90A8-06B232130F39}" type="presParOf" srcId="{F1DB0D7E-DBE0-4E93-ADC7-209D8F0CFFC8}" destId="{46EBAAA5-C378-413E-93A9-0276C9280A6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F4020F-7EA0-4FDA-A4A0-87C6388AAEC6}"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DB969568-34B3-4A5F-85C2-F744823B4E51}">
      <dgm:prSet/>
      <dgm:spPr/>
      <dgm:t>
        <a:bodyPr/>
        <a:lstStyle/>
        <a:p>
          <a:pPr>
            <a:defRPr b="1"/>
          </a:pPr>
          <a:r>
            <a:rPr lang="en-US" b="0" i="0"/>
            <a:t>Problem Statement:</a:t>
          </a:r>
          <a:endParaRPr lang="en-US"/>
        </a:p>
      </dgm:t>
    </dgm:pt>
    <dgm:pt modelId="{D7C9323F-9A8B-4EC3-A607-9BA477ABF0C6}" type="parTrans" cxnId="{6165DAE9-E86F-4B97-80E5-CA9E162908CD}">
      <dgm:prSet/>
      <dgm:spPr/>
      <dgm:t>
        <a:bodyPr/>
        <a:lstStyle/>
        <a:p>
          <a:endParaRPr lang="en-US"/>
        </a:p>
      </dgm:t>
    </dgm:pt>
    <dgm:pt modelId="{287BBCDC-2BB3-4628-BDD9-CCF490A11E68}" type="sibTrans" cxnId="{6165DAE9-E86F-4B97-80E5-CA9E162908CD}">
      <dgm:prSet/>
      <dgm:spPr/>
      <dgm:t>
        <a:bodyPr/>
        <a:lstStyle/>
        <a:p>
          <a:endParaRPr lang="en-US"/>
        </a:p>
      </dgm:t>
    </dgm:pt>
    <dgm:pt modelId="{7278591A-EB4A-4F0B-95B8-DEDBB52A213E}">
      <dgm:prSet/>
      <dgm:spPr/>
      <dgm:t>
        <a:bodyPr/>
        <a:lstStyle/>
        <a:p>
          <a:r>
            <a:rPr lang="en-US" b="0" i="0" dirty="0"/>
            <a:t>Bank of Montreal (BMO) faces challenges in adapting to the rapidly evolving digital landscape of the financial industry.</a:t>
          </a:r>
          <a:endParaRPr lang="en-US" dirty="0"/>
        </a:p>
      </dgm:t>
    </dgm:pt>
    <dgm:pt modelId="{B82A5519-A22D-49F5-B479-D328BAB00C53}" type="parTrans" cxnId="{CDD529ED-B56E-4966-AECE-1F709EA529F2}">
      <dgm:prSet/>
      <dgm:spPr/>
      <dgm:t>
        <a:bodyPr/>
        <a:lstStyle/>
        <a:p>
          <a:endParaRPr lang="en-US"/>
        </a:p>
      </dgm:t>
    </dgm:pt>
    <dgm:pt modelId="{B12B2609-1AFE-4271-8DC9-30E95014BFF6}" type="sibTrans" cxnId="{CDD529ED-B56E-4966-AECE-1F709EA529F2}">
      <dgm:prSet/>
      <dgm:spPr/>
      <dgm:t>
        <a:bodyPr/>
        <a:lstStyle/>
        <a:p>
          <a:endParaRPr lang="en-US"/>
        </a:p>
      </dgm:t>
    </dgm:pt>
    <dgm:pt modelId="{31FFF36D-D4D5-4ECD-8167-16296E8180EB}">
      <dgm:prSet/>
      <dgm:spPr/>
      <dgm:t>
        <a:bodyPr/>
        <a:lstStyle/>
        <a:p>
          <a:r>
            <a:rPr lang="en-US" b="0" i="0" dirty="0"/>
            <a:t>Operational and IT costs are escalating, while customer expectations for seamless digital experiences are increasing.</a:t>
          </a:r>
          <a:endParaRPr lang="en-US" dirty="0"/>
        </a:p>
      </dgm:t>
    </dgm:pt>
    <dgm:pt modelId="{5286C943-6593-412F-A1AE-EE0459771F8A}" type="parTrans" cxnId="{41D89119-2F9E-4461-8134-6F2A218567EC}">
      <dgm:prSet/>
      <dgm:spPr/>
      <dgm:t>
        <a:bodyPr/>
        <a:lstStyle/>
        <a:p>
          <a:endParaRPr lang="en-US"/>
        </a:p>
      </dgm:t>
    </dgm:pt>
    <dgm:pt modelId="{62000E63-9CA9-4636-824C-339C900C75F3}" type="sibTrans" cxnId="{41D89119-2F9E-4461-8134-6F2A218567EC}">
      <dgm:prSet/>
      <dgm:spPr/>
      <dgm:t>
        <a:bodyPr/>
        <a:lstStyle/>
        <a:p>
          <a:endParaRPr lang="en-US"/>
        </a:p>
      </dgm:t>
    </dgm:pt>
    <dgm:pt modelId="{72884526-4F48-4983-95D9-8E647106856D}">
      <dgm:prSet/>
      <dgm:spPr/>
      <dgm:t>
        <a:bodyPr/>
        <a:lstStyle/>
        <a:p>
          <a:pPr>
            <a:defRPr b="1"/>
          </a:pPr>
          <a:r>
            <a:rPr lang="en-US" b="0" i="0"/>
            <a:t>Solution:</a:t>
          </a:r>
          <a:endParaRPr lang="en-US"/>
        </a:p>
      </dgm:t>
    </dgm:pt>
    <dgm:pt modelId="{54CC8B03-681D-4F8F-A7EA-7DED897044E1}" type="parTrans" cxnId="{C0531D4B-4AD3-4168-81E7-C3F43C3369E3}">
      <dgm:prSet/>
      <dgm:spPr/>
      <dgm:t>
        <a:bodyPr/>
        <a:lstStyle/>
        <a:p>
          <a:endParaRPr lang="en-US"/>
        </a:p>
      </dgm:t>
    </dgm:pt>
    <dgm:pt modelId="{EA769B4C-F622-4E37-9DC1-D60D50BDB712}" type="sibTrans" cxnId="{C0531D4B-4AD3-4168-81E7-C3F43C3369E3}">
      <dgm:prSet/>
      <dgm:spPr/>
      <dgm:t>
        <a:bodyPr/>
        <a:lstStyle/>
        <a:p>
          <a:endParaRPr lang="en-US"/>
        </a:p>
      </dgm:t>
    </dgm:pt>
    <dgm:pt modelId="{8AA68FCF-750C-4924-B80F-17135F6D734F}">
      <dgm:prSet/>
      <dgm:spPr/>
      <dgm:t>
        <a:bodyPr/>
        <a:lstStyle/>
        <a:p>
          <a:r>
            <a:rPr lang="en-US" b="0" i="0"/>
            <a:t>Our project aims to lead BMO's Digital Transformation Acceleration program.</a:t>
          </a:r>
          <a:endParaRPr lang="en-US"/>
        </a:p>
      </dgm:t>
    </dgm:pt>
    <dgm:pt modelId="{F7681E69-0FCA-44A6-8050-593848BC179F}" type="parTrans" cxnId="{23A747B0-14D5-43F0-9C31-024A335D0D54}">
      <dgm:prSet/>
      <dgm:spPr/>
      <dgm:t>
        <a:bodyPr/>
        <a:lstStyle/>
        <a:p>
          <a:endParaRPr lang="en-US"/>
        </a:p>
      </dgm:t>
    </dgm:pt>
    <dgm:pt modelId="{E75A216B-D362-49EC-B70D-C08825A51A42}" type="sibTrans" cxnId="{23A747B0-14D5-43F0-9C31-024A335D0D54}">
      <dgm:prSet/>
      <dgm:spPr/>
      <dgm:t>
        <a:bodyPr/>
        <a:lstStyle/>
        <a:p>
          <a:endParaRPr lang="en-US"/>
        </a:p>
      </dgm:t>
    </dgm:pt>
    <dgm:pt modelId="{024EDDC8-069B-4E88-9DC9-7196D863A70C}">
      <dgm:prSet/>
      <dgm:spPr/>
      <dgm:t>
        <a:bodyPr/>
        <a:lstStyle/>
        <a:p>
          <a:r>
            <a:rPr lang="en-US" b="0" i="0"/>
            <a:t>By leveraging data analytics and contemporary technological solutions, we intend to streamline operations, reduce costs, and enhance digital capabilities.</a:t>
          </a:r>
          <a:endParaRPr lang="en-US"/>
        </a:p>
      </dgm:t>
    </dgm:pt>
    <dgm:pt modelId="{B2E0DC21-766A-4595-ABBB-FCF9E3BF4DAB}" type="parTrans" cxnId="{1DE41F42-16C7-401F-AFB2-D5AE8099F025}">
      <dgm:prSet/>
      <dgm:spPr/>
      <dgm:t>
        <a:bodyPr/>
        <a:lstStyle/>
        <a:p>
          <a:endParaRPr lang="en-US"/>
        </a:p>
      </dgm:t>
    </dgm:pt>
    <dgm:pt modelId="{87D52433-07E6-4F49-B8CB-416206BAEBC4}" type="sibTrans" cxnId="{1DE41F42-16C7-401F-AFB2-D5AE8099F025}">
      <dgm:prSet/>
      <dgm:spPr/>
      <dgm:t>
        <a:bodyPr/>
        <a:lstStyle/>
        <a:p>
          <a:endParaRPr lang="en-US"/>
        </a:p>
      </dgm:t>
    </dgm:pt>
    <dgm:pt modelId="{B6B852B8-C594-4E44-AF84-906A5380D19A}">
      <dgm:prSet/>
      <dgm:spPr/>
      <dgm:t>
        <a:bodyPr/>
        <a:lstStyle/>
        <a:p>
          <a:r>
            <a:rPr lang="en-US" b="0" i="0"/>
            <a:t>The goal is to deliver exceptional customer experiences, maintain competitiveness, and drive sustainable growth in the digital era.</a:t>
          </a:r>
          <a:endParaRPr lang="en-US"/>
        </a:p>
      </dgm:t>
    </dgm:pt>
    <dgm:pt modelId="{5E18482F-8672-4B7D-AF1A-D086738BEA2F}" type="parTrans" cxnId="{DFC13822-44CB-49E1-9CD4-B3F7800F154B}">
      <dgm:prSet/>
      <dgm:spPr/>
      <dgm:t>
        <a:bodyPr/>
        <a:lstStyle/>
        <a:p>
          <a:endParaRPr lang="en-US"/>
        </a:p>
      </dgm:t>
    </dgm:pt>
    <dgm:pt modelId="{5E1D1D8B-3000-4434-9FC4-D8FA143F7B1E}" type="sibTrans" cxnId="{DFC13822-44CB-49E1-9CD4-B3F7800F154B}">
      <dgm:prSet/>
      <dgm:spPr/>
      <dgm:t>
        <a:bodyPr/>
        <a:lstStyle/>
        <a:p>
          <a:endParaRPr lang="en-US"/>
        </a:p>
      </dgm:t>
    </dgm:pt>
    <dgm:pt modelId="{B767C9BA-DB4C-45C4-B233-A3FDEE8D7998}" type="pres">
      <dgm:prSet presAssocID="{B7F4020F-7EA0-4FDA-A4A0-87C6388AAEC6}" presName="linear" presStyleCnt="0">
        <dgm:presLayoutVars>
          <dgm:dir/>
          <dgm:animLvl val="lvl"/>
          <dgm:resizeHandles val="exact"/>
        </dgm:presLayoutVars>
      </dgm:prSet>
      <dgm:spPr/>
    </dgm:pt>
    <dgm:pt modelId="{4012BB4C-BF0E-406B-8C92-842F8B8798DE}" type="pres">
      <dgm:prSet presAssocID="{DB969568-34B3-4A5F-85C2-F744823B4E51}" presName="parentLin" presStyleCnt="0"/>
      <dgm:spPr/>
    </dgm:pt>
    <dgm:pt modelId="{34B795A9-08FD-470E-8D85-5F1BB7D9DAD1}" type="pres">
      <dgm:prSet presAssocID="{DB969568-34B3-4A5F-85C2-F744823B4E51}" presName="parentLeftMargin" presStyleLbl="node1" presStyleIdx="0" presStyleCnt="2"/>
      <dgm:spPr/>
    </dgm:pt>
    <dgm:pt modelId="{D962CB2C-D989-4466-BF25-189A8BA113AA}" type="pres">
      <dgm:prSet presAssocID="{DB969568-34B3-4A5F-85C2-F744823B4E51}" presName="parentText" presStyleLbl="node1" presStyleIdx="0" presStyleCnt="2">
        <dgm:presLayoutVars>
          <dgm:chMax val="0"/>
          <dgm:bulletEnabled val="1"/>
        </dgm:presLayoutVars>
      </dgm:prSet>
      <dgm:spPr/>
    </dgm:pt>
    <dgm:pt modelId="{A9E82927-C66C-4521-BCF2-8429328C5EEB}" type="pres">
      <dgm:prSet presAssocID="{DB969568-34B3-4A5F-85C2-F744823B4E51}" presName="negativeSpace" presStyleCnt="0"/>
      <dgm:spPr/>
    </dgm:pt>
    <dgm:pt modelId="{851EC7EC-21E9-4C9E-AC67-67558A423722}" type="pres">
      <dgm:prSet presAssocID="{DB969568-34B3-4A5F-85C2-F744823B4E51}" presName="childText" presStyleLbl="conFgAcc1" presStyleIdx="0" presStyleCnt="2">
        <dgm:presLayoutVars>
          <dgm:bulletEnabled val="1"/>
        </dgm:presLayoutVars>
      </dgm:prSet>
      <dgm:spPr/>
    </dgm:pt>
    <dgm:pt modelId="{10736C4C-C26A-4177-A6A5-5815305DB232}" type="pres">
      <dgm:prSet presAssocID="{287BBCDC-2BB3-4628-BDD9-CCF490A11E68}" presName="spaceBetweenRectangles" presStyleCnt="0"/>
      <dgm:spPr/>
    </dgm:pt>
    <dgm:pt modelId="{0E6B1145-91BB-45E1-90C9-75F48A3A8A20}" type="pres">
      <dgm:prSet presAssocID="{72884526-4F48-4983-95D9-8E647106856D}" presName="parentLin" presStyleCnt="0"/>
      <dgm:spPr/>
    </dgm:pt>
    <dgm:pt modelId="{FFC80045-7607-4369-AEB4-3C51B3A23EA6}" type="pres">
      <dgm:prSet presAssocID="{72884526-4F48-4983-95D9-8E647106856D}" presName="parentLeftMargin" presStyleLbl="node1" presStyleIdx="0" presStyleCnt="2"/>
      <dgm:spPr/>
    </dgm:pt>
    <dgm:pt modelId="{CACBD1D9-1959-4502-BFC8-709B7434BBE6}" type="pres">
      <dgm:prSet presAssocID="{72884526-4F48-4983-95D9-8E647106856D}" presName="parentText" presStyleLbl="node1" presStyleIdx="1" presStyleCnt="2">
        <dgm:presLayoutVars>
          <dgm:chMax val="0"/>
          <dgm:bulletEnabled val="1"/>
        </dgm:presLayoutVars>
      </dgm:prSet>
      <dgm:spPr/>
    </dgm:pt>
    <dgm:pt modelId="{61F52989-D3FC-4793-BB7E-7508EAAAED08}" type="pres">
      <dgm:prSet presAssocID="{72884526-4F48-4983-95D9-8E647106856D}" presName="negativeSpace" presStyleCnt="0"/>
      <dgm:spPr/>
    </dgm:pt>
    <dgm:pt modelId="{E595B4B4-6501-4F61-A644-D187714AA8E5}" type="pres">
      <dgm:prSet presAssocID="{72884526-4F48-4983-95D9-8E647106856D}" presName="childText" presStyleLbl="conFgAcc1" presStyleIdx="1" presStyleCnt="2">
        <dgm:presLayoutVars>
          <dgm:bulletEnabled val="1"/>
        </dgm:presLayoutVars>
      </dgm:prSet>
      <dgm:spPr/>
    </dgm:pt>
  </dgm:ptLst>
  <dgm:cxnLst>
    <dgm:cxn modelId="{41D89119-2F9E-4461-8134-6F2A218567EC}" srcId="{DB969568-34B3-4A5F-85C2-F744823B4E51}" destId="{31FFF36D-D4D5-4ECD-8167-16296E8180EB}" srcOrd="1" destOrd="0" parTransId="{5286C943-6593-412F-A1AE-EE0459771F8A}" sibTransId="{62000E63-9CA9-4636-824C-339C900C75F3}"/>
    <dgm:cxn modelId="{6F29B91F-156C-41F4-B1F4-0DDF3D0291BA}" type="presOf" srcId="{024EDDC8-069B-4E88-9DC9-7196D863A70C}" destId="{E595B4B4-6501-4F61-A644-D187714AA8E5}" srcOrd="0" destOrd="1" presId="urn:microsoft.com/office/officeart/2005/8/layout/list1"/>
    <dgm:cxn modelId="{DFC13822-44CB-49E1-9CD4-B3F7800F154B}" srcId="{72884526-4F48-4983-95D9-8E647106856D}" destId="{B6B852B8-C594-4E44-AF84-906A5380D19A}" srcOrd="2" destOrd="0" parTransId="{5E18482F-8672-4B7D-AF1A-D086738BEA2F}" sibTransId="{5E1D1D8B-3000-4434-9FC4-D8FA143F7B1E}"/>
    <dgm:cxn modelId="{14633334-C277-48A5-BC69-DC378FB08ADE}" type="presOf" srcId="{31FFF36D-D4D5-4ECD-8167-16296E8180EB}" destId="{851EC7EC-21E9-4C9E-AC67-67558A423722}" srcOrd="0" destOrd="1" presId="urn:microsoft.com/office/officeart/2005/8/layout/list1"/>
    <dgm:cxn modelId="{1DE41F42-16C7-401F-AFB2-D5AE8099F025}" srcId="{72884526-4F48-4983-95D9-8E647106856D}" destId="{024EDDC8-069B-4E88-9DC9-7196D863A70C}" srcOrd="1" destOrd="0" parTransId="{B2E0DC21-766A-4595-ABBB-FCF9E3BF4DAB}" sibTransId="{87D52433-07E6-4F49-B8CB-416206BAEBC4}"/>
    <dgm:cxn modelId="{C0531D4B-4AD3-4168-81E7-C3F43C3369E3}" srcId="{B7F4020F-7EA0-4FDA-A4A0-87C6388AAEC6}" destId="{72884526-4F48-4983-95D9-8E647106856D}" srcOrd="1" destOrd="0" parTransId="{54CC8B03-681D-4F8F-A7EA-7DED897044E1}" sibTransId="{EA769B4C-F622-4E37-9DC1-D60D50BDB712}"/>
    <dgm:cxn modelId="{11BB1E6B-166A-431C-95F7-5FDFAD9EBDFC}" type="presOf" srcId="{72884526-4F48-4983-95D9-8E647106856D}" destId="{FFC80045-7607-4369-AEB4-3C51B3A23EA6}" srcOrd="0" destOrd="0" presId="urn:microsoft.com/office/officeart/2005/8/layout/list1"/>
    <dgm:cxn modelId="{544F3E51-2077-4C81-8BB0-8180DB9ED463}" type="presOf" srcId="{8AA68FCF-750C-4924-B80F-17135F6D734F}" destId="{E595B4B4-6501-4F61-A644-D187714AA8E5}" srcOrd="0" destOrd="0" presId="urn:microsoft.com/office/officeart/2005/8/layout/list1"/>
    <dgm:cxn modelId="{B9E7418D-82D6-4960-9D01-CF632C6A62EC}" type="presOf" srcId="{7278591A-EB4A-4F0B-95B8-DEDBB52A213E}" destId="{851EC7EC-21E9-4C9E-AC67-67558A423722}" srcOrd="0" destOrd="0" presId="urn:microsoft.com/office/officeart/2005/8/layout/list1"/>
    <dgm:cxn modelId="{F18B4995-6A7D-496C-9534-CE7B92D638E6}" type="presOf" srcId="{72884526-4F48-4983-95D9-8E647106856D}" destId="{CACBD1D9-1959-4502-BFC8-709B7434BBE6}" srcOrd="1" destOrd="0" presId="urn:microsoft.com/office/officeart/2005/8/layout/list1"/>
    <dgm:cxn modelId="{E11CC8A0-2535-48C0-B094-4694F3F3391D}" type="presOf" srcId="{DB969568-34B3-4A5F-85C2-F744823B4E51}" destId="{D962CB2C-D989-4466-BF25-189A8BA113AA}" srcOrd="1" destOrd="0" presId="urn:microsoft.com/office/officeart/2005/8/layout/list1"/>
    <dgm:cxn modelId="{8F456CA7-F29E-4A42-8E3C-3BB83BBC5FE0}" type="presOf" srcId="{DB969568-34B3-4A5F-85C2-F744823B4E51}" destId="{34B795A9-08FD-470E-8D85-5F1BB7D9DAD1}" srcOrd="0" destOrd="0" presId="urn:microsoft.com/office/officeart/2005/8/layout/list1"/>
    <dgm:cxn modelId="{23A747B0-14D5-43F0-9C31-024A335D0D54}" srcId="{72884526-4F48-4983-95D9-8E647106856D}" destId="{8AA68FCF-750C-4924-B80F-17135F6D734F}" srcOrd="0" destOrd="0" parTransId="{F7681E69-0FCA-44A6-8050-593848BC179F}" sibTransId="{E75A216B-D362-49EC-B70D-C08825A51A42}"/>
    <dgm:cxn modelId="{3025F7E5-897E-49DB-AF51-F056993F7CF6}" type="presOf" srcId="{B7F4020F-7EA0-4FDA-A4A0-87C6388AAEC6}" destId="{B767C9BA-DB4C-45C4-B233-A3FDEE8D7998}" srcOrd="0" destOrd="0" presId="urn:microsoft.com/office/officeart/2005/8/layout/list1"/>
    <dgm:cxn modelId="{6165DAE9-E86F-4B97-80E5-CA9E162908CD}" srcId="{B7F4020F-7EA0-4FDA-A4A0-87C6388AAEC6}" destId="{DB969568-34B3-4A5F-85C2-F744823B4E51}" srcOrd="0" destOrd="0" parTransId="{D7C9323F-9A8B-4EC3-A607-9BA477ABF0C6}" sibTransId="{287BBCDC-2BB3-4628-BDD9-CCF490A11E68}"/>
    <dgm:cxn modelId="{CDD529ED-B56E-4966-AECE-1F709EA529F2}" srcId="{DB969568-34B3-4A5F-85C2-F744823B4E51}" destId="{7278591A-EB4A-4F0B-95B8-DEDBB52A213E}" srcOrd="0" destOrd="0" parTransId="{B82A5519-A22D-49F5-B479-D328BAB00C53}" sibTransId="{B12B2609-1AFE-4271-8DC9-30E95014BFF6}"/>
    <dgm:cxn modelId="{EFDC8EF1-AC4C-4D75-B664-76DD8C1A4523}" type="presOf" srcId="{B6B852B8-C594-4E44-AF84-906A5380D19A}" destId="{E595B4B4-6501-4F61-A644-D187714AA8E5}" srcOrd="0" destOrd="2" presId="urn:microsoft.com/office/officeart/2005/8/layout/list1"/>
    <dgm:cxn modelId="{FE764F26-3F4A-4C9F-9B86-7D5A30E9684E}" type="presParOf" srcId="{B767C9BA-DB4C-45C4-B233-A3FDEE8D7998}" destId="{4012BB4C-BF0E-406B-8C92-842F8B8798DE}" srcOrd="0" destOrd="0" presId="urn:microsoft.com/office/officeart/2005/8/layout/list1"/>
    <dgm:cxn modelId="{8807D7B6-6FC3-4136-8B20-FA55D21E4ECB}" type="presParOf" srcId="{4012BB4C-BF0E-406B-8C92-842F8B8798DE}" destId="{34B795A9-08FD-470E-8D85-5F1BB7D9DAD1}" srcOrd="0" destOrd="0" presId="urn:microsoft.com/office/officeart/2005/8/layout/list1"/>
    <dgm:cxn modelId="{A13F442C-7E1A-4071-BE1F-5A9605D25430}" type="presParOf" srcId="{4012BB4C-BF0E-406B-8C92-842F8B8798DE}" destId="{D962CB2C-D989-4466-BF25-189A8BA113AA}" srcOrd="1" destOrd="0" presId="urn:microsoft.com/office/officeart/2005/8/layout/list1"/>
    <dgm:cxn modelId="{5D5B1BB9-0660-4822-844F-69AB6B8FBB9A}" type="presParOf" srcId="{B767C9BA-DB4C-45C4-B233-A3FDEE8D7998}" destId="{A9E82927-C66C-4521-BCF2-8429328C5EEB}" srcOrd="1" destOrd="0" presId="urn:microsoft.com/office/officeart/2005/8/layout/list1"/>
    <dgm:cxn modelId="{5447C6CD-2F2F-451D-8B75-57AC5FD90E44}" type="presParOf" srcId="{B767C9BA-DB4C-45C4-B233-A3FDEE8D7998}" destId="{851EC7EC-21E9-4C9E-AC67-67558A423722}" srcOrd="2" destOrd="0" presId="urn:microsoft.com/office/officeart/2005/8/layout/list1"/>
    <dgm:cxn modelId="{9EAFEF41-D2B6-405F-8F97-0E595A704154}" type="presParOf" srcId="{B767C9BA-DB4C-45C4-B233-A3FDEE8D7998}" destId="{10736C4C-C26A-4177-A6A5-5815305DB232}" srcOrd="3" destOrd="0" presId="urn:microsoft.com/office/officeart/2005/8/layout/list1"/>
    <dgm:cxn modelId="{03417D85-6C59-4ACE-9FE9-66FBD394C4C5}" type="presParOf" srcId="{B767C9BA-DB4C-45C4-B233-A3FDEE8D7998}" destId="{0E6B1145-91BB-45E1-90C9-75F48A3A8A20}" srcOrd="4" destOrd="0" presId="urn:microsoft.com/office/officeart/2005/8/layout/list1"/>
    <dgm:cxn modelId="{09272CA3-3B1B-4E0B-90B6-3BBCA58425FC}" type="presParOf" srcId="{0E6B1145-91BB-45E1-90C9-75F48A3A8A20}" destId="{FFC80045-7607-4369-AEB4-3C51B3A23EA6}" srcOrd="0" destOrd="0" presId="urn:microsoft.com/office/officeart/2005/8/layout/list1"/>
    <dgm:cxn modelId="{5F6ABB2A-1D35-4FD0-9538-90E7317A8FB0}" type="presParOf" srcId="{0E6B1145-91BB-45E1-90C9-75F48A3A8A20}" destId="{CACBD1D9-1959-4502-BFC8-709B7434BBE6}" srcOrd="1" destOrd="0" presId="urn:microsoft.com/office/officeart/2005/8/layout/list1"/>
    <dgm:cxn modelId="{E35847FA-9635-44C6-BDA6-D6FCB141ACF6}" type="presParOf" srcId="{B767C9BA-DB4C-45C4-B233-A3FDEE8D7998}" destId="{61F52989-D3FC-4793-BB7E-7508EAAAED08}" srcOrd="5" destOrd="0" presId="urn:microsoft.com/office/officeart/2005/8/layout/list1"/>
    <dgm:cxn modelId="{ACED6F19-D316-46E8-B232-98F7ED488F2C}" type="presParOf" srcId="{B767C9BA-DB4C-45C4-B233-A3FDEE8D7998}" destId="{E595B4B4-6501-4F61-A644-D187714AA8E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C491EF-3715-42C9-9E0C-E78CE42A84E7}" type="doc">
      <dgm:prSet loTypeId="urn:microsoft.com/office/officeart/2005/8/layout/hierarchy3" loCatId="hierarchy" qsTypeId="urn:microsoft.com/office/officeart/2005/8/quickstyle/simple1" qsCatId="simple" csTypeId="urn:microsoft.com/office/officeart/2005/8/colors/colorful5" csCatId="colorful" phldr="1"/>
      <dgm:spPr/>
      <dgm:t>
        <a:bodyPr/>
        <a:lstStyle/>
        <a:p>
          <a:endParaRPr lang="en-US"/>
        </a:p>
      </dgm:t>
    </dgm:pt>
    <dgm:pt modelId="{55E3A586-F27E-4598-AC3D-84049B78AD09}">
      <dgm:prSet/>
      <dgm:spPr/>
      <dgm:t>
        <a:bodyPr/>
        <a:lstStyle/>
        <a:p>
          <a:r>
            <a:rPr lang="en-US" b="1" i="0" dirty="0"/>
            <a:t>Mission</a:t>
          </a:r>
          <a:endParaRPr lang="en-US" b="0" i="0" dirty="0"/>
        </a:p>
      </dgm:t>
    </dgm:pt>
    <dgm:pt modelId="{B4FCB780-89D1-4F1F-8E23-FDEFB53ADADD}" type="parTrans" cxnId="{F3D99556-23D3-42B8-847D-EADE117027A1}">
      <dgm:prSet/>
      <dgm:spPr/>
      <dgm:t>
        <a:bodyPr/>
        <a:lstStyle/>
        <a:p>
          <a:endParaRPr lang="en-US"/>
        </a:p>
      </dgm:t>
    </dgm:pt>
    <dgm:pt modelId="{BD392057-8E04-40AB-A2A1-1B48BAB28057}" type="sibTrans" cxnId="{F3D99556-23D3-42B8-847D-EADE117027A1}">
      <dgm:prSet/>
      <dgm:spPr/>
      <dgm:t>
        <a:bodyPr/>
        <a:lstStyle/>
        <a:p>
          <a:endParaRPr lang="en-US"/>
        </a:p>
      </dgm:t>
    </dgm:pt>
    <dgm:pt modelId="{59DB858A-F1C1-4935-B6F6-A8C8984522DC}">
      <dgm:prSet/>
      <dgm:spPr/>
      <dgm:t>
        <a:bodyPr/>
        <a:lstStyle/>
        <a:p>
          <a:r>
            <a:rPr lang="en-US" b="1" i="0" dirty="0"/>
            <a:t>Financial Performance (October 2023)</a:t>
          </a:r>
          <a:endParaRPr lang="en-US" dirty="0"/>
        </a:p>
      </dgm:t>
    </dgm:pt>
    <dgm:pt modelId="{CFE1A8B2-56AA-4788-A59D-C6EDD85FA8A6}" type="parTrans" cxnId="{2C8EB117-20E4-47EC-90FF-0DAA6CEB6794}">
      <dgm:prSet/>
      <dgm:spPr/>
      <dgm:t>
        <a:bodyPr/>
        <a:lstStyle/>
        <a:p>
          <a:endParaRPr lang="en-US"/>
        </a:p>
      </dgm:t>
    </dgm:pt>
    <dgm:pt modelId="{C76D1FA2-3094-47C4-AC1D-8332770707C1}" type="sibTrans" cxnId="{2C8EB117-20E4-47EC-90FF-0DAA6CEB6794}">
      <dgm:prSet/>
      <dgm:spPr/>
      <dgm:t>
        <a:bodyPr/>
        <a:lstStyle/>
        <a:p>
          <a:endParaRPr lang="en-US"/>
        </a:p>
      </dgm:t>
    </dgm:pt>
    <dgm:pt modelId="{3EACAF7E-6791-4D1F-9DD9-B106331AD680}">
      <dgm:prSet/>
      <dgm:spPr/>
      <dgm:t>
        <a:bodyPr/>
        <a:lstStyle/>
        <a:p>
          <a:r>
            <a:rPr lang="en-US" b="0" i="0"/>
            <a:t>Gross Profit: $23.131 billion (11.67% decrease from the previous year)</a:t>
          </a:r>
          <a:endParaRPr lang="en-US"/>
        </a:p>
      </dgm:t>
    </dgm:pt>
    <dgm:pt modelId="{6811CEF3-BCCF-49EA-A379-BBED95141047}" type="parTrans" cxnId="{34C86D5D-99CF-41D0-9B34-6B9E005CC3A4}">
      <dgm:prSet/>
      <dgm:spPr/>
      <dgm:t>
        <a:bodyPr/>
        <a:lstStyle/>
        <a:p>
          <a:endParaRPr lang="en-US"/>
        </a:p>
      </dgm:t>
    </dgm:pt>
    <dgm:pt modelId="{D02CA67E-242A-49D2-AF0E-4F7CD864E1E0}" type="sibTrans" cxnId="{34C86D5D-99CF-41D0-9B34-6B9E005CC3A4}">
      <dgm:prSet/>
      <dgm:spPr/>
      <dgm:t>
        <a:bodyPr/>
        <a:lstStyle/>
        <a:p>
          <a:endParaRPr lang="en-US"/>
        </a:p>
      </dgm:t>
    </dgm:pt>
    <dgm:pt modelId="{849060DC-718F-4E40-86DE-12B6B542B1BA}">
      <dgm:prSet/>
      <dgm:spPr/>
      <dgm:t>
        <a:bodyPr/>
        <a:lstStyle/>
        <a:p>
          <a:r>
            <a:rPr lang="en-US" b="0" i="0"/>
            <a:t>Operational Profit: $1.585 billion (68.71% decrease from the previous year)</a:t>
          </a:r>
          <a:endParaRPr lang="en-US"/>
        </a:p>
      </dgm:t>
    </dgm:pt>
    <dgm:pt modelId="{EEA30ADB-F27A-4849-879E-DA3BE0C32F89}" type="parTrans" cxnId="{8ABE323D-DE82-4377-BBAD-6A56F3358F6C}">
      <dgm:prSet/>
      <dgm:spPr/>
      <dgm:t>
        <a:bodyPr/>
        <a:lstStyle/>
        <a:p>
          <a:endParaRPr lang="en-US"/>
        </a:p>
      </dgm:t>
    </dgm:pt>
    <dgm:pt modelId="{9ED79755-3306-4C00-8035-54AC928B0B3C}" type="sibTrans" cxnId="{8ABE323D-DE82-4377-BBAD-6A56F3358F6C}">
      <dgm:prSet/>
      <dgm:spPr/>
      <dgm:t>
        <a:bodyPr/>
        <a:lstStyle/>
        <a:p>
          <a:endParaRPr lang="en-US"/>
        </a:p>
      </dgm:t>
    </dgm:pt>
    <dgm:pt modelId="{7A84EDB6-5C16-4D84-A8EB-322FA8FB481C}">
      <dgm:prSet/>
      <dgm:spPr/>
      <dgm:t>
        <a:bodyPr/>
        <a:lstStyle/>
        <a:p>
          <a:r>
            <a:rPr lang="en-US" b="0" i="0"/>
            <a:t>Expenditure on IT and Operations: $46.137 billion (121.32% increase from the previous year)</a:t>
          </a:r>
          <a:endParaRPr lang="en-US"/>
        </a:p>
      </dgm:t>
    </dgm:pt>
    <dgm:pt modelId="{98006D65-B9EE-4668-B9FE-B5FFE615C897}" type="parTrans" cxnId="{4385CA6C-E359-4E98-B414-14ABE8C59CDF}">
      <dgm:prSet/>
      <dgm:spPr/>
      <dgm:t>
        <a:bodyPr/>
        <a:lstStyle/>
        <a:p>
          <a:endParaRPr lang="en-US"/>
        </a:p>
      </dgm:t>
    </dgm:pt>
    <dgm:pt modelId="{5A3DF7BD-6E67-4083-9AF7-FD3934FF8F6A}" type="sibTrans" cxnId="{4385CA6C-E359-4E98-B414-14ABE8C59CDF}">
      <dgm:prSet/>
      <dgm:spPr/>
      <dgm:t>
        <a:bodyPr/>
        <a:lstStyle/>
        <a:p>
          <a:endParaRPr lang="en-US"/>
        </a:p>
      </dgm:t>
    </dgm:pt>
    <dgm:pt modelId="{1CC59841-4E9A-4944-AE7D-8A744E1A7F8C}">
      <dgm:prSet/>
      <dgm:spPr/>
      <dgm:t>
        <a:bodyPr/>
        <a:lstStyle/>
        <a:p>
          <a:r>
            <a:rPr lang="en-US" b="1" i="0" dirty="0"/>
            <a:t>Market Capitalization (January 2024)</a:t>
          </a:r>
          <a:endParaRPr lang="en-US" dirty="0"/>
        </a:p>
      </dgm:t>
    </dgm:pt>
    <dgm:pt modelId="{A882477B-6953-49A6-90A6-BAFC7D534E4C}" type="parTrans" cxnId="{F51DAA41-9F9D-4F31-B344-89E3256C3736}">
      <dgm:prSet/>
      <dgm:spPr/>
      <dgm:t>
        <a:bodyPr/>
        <a:lstStyle/>
        <a:p>
          <a:endParaRPr lang="en-US"/>
        </a:p>
      </dgm:t>
    </dgm:pt>
    <dgm:pt modelId="{FB7492A3-C3CA-41B7-901B-A601872B3B14}" type="sibTrans" cxnId="{F51DAA41-9F9D-4F31-B344-89E3256C3736}">
      <dgm:prSet/>
      <dgm:spPr/>
      <dgm:t>
        <a:bodyPr/>
        <a:lstStyle/>
        <a:p>
          <a:endParaRPr lang="en-US"/>
        </a:p>
      </dgm:t>
    </dgm:pt>
    <dgm:pt modelId="{F5260F72-0E3D-4830-B8C2-1E1D0EE982F6}">
      <dgm:prSet/>
      <dgm:spPr/>
      <dgm:t>
        <a:bodyPr/>
        <a:lstStyle/>
        <a:p>
          <a:r>
            <a:rPr lang="en-US" b="1" i="0"/>
            <a:t>Strategic Initiatives</a:t>
          </a:r>
          <a:r>
            <a:rPr lang="en-US" b="0" i="0"/>
            <a:t>:</a:t>
          </a:r>
          <a:endParaRPr lang="en-US"/>
        </a:p>
      </dgm:t>
    </dgm:pt>
    <dgm:pt modelId="{E2797F20-872D-44A3-9847-B23B686EDED5}" type="parTrans" cxnId="{2B65A86C-56CF-4E65-A58B-21E8102FC8AC}">
      <dgm:prSet/>
      <dgm:spPr/>
      <dgm:t>
        <a:bodyPr/>
        <a:lstStyle/>
        <a:p>
          <a:endParaRPr lang="en-US"/>
        </a:p>
      </dgm:t>
    </dgm:pt>
    <dgm:pt modelId="{74F77D78-7EB9-4ADB-B366-D3E84CD5DF4C}" type="sibTrans" cxnId="{2B65A86C-56CF-4E65-A58B-21E8102FC8AC}">
      <dgm:prSet/>
      <dgm:spPr/>
      <dgm:t>
        <a:bodyPr/>
        <a:lstStyle/>
        <a:p>
          <a:endParaRPr lang="en-US"/>
        </a:p>
      </dgm:t>
    </dgm:pt>
    <dgm:pt modelId="{479CA076-0A97-4F0A-9422-4ED2B802B146}">
      <dgm:prSet/>
      <dgm:spPr/>
      <dgm:t>
        <a:bodyPr/>
        <a:lstStyle/>
        <a:p>
          <a:r>
            <a:rPr lang="en-US" b="0" i="0" dirty="0"/>
            <a:t>Acquisitions to enhance digital capabilities and client experiences.</a:t>
          </a:r>
          <a:endParaRPr lang="en-US" dirty="0"/>
        </a:p>
      </dgm:t>
    </dgm:pt>
    <dgm:pt modelId="{9DE81BC4-28D9-46C8-B8B3-BD8F75B0ECFE}" type="parTrans" cxnId="{C433F10E-6CA5-4ABA-B917-46ABDF9ACB30}">
      <dgm:prSet/>
      <dgm:spPr/>
      <dgm:t>
        <a:bodyPr/>
        <a:lstStyle/>
        <a:p>
          <a:endParaRPr lang="en-US"/>
        </a:p>
      </dgm:t>
    </dgm:pt>
    <dgm:pt modelId="{2F573657-6FF5-44D5-8063-F6BB9420E37B}" type="sibTrans" cxnId="{C433F10E-6CA5-4ABA-B917-46ABDF9ACB30}">
      <dgm:prSet/>
      <dgm:spPr/>
      <dgm:t>
        <a:bodyPr/>
        <a:lstStyle/>
        <a:p>
          <a:endParaRPr lang="en-US"/>
        </a:p>
      </dgm:t>
    </dgm:pt>
    <dgm:pt modelId="{55C6D8FE-90A7-401C-8253-EC6051089D3C}">
      <dgm:prSet/>
      <dgm:spPr/>
      <dgm:t>
        <a:bodyPr/>
        <a:lstStyle/>
        <a:p>
          <a:r>
            <a:rPr lang="en-US" b="0" i="0" dirty="0"/>
            <a:t>Focus on innovative digital offerings and customer satisfaction.</a:t>
          </a:r>
          <a:endParaRPr lang="en-US" dirty="0"/>
        </a:p>
      </dgm:t>
    </dgm:pt>
    <dgm:pt modelId="{396A6C1B-C771-4027-A824-A5FA5217DE2C}" type="parTrans" cxnId="{3A2E6AE7-21D8-443C-943B-D05D6996A330}">
      <dgm:prSet/>
      <dgm:spPr/>
      <dgm:t>
        <a:bodyPr/>
        <a:lstStyle/>
        <a:p>
          <a:endParaRPr lang="en-US"/>
        </a:p>
      </dgm:t>
    </dgm:pt>
    <dgm:pt modelId="{0D55A3C4-BB1E-4746-8569-9E788A08A673}" type="sibTrans" cxnId="{3A2E6AE7-21D8-443C-943B-D05D6996A330}">
      <dgm:prSet/>
      <dgm:spPr/>
      <dgm:t>
        <a:bodyPr/>
        <a:lstStyle/>
        <a:p>
          <a:endParaRPr lang="en-US"/>
        </a:p>
      </dgm:t>
    </dgm:pt>
    <dgm:pt modelId="{1B341F75-D0F8-4649-AE45-69AA4B94E6E4}">
      <dgm:prSet/>
      <dgm:spPr/>
      <dgm:t>
        <a:bodyPr/>
        <a:lstStyle/>
        <a:p>
          <a:r>
            <a:rPr lang="en-US" b="0" i="0" dirty="0"/>
            <a:t>Dedicated to delivering exceptional customer experiences and defining excellence in banking service.</a:t>
          </a:r>
          <a:endParaRPr lang="en-US" dirty="0"/>
        </a:p>
      </dgm:t>
    </dgm:pt>
    <dgm:pt modelId="{55FE67EB-27DE-4251-A5BA-142C92C83298}" type="parTrans" cxnId="{5D78E062-3439-4611-A3BF-DBCDE718B9EC}">
      <dgm:prSet/>
      <dgm:spPr/>
      <dgm:t>
        <a:bodyPr/>
        <a:lstStyle/>
        <a:p>
          <a:endParaRPr lang="en-CA"/>
        </a:p>
      </dgm:t>
    </dgm:pt>
    <dgm:pt modelId="{2DA175BE-E29C-41DA-A119-3E276B114D63}" type="sibTrans" cxnId="{5D78E062-3439-4611-A3BF-DBCDE718B9EC}">
      <dgm:prSet/>
      <dgm:spPr/>
      <dgm:t>
        <a:bodyPr/>
        <a:lstStyle/>
        <a:p>
          <a:endParaRPr lang="en-CA"/>
        </a:p>
      </dgm:t>
    </dgm:pt>
    <dgm:pt modelId="{7F33493F-A07A-4AB4-9DF7-4D35523C828E}">
      <dgm:prSet/>
      <dgm:spPr/>
      <dgm:t>
        <a:bodyPr/>
        <a:lstStyle/>
        <a:p>
          <a:r>
            <a:rPr lang="en-US" b="0" i="0" dirty="0"/>
            <a:t>$68.85 billion (World's 235th most valuable company)</a:t>
          </a:r>
          <a:endParaRPr lang="en-CA" dirty="0"/>
        </a:p>
      </dgm:t>
    </dgm:pt>
    <dgm:pt modelId="{63FDE6D4-BE94-43AF-80A0-9AB28BC0DD24}" type="parTrans" cxnId="{17C69302-D7F3-4FAA-9F6D-F6CA68888C97}">
      <dgm:prSet/>
      <dgm:spPr/>
      <dgm:t>
        <a:bodyPr/>
        <a:lstStyle/>
        <a:p>
          <a:endParaRPr lang="en-CA"/>
        </a:p>
      </dgm:t>
    </dgm:pt>
    <dgm:pt modelId="{3127EC3A-3394-4381-BCD9-B15B6E15E650}" type="sibTrans" cxnId="{17C69302-D7F3-4FAA-9F6D-F6CA68888C97}">
      <dgm:prSet/>
      <dgm:spPr/>
      <dgm:t>
        <a:bodyPr/>
        <a:lstStyle/>
        <a:p>
          <a:endParaRPr lang="en-CA"/>
        </a:p>
      </dgm:t>
    </dgm:pt>
    <dgm:pt modelId="{1A1F085C-2F6A-47A8-85A4-338A6D077DDD}" type="pres">
      <dgm:prSet presAssocID="{90C491EF-3715-42C9-9E0C-E78CE42A84E7}" presName="diagram" presStyleCnt="0">
        <dgm:presLayoutVars>
          <dgm:chPref val="1"/>
          <dgm:dir/>
          <dgm:animOne val="branch"/>
          <dgm:animLvl val="lvl"/>
          <dgm:resizeHandles/>
        </dgm:presLayoutVars>
      </dgm:prSet>
      <dgm:spPr/>
    </dgm:pt>
    <dgm:pt modelId="{03A64C93-0875-46F9-86D9-411C191B5964}" type="pres">
      <dgm:prSet presAssocID="{55E3A586-F27E-4598-AC3D-84049B78AD09}" presName="root" presStyleCnt="0"/>
      <dgm:spPr/>
    </dgm:pt>
    <dgm:pt modelId="{B5A6D611-24A7-4453-8224-ECD78FE56765}" type="pres">
      <dgm:prSet presAssocID="{55E3A586-F27E-4598-AC3D-84049B78AD09}" presName="rootComposite" presStyleCnt="0"/>
      <dgm:spPr/>
    </dgm:pt>
    <dgm:pt modelId="{A06D5A8C-AE7D-4D14-A32F-E7E2234C2876}" type="pres">
      <dgm:prSet presAssocID="{55E3A586-F27E-4598-AC3D-84049B78AD09}" presName="rootText" presStyleLbl="node1" presStyleIdx="0" presStyleCnt="4"/>
      <dgm:spPr/>
    </dgm:pt>
    <dgm:pt modelId="{6676908B-9146-41BF-A1F1-B090F5C65A6E}" type="pres">
      <dgm:prSet presAssocID="{55E3A586-F27E-4598-AC3D-84049B78AD09}" presName="rootConnector" presStyleLbl="node1" presStyleIdx="0" presStyleCnt="4"/>
      <dgm:spPr/>
    </dgm:pt>
    <dgm:pt modelId="{2B777518-A413-4EAC-9C59-3FCF1BB26550}" type="pres">
      <dgm:prSet presAssocID="{55E3A586-F27E-4598-AC3D-84049B78AD09}" presName="childShape" presStyleCnt="0"/>
      <dgm:spPr/>
    </dgm:pt>
    <dgm:pt modelId="{FBEFC1DB-746D-4AD3-B163-A30BB569B63E}" type="pres">
      <dgm:prSet presAssocID="{55FE67EB-27DE-4251-A5BA-142C92C83298}" presName="Name13" presStyleLbl="parChTrans1D2" presStyleIdx="0" presStyleCnt="7"/>
      <dgm:spPr/>
    </dgm:pt>
    <dgm:pt modelId="{0EFA12A6-7396-4EB2-B155-909D368AF669}" type="pres">
      <dgm:prSet presAssocID="{1B341F75-D0F8-4649-AE45-69AA4B94E6E4}" presName="childText" presStyleLbl="bgAcc1" presStyleIdx="0" presStyleCnt="7">
        <dgm:presLayoutVars>
          <dgm:bulletEnabled val="1"/>
        </dgm:presLayoutVars>
      </dgm:prSet>
      <dgm:spPr/>
    </dgm:pt>
    <dgm:pt modelId="{4D5DE5AA-657C-4952-9347-474B6F70C9EF}" type="pres">
      <dgm:prSet presAssocID="{59DB858A-F1C1-4935-B6F6-A8C8984522DC}" presName="root" presStyleCnt="0"/>
      <dgm:spPr/>
    </dgm:pt>
    <dgm:pt modelId="{7D3E8E60-4021-4DEB-948D-BD24EAE2FEF3}" type="pres">
      <dgm:prSet presAssocID="{59DB858A-F1C1-4935-B6F6-A8C8984522DC}" presName="rootComposite" presStyleCnt="0"/>
      <dgm:spPr/>
    </dgm:pt>
    <dgm:pt modelId="{430F795D-7E2A-458B-929E-FB98F325E4B4}" type="pres">
      <dgm:prSet presAssocID="{59DB858A-F1C1-4935-B6F6-A8C8984522DC}" presName="rootText" presStyleLbl="node1" presStyleIdx="1" presStyleCnt="4"/>
      <dgm:spPr/>
    </dgm:pt>
    <dgm:pt modelId="{357B848B-C8C5-4B19-8BEC-A8832531A59C}" type="pres">
      <dgm:prSet presAssocID="{59DB858A-F1C1-4935-B6F6-A8C8984522DC}" presName="rootConnector" presStyleLbl="node1" presStyleIdx="1" presStyleCnt="4"/>
      <dgm:spPr/>
    </dgm:pt>
    <dgm:pt modelId="{5CF12D6C-BC56-42B1-95EE-F952ED57A8BF}" type="pres">
      <dgm:prSet presAssocID="{59DB858A-F1C1-4935-B6F6-A8C8984522DC}" presName="childShape" presStyleCnt="0"/>
      <dgm:spPr/>
    </dgm:pt>
    <dgm:pt modelId="{DFA4B891-D9D9-4D3D-9B14-36C4CABAEF10}" type="pres">
      <dgm:prSet presAssocID="{6811CEF3-BCCF-49EA-A379-BBED95141047}" presName="Name13" presStyleLbl="parChTrans1D2" presStyleIdx="1" presStyleCnt="7"/>
      <dgm:spPr/>
    </dgm:pt>
    <dgm:pt modelId="{76DEE0CB-397F-49D7-9DC4-1F4EBBF2322B}" type="pres">
      <dgm:prSet presAssocID="{3EACAF7E-6791-4D1F-9DD9-B106331AD680}" presName="childText" presStyleLbl="bgAcc1" presStyleIdx="1" presStyleCnt="7">
        <dgm:presLayoutVars>
          <dgm:bulletEnabled val="1"/>
        </dgm:presLayoutVars>
      </dgm:prSet>
      <dgm:spPr/>
    </dgm:pt>
    <dgm:pt modelId="{0DE8A82B-8C00-4C57-8BA7-894D2DFEE418}" type="pres">
      <dgm:prSet presAssocID="{EEA30ADB-F27A-4849-879E-DA3BE0C32F89}" presName="Name13" presStyleLbl="parChTrans1D2" presStyleIdx="2" presStyleCnt="7"/>
      <dgm:spPr/>
    </dgm:pt>
    <dgm:pt modelId="{C72AC7E1-55BC-4922-8564-BBFBF57DF10C}" type="pres">
      <dgm:prSet presAssocID="{849060DC-718F-4E40-86DE-12B6B542B1BA}" presName="childText" presStyleLbl="bgAcc1" presStyleIdx="2" presStyleCnt="7">
        <dgm:presLayoutVars>
          <dgm:bulletEnabled val="1"/>
        </dgm:presLayoutVars>
      </dgm:prSet>
      <dgm:spPr/>
    </dgm:pt>
    <dgm:pt modelId="{139D737E-2F24-40C3-80FE-DE51BA1DC41A}" type="pres">
      <dgm:prSet presAssocID="{98006D65-B9EE-4668-B9FE-B5FFE615C897}" presName="Name13" presStyleLbl="parChTrans1D2" presStyleIdx="3" presStyleCnt="7"/>
      <dgm:spPr/>
    </dgm:pt>
    <dgm:pt modelId="{4B4A7B08-B07C-4447-B46A-39EFA54DB767}" type="pres">
      <dgm:prSet presAssocID="{7A84EDB6-5C16-4D84-A8EB-322FA8FB481C}" presName="childText" presStyleLbl="bgAcc1" presStyleIdx="3" presStyleCnt="7">
        <dgm:presLayoutVars>
          <dgm:bulletEnabled val="1"/>
        </dgm:presLayoutVars>
      </dgm:prSet>
      <dgm:spPr/>
    </dgm:pt>
    <dgm:pt modelId="{D298EF30-0C17-4E3A-B9D9-19F6CCCB2B1A}" type="pres">
      <dgm:prSet presAssocID="{1CC59841-4E9A-4944-AE7D-8A744E1A7F8C}" presName="root" presStyleCnt="0"/>
      <dgm:spPr/>
    </dgm:pt>
    <dgm:pt modelId="{712F5657-E0A4-4CC2-A4CE-5A337FAFCAAA}" type="pres">
      <dgm:prSet presAssocID="{1CC59841-4E9A-4944-AE7D-8A744E1A7F8C}" presName="rootComposite" presStyleCnt="0"/>
      <dgm:spPr/>
    </dgm:pt>
    <dgm:pt modelId="{32395E04-0C74-434C-8AA0-2BFD69F6F0FD}" type="pres">
      <dgm:prSet presAssocID="{1CC59841-4E9A-4944-AE7D-8A744E1A7F8C}" presName="rootText" presStyleLbl="node1" presStyleIdx="2" presStyleCnt="4"/>
      <dgm:spPr/>
    </dgm:pt>
    <dgm:pt modelId="{B4BC5A6C-2D26-40F0-B13E-C1E06B49FE31}" type="pres">
      <dgm:prSet presAssocID="{1CC59841-4E9A-4944-AE7D-8A744E1A7F8C}" presName="rootConnector" presStyleLbl="node1" presStyleIdx="2" presStyleCnt="4"/>
      <dgm:spPr/>
    </dgm:pt>
    <dgm:pt modelId="{7C7D3708-7CEF-4898-83F4-E410732A28CB}" type="pres">
      <dgm:prSet presAssocID="{1CC59841-4E9A-4944-AE7D-8A744E1A7F8C}" presName="childShape" presStyleCnt="0"/>
      <dgm:spPr/>
    </dgm:pt>
    <dgm:pt modelId="{6480ABFF-A71F-44A3-A53E-31437AAAB905}" type="pres">
      <dgm:prSet presAssocID="{63FDE6D4-BE94-43AF-80A0-9AB28BC0DD24}" presName="Name13" presStyleLbl="parChTrans1D2" presStyleIdx="4" presStyleCnt="7"/>
      <dgm:spPr/>
    </dgm:pt>
    <dgm:pt modelId="{82F8D605-2B50-4C93-8846-5F32C7B43F6E}" type="pres">
      <dgm:prSet presAssocID="{7F33493F-A07A-4AB4-9DF7-4D35523C828E}" presName="childText" presStyleLbl="bgAcc1" presStyleIdx="4" presStyleCnt="7">
        <dgm:presLayoutVars>
          <dgm:bulletEnabled val="1"/>
        </dgm:presLayoutVars>
      </dgm:prSet>
      <dgm:spPr/>
    </dgm:pt>
    <dgm:pt modelId="{4A45C4A3-AA25-455C-B4E0-EAFF0E6A15B2}" type="pres">
      <dgm:prSet presAssocID="{F5260F72-0E3D-4830-B8C2-1E1D0EE982F6}" presName="root" presStyleCnt="0"/>
      <dgm:spPr/>
    </dgm:pt>
    <dgm:pt modelId="{177961CC-EEF8-4C0D-9003-E4436C30FF27}" type="pres">
      <dgm:prSet presAssocID="{F5260F72-0E3D-4830-B8C2-1E1D0EE982F6}" presName="rootComposite" presStyleCnt="0"/>
      <dgm:spPr/>
    </dgm:pt>
    <dgm:pt modelId="{D1A25E5B-66CB-459D-B079-08D3AB2CE58E}" type="pres">
      <dgm:prSet presAssocID="{F5260F72-0E3D-4830-B8C2-1E1D0EE982F6}" presName="rootText" presStyleLbl="node1" presStyleIdx="3" presStyleCnt="4"/>
      <dgm:spPr/>
    </dgm:pt>
    <dgm:pt modelId="{BDB8E001-B404-4D83-B468-F94BC5E2BB59}" type="pres">
      <dgm:prSet presAssocID="{F5260F72-0E3D-4830-B8C2-1E1D0EE982F6}" presName="rootConnector" presStyleLbl="node1" presStyleIdx="3" presStyleCnt="4"/>
      <dgm:spPr/>
    </dgm:pt>
    <dgm:pt modelId="{487AC296-7F38-4A8F-8A06-7CAFEEA9CFC7}" type="pres">
      <dgm:prSet presAssocID="{F5260F72-0E3D-4830-B8C2-1E1D0EE982F6}" presName="childShape" presStyleCnt="0"/>
      <dgm:spPr/>
    </dgm:pt>
    <dgm:pt modelId="{D1C6B79B-16B4-4A84-9B77-E2883E307B52}" type="pres">
      <dgm:prSet presAssocID="{9DE81BC4-28D9-46C8-B8B3-BD8F75B0ECFE}" presName="Name13" presStyleLbl="parChTrans1D2" presStyleIdx="5" presStyleCnt="7"/>
      <dgm:spPr/>
    </dgm:pt>
    <dgm:pt modelId="{AEC2C50F-B27E-4F50-963E-FC9AF63242A6}" type="pres">
      <dgm:prSet presAssocID="{479CA076-0A97-4F0A-9422-4ED2B802B146}" presName="childText" presStyleLbl="bgAcc1" presStyleIdx="5" presStyleCnt="7">
        <dgm:presLayoutVars>
          <dgm:bulletEnabled val="1"/>
        </dgm:presLayoutVars>
      </dgm:prSet>
      <dgm:spPr/>
    </dgm:pt>
    <dgm:pt modelId="{1E132440-762E-4DFD-9517-943C19056A11}" type="pres">
      <dgm:prSet presAssocID="{396A6C1B-C771-4027-A824-A5FA5217DE2C}" presName="Name13" presStyleLbl="parChTrans1D2" presStyleIdx="6" presStyleCnt="7"/>
      <dgm:spPr/>
    </dgm:pt>
    <dgm:pt modelId="{5AF709E2-DACC-46C0-B054-AAAEE3B002CE}" type="pres">
      <dgm:prSet presAssocID="{55C6D8FE-90A7-401C-8253-EC6051089D3C}" presName="childText" presStyleLbl="bgAcc1" presStyleIdx="6" presStyleCnt="7">
        <dgm:presLayoutVars>
          <dgm:bulletEnabled val="1"/>
        </dgm:presLayoutVars>
      </dgm:prSet>
      <dgm:spPr/>
    </dgm:pt>
  </dgm:ptLst>
  <dgm:cxnLst>
    <dgm:cxn modelId="{17C69302-D7F3-4FAA-9F6D-F6CA68888C97}" srcId="{1CC59841-4E9A-4944-AE7D-8A744E1A7F8C}" destId="{7F33493F-A07A-4AB4-9DF7-4D35523C828E}" srcOrd="0" destOrd="0" parTransId="{63FDE6D4-BE94-43AF-80A0-9AB28BC0DD24}" sibTransId="{3127EC3A-3394-4381-BCD9-B15B6E15E650}"/>
    <dgm:cxn modelId="{C96EBF0D-16F5-4208-8480-F39F0A078241}" type="presOf" srcId="{479CA076-0A97-4F0A-9422-4ED2B802B146}" destId="{AEC2C50F-B27E-4F50-963E-FC9AF63242A6}" srcOrd="0" destOrd="0" presId="urn:microsoft.com/office/officeart/2005/8/layout/hierarchy3"/>
    <dgm:cxn modelId="{C433F10E-6CA5-4ABA-B917-46ABDF9ACB30}" srcId="{F5260F72-0E3D-4830-B8C2-1E1D0EE982F6}" destId="{479CA076-0A97-4F0A-9422-4ED2B802B146}" srcOrd="0" destOrd="0" parTransId="{9DE81BC4-28D9-46C8-B8B3-BD8F75B0ECFE}" sibTransId="{2F573657-6FF5-44D5-8063-F6BB9420E37B}"/>
    <dgm:cxn modelId="{2C8EB117-20E4-47EC-90FF-0DAA6CEB6794}" srcId="{90C491EF-3715-42C9-9E0C-E78CE42A84E7}" destId="{59DB858A-F1C1-4935-B6F6-A8C8984522DC}" srcOrd="1" destOrd="0" parTransId="{CFE1A8B2-56AA-4788-A59D-C6EDD85FA8A6}" sibTransId="{C76D1FA2-3094-47C4-AC1D-8332770707C1}"/>
    <dgm:cxn modelId="{10E84C2B-452C-4014-8DDE-5FCA4BAE788A}" type="presOf" srcId="{6811CEF3-BCCF-49EA-A379-BBED95141047}" destId="{DFA4B891-D9D9-4D3D-9B14-36C4CABAEF10}" srcOrd="0" destOrd="0" presId="urn:microsoft.com/office/officeart/2005/8/layout/hierarchy3"/>
    <dgm:cxn modelId="{4B58262C-66E1-471E-975C-B0A2909A9C15}" type="presOf" srcId="{9DE81BC4-28D9-46C8-B8B3-BD8F75B0ECFE}" destId="{D1C6B79B-16B4-4A84-9B77-E2883E307B52}" srcOrd="0" destOrd="0" presId="urn:microsoft.com/office/officeart/2005/8/layout/hierarchy3"/>
    <dgm:cxn modelId="{62BC4231-D637-492C-A00A-00DC48F7326D}" type="presOf" srcId="{F5260F72-0E3D-4830-B8C2-1E1D0EE982F6}" destId="{BDB8E001-B404-4D83-B468-F94BC5E2BB59}" srcOrd="1" destOrd="0" presId="urn:microsoft.com/office/officeart/2005/8/layout/hierarchy3"/>
    <dgm:cxn modelId="{8ABE323D-DE82-4377-BBAD-6A56F3358F6C}" srcId="{59DB858A-F1C1-4935-B6F6-A8C8984522DC}" destId="{849060DC-718F-4E40-86DE-12B6B542B1BA}" srcOrd="1" destOrd="0" parTransId="{EEA30ADB-F27A-4849-879E-DA3BE0C32F89}" sibTransId="{9ED79755-3306-4C00-8035-54AC928B0B3C}"/>
    <dgm:cxn modelId="{E55FBF3E-70F4-46AA-8C1B-A802E1F37112}" type="presOf" srcId="{55E3A586-F27E-4598-AC3D-84049B78AD09}" destId="{A06D5A8C-AE7D-4D14-A32F-E7E2234C2876}" srcOrd="0" destOrd="0" presId="urn:microsoft.com/office/officeart/2005/8/layout/hierarchy3"/>
    <dgm:cxn modelId="{34C86D5D-99CF-41D0-9B34-6B9E005CC3A4}" srcId="{59DB858A-F1C1-4935-B6F6-A8C8984522DC}" destId="{3EACAF7E-6791-4D1F-9DD9-B106331AD680}" srcOrd="0" destOrd="0" parTransId="{6811CEF3-BCCF-49EA-A379-BBED95141047}" sibTransId="{D02CA67E-242A-49D2-AF0E-4F7CD864E1E0}"/>
    <dgm:cxn modelId="{F51DAA41-9F9D-4F31-B344-89E3256C3736}" srcId="{90C491EF-3715-42C9-9E0C-E78CE42A84E7}" destId="{1CC59841-4E9A-4944-AE7D-8A744E1A7F8C}" srcOrd="2" destOrd="0" parTransId="{A882477B-6953-49A6-90A6-BAFC7D534E4C}" sibTransId="{FB7492A3-C3CA-41B7-901B-A601872B3B14}"/>
    <dgm:cxn modelId="{5D78E062-3439-4611-A3BF-DBCDE718B9EC}" srcId="{55E3A586-F27E-4598-AC3D-84049B78AD09}" destId="{1B341F75-D0F8-4649-AE45-69AA4B94E6E4}" srcOrd="0" destOrd="0" parTransId="{55FE67EB-27DE-4251-A5BA-142C92C83298}" sibTransId="{2DA175BE-E29C-41DA-A119-3E276B114D63}"/>
    <dgm:cxn modelId="{D0D82744-F2F1-40FC-8860-DB4530014A31}" type="presOf" srcId="{55C6D8FE-90A7-401C-8253-EC6051089D3C}" destId="{5AF709E2-DACC-46C0-B054-AAAEE3B002CE}" srcOrd="0" destOrd="0" presId="urn:microsoft.com/office/officeart/2005/8/layout/hierarchy3"/>
    <dgm:cxn modelId="{CA9FC146-9D7F-4DDD-A972-008649DCD201}" type="presOf" srcId="{F5260F72-0E3D-4830-B8C2-1E1D0EE982F6}" destId="{D1A25E5B-66CB-459D-B079-08D3AB2CE58E}" srcOrd="0" destOrd="0" presId="urn:microsoft.com/office/officeart/2005/8/layout/hierarchy3"/>
    <dgm:cxn modelId="{2B65A86C-56CF-4E65-A58B-21E8102FC8AC}" srcId="{90C491EF-3715-42C9-9E0C-E78CE42A84E7}" destId="{F5260F72-0E3D-4830-B8C2-1E1D0EE982F6}" srcOrd="3" destOrd="0" parTransId="{E2797F20-872D-44A3-9847-B23B686EDED5}" sibTransId="{74F77D78-7EB9-4ADB-B366-D3E84CD5DF4C}"/>
    <dgm:cxn modelId="{4385CA6C-E359-4E98-B414-14ABE8C59CDF}" srcId="{59DB858A-F1C1-4935-B6F6-A8C8984522DC}" destId="{7A84EDB6-5C16-4D84-A8EB-322FA8FB481C}" srcOrd="2" destOrd="0" parTransId="{98006D65-B9EE-4668-B9FE-B5FFE615C897}" sibTransId="{5A3DF7BD-6E67-4083-9AF7-FD3934FF8F6A}"/>
    <dgm:cxn modelId="{F3D99556-23D3-42B8-847D-EADE117027A1}" srcId="{90C491EF-3715-42C9-9E0C-E78CE42A84E7}" destId="{55E3A586-F27E-4598-AC3D-84049B78AD09}" srcOrd="0" destOrd="0" parTransId="{B4FCB780-89D1-4F1F-8E23-FDEFB53ADADD}" sibTransId="{BD392057-8E04-40AB-A2A1-1B48BAB28057}"/>
    <dgm:cxn modelId="{3E93D259-61CE-4B18-8EE0-C83BA1933E7F}" type="presOf" srcId="{55FE67EB-27DE-4251-A5BA-142C92C83298}" destId="{FBEFC1DB-746D-4AD3-B163-A30BB569B63E}" srcOrd="0" destOrd="0" presId="urn:microsoft.com/office/officeart/2005/8/layout/hierarchy3"/>
    <dgm:cxn modelId="{33C1D979-1599-4ACD-862E-338624FDBFBB}" type="presOf" srcId="{90C491EF-3715-42C9-9E0C-E78CE42A84E7}" destId="{1A1F085C-2F6A-47A8-85A4-338A6D077DDD}" srcOrd="0" destOrd="0" presId="urn:microsoft.com/office/officeart/2005/8/layout/hierarchy3"/>
    <dgm:cxn modelId="{3FC5D682-6761-4565-A673-8BADF9E499D8}" type="presOf" srcId="{63FDE6D4-BE94-43AF-80A0-9AB28BC0DD24}" destId="{6480ABFF-A71F-44A3-A53E-31437AAAB905}" srcOrd="0" destOrd="0" presId="urn:microsoft.com/office/officeart/2005/8/layout/hierarchy3"/>
    <dgm:cxn modelId="{25442E8B-9006-4F3A-8323-DF787F414FC8}" type="presOf" srcId="{98006D65-B9EE-4668-B9FE-B5FFE615C897}" destId="{139D737E-2F24-40C3-80FE-DE51BA1DC41A}" srcOrd="0" destOrd="0" presId="urn:microsoft.com/office/officeart/2005/8/layout/hierarchy3"/>
    <dgm:cxn modelId="{4E1BBF91-36A2-465C-8897-F2A15C88B3B8}" type="presOf" srcId="{3EACAF7E-6791-4D1F-9DD9-B106331AD680}" destId="{76DEE0CB-397F-49D7-9DC4-1F4EBBF2322B}" srcOrd="0" destOrd="0" presId="urn:microsoft.com/office/officeart/2005/8/layout/hierarchy3"/>
    <dgm:cxn modelId="{520E53A3-2249-435D-AB76-DCDEC86BA0C3}" type="presOf" srcId="{396A6C1B-C771-4027-A824-A5FA5217DE2C}" destId="{1E132440-762E-4DFD-9517-943C19056A11}" srcOrd="0" destOrd="0" presId="urn:microsoft.com/office/officeart/2005/8/layout/hierarchy3"/>
    <dgm:cxn modelId="{2A7016A5-0806-4495-9449-AD1EA59E4D76}" type="presOf" srcId="{7F33493F-A07A-4AB4-9DF7-4D35523C828E}" destId="{82F8D605-2B50-4C93-8846-5F32C7B43F6E}" srcOrd="0" destOrd="0" presId="urn:microsoft.com/office/officeart/2005/8/layout/hierarchy3"/>
    <dgm:cxn modelId="{CDE2EAA5-D23E-4F96-8B66-4E4BD63E573E}" type="presOf" srcId="{7A84EDB6-5C16-4D84-A8EB-322FA8FB481C}" destId="{4B4A7B08-B07C-4447-B46A-39EFA54DB767}" srcOrd="0" destOrd="0" presId="urn:microsoft.com/office/officeart/2005/8/layout/hierarchy3"/>
    <dgm:cxn modelId="{FB22F8A7-CBDD-4F1D-90D7-E56C46229F71}" type="presOf" srcId="{59DB858A-F1C1-4935-B6F6-A8C8984522DC}" destId="{430F795D-7E2A-458B-929E-FB98F325E4B4}" srcOrd="0" destOrd="0" presId="urn:microsoft.com/office/officeart/2005/8/layout/hierarchy3"/>
    <dgm:cxn modelId="{5D276EB0-63D7-4A41-8B9E-A1437F06FFB2}" type="presOf" srcId="{1CC59841-4E9A-4944-AE7D-8A744E1A7F8C}" destId="{B4BC5A6C-2D26-40F0-B13E-C1E06B49FE31}" srcOrd="1" destOrd="0" presId="urn:microsoft.com/office/officeart/2005/8/layout/hierarchy3"/>
    <dgm:cxn modelId="{72C981B6-5883-4269-8798-4A96B124993A}" type="presOf" srcId="{EEA30ADB-F27A-4849-879E-DA3BE0C32F89}" destId="{0DE8A82B-8C00-4C57-8BA7-894D2DFEE418}" srcOrd="0" destOrd="0" presId="urn:microsoft.com/office/officeart/2005/8/layout/hierarchy3"/>
    <dgm:cxn modelId="{41A580BB-97B0-43C9-B24A-3DC31C57F65E}" type="presOf" srcId="{1CC59841-4E9A-4944-AE7D-8A744E1A7F8C}" destId="{32395E04-0C74-434C-8AA0-2BFD69F6F0FD}" srcOrd="0" destOrd="0" presId="urn:microsoft.com/office/officeart/2005/8/layout/hierarchy3"/>
    <dgm:cxn modelId="{8F47F1BB-4C24-4F43-9981-C471D7D3DA38}" type="presOf" srcId="{55E3A586-F27E-4598-AC3D-84049B78AD09}" destId="{6676908B-9146-41BF-A1F1-B090F5C65A6E}" srcOrd="1" destOrd="0" presId="urn:microsoft.com/office/officeart/2005/8/layout/hierarchy3"/>
    <dgm:cxn modelId="{B29668C5-A93C-4677-8AC4-F11AEBDC3BF0}" type="presOf" srcId="{849060DC-718F-4E40-86DE-12B6B542B1BA}" destId="{C72AC7E1-55BC-4922-8564-BBFBF57DF10C}" srcOrd="0" destOrd="0" presId="urn:microsoft.com/office/officeart/2005/8/layout/hierarchy3"/>
    <dgm:cxn modelId="{3558BECC-A002-435B-9909-EE2A26ACF312}" type="presOf" srcId="{59DB858A-F1C1-4935-B6F6-A8C8984522DC}" destId="{357B848B-C8C5-4B19-8BEC-A8832531A59C}" srcOrd="1" destOrd="0" presId="urn:microsoft.com/office/officeart/2005/8/layout/hierarchy3"/>
    <dgm:cxn modelId="{AC11EDD3-B578-4D5E-948C-77845579D3EB}" type="presOf" srcId="{1B341F75-D0F8-4649-AE45-69AA4B94E6E4}" destId="{0EFA12A6-7396-4EB2-B155-909D368AF669}" srcOrd="0" destOrd="0" presId="urn:microsoft.com/office/officeart/2005/8/layout/hierarchy3"/>
    <dgm:cxn modelId="{3A2E6AE7-21D8-443C-943B-D05D6996A330}" srcId="{F5260F72-0E3D-4830-B8C2-1E1D0EE982F6}" destId="{55C6D8FE-90A7-401C-8253-EC6051089D3C}" srcOrd="1" destOrd="0" parTransId="{396A6C1B-C771-4027-A824-A5FA5217DE2C}" sibTransId="{0D55A3C4-BB1E-4746-8569-9E788A08A673}"/>
    <dgm:cxn modelId="{739C5012-4EB8-4800-8318-AE6FFABC7ABC}" type="presParOf" srcId="{1A1F085C-2F6A-47A8-85A4-338A6D077DDD}" destId="{03A64C93-0875-46F9-86D9-411C191B5964}" srcOrd="0" destOrd="0" presId="urn:microsoft.com/office/officeart/2005/8/layout/hierarchy3"/>
    <dgm:cxn modelId="{27A13F2E-96B4-4BD0-868F-BAF6E2ABF999}" type="presParOf" srcId="{03A64C93-0875-46F9-86D9-411C191B5964}" destId="{B5A6D611-24A7-4453-8224-ECD78FE56765}" srcOrd="0" destOrd="0" presId="urn:microsoft.com/office/officeart/2005/8/layout/hierarchy3"/>
    <dgm:cxn modelId="{812C638C-57FB-493E-9475-6E005432FA2C}" type="presParOf" srcId="{B5A6D611-24A7-4453-8224-ECD78FE56765}" destId="{A06D5A8C-AE7D-4D14-A32F-E7E2234C2876}" srcOrd="0" destOrd="0" presId="urn:microsoft.com/office/officeart/2005/8/layout/hierarchy3"/>
    <dgm:cxn modelId="{92677657-715E-4BF5-818D-047D9C96E3CF}" type="presParOf" srcId="{B5A6D611-24A7-4453-8224-ECD78FE56765}" destId="{6676908B-9146-41BF-A1F1-B090F5C65A6E}" srcOrd="1" destOrd="0" presId="urn:microsoft.com/office/officeart/2005/8/layout/hierarchy3"/>
    <dgm:cxn modelId="{5620D8A9-F5AD-469D-9B3A-D2069F6DF42D}" type="presParOf" srcId="{03A64C93-0875-46F9-86D9-411C191B5964}" destId="{2B777518-A413-4EAC-9C59-3FCF1BB26550}" srcOrd="1" destOrd="0" presId="urn:microsoft.com/office/officeart/2005/8/layout/hierarchy3"/>
    <dgm:cxn modelId="{3A8F8573-4134-4D87-8075-BE6BB9208692}" type="presParOf" srcId="{2B777518-A413-4EAC-9C59-3FCF1BB26550}" destId="{FBEFC1DB-746D-4AD3-B163-A30BB569B63E}" srcOrd="0" destOrd="0" presId="urn:microsoft.com/office/officeart/2005/8/layout/hierarchy3"/>
    <dgm:cxn modelId="{8419F977-B0F0-480E-A43E-345EF67074E1}" type="presParOf" srcId="{2B777518-A413-4EAC-9C59-3FCF1BB26550}" destId="{0EFA12A6-7396-4EB2-B155-909D368AF669}" srcOrd="1" destOrd="0" presId="urn:microsoft.com/office/officeart/2005/8/layout/hierarchy3"/>
    <dgm:cxn modelId="{24DB1DD6-1E8C-411D-9F2E-32ECF3C16DA6}" type="presParOf" srcId="{1A1F085C-2F6A-47A8-85A4-338A6D077DDD}" destId="{4D5DE5AA-657C-4952-9347-474B6F70C9EF}" srcOrd="1" destOrd="0" presId="urn:microsoft.com/office/officeart/2005/8/layout/hierarchy3"/>
    <dgm:cxn modelId="{5EF6549F-AAC4-4EEE-914B-5B84D09F2D9E}" type="presParOf" srcId="{4D5DE5AA-657C-4952-9347-474B6F70C9EF}" destId="{7D3E8E60-4021-4DEB-948D-BD24EAE2FEF3}" srcOrd="0" destOrd="0" presId="urn:microsoft.com/office/officeart/2005/8/layout/hierarchy3"/>
    <dgm:cxn modelId="{14A3CD7C-E4B2-4DE1-A812-450A58924874}" type="presParOf" srcId="{7D3E8E60-4021-4DEB-948D-BD24EAE2FEF3}" destId="{430F795D-7E2A-458B-929E-FB98F325E4B4}" srcOrd="0" destOrd="0" presId="urn:microsoft.com/office/officeart/2005/8/layout/hierarchy3"/>
    <dgm:cxn modelId="{8EE78B74-AB27-4E38-88C2-E287FEDF2017}" type="presParOf" srcId="{7D3E8E60-4021-4DEB-948D-BD24EAE2FEF3}" destId="{357B848B-C8C5-4B19-8BEC-A8832531A59C}" srcOrd="1" destOrd="0" presId="urn:microsoft.com/office/officeart/2005/8/layout/hierarchy3"/>
    <dgm:cxn modelId="{E86AF74A-1557-4817-84F3-544F32C1B3F2}" type="presParOf" srcId="{4D5DE5AA-657C-4952-9347-474B6F70C9EF}" destId="{5CF12D6C-BC56-42B1-95EE-F952ED57A8BF}" srcOrd="1" destOrd="0" presId="urn:microsoft.com/office/officeart/2005/8/layout/hierarchy3"/>
    <dgm:cxn modelId="{44E77111-DB94-4187-80B8-87D923BCF929}" type="presParOf" srcId="{5CF12D6C-BC56-42B1-95EE-F952ED57A8BF}" destId="{DFA4B891-D9D9-4D3D-9B14-36C4CABAEF10}" srcOrd="0" destOrd="0" presId="urn:microsoft.com/office/officeart/2005/8/layout/hierarchy3"/>
    <dgm:cxn modelId="{29D1C257-93FF-46A2-A981-CB7A2539A588}" type="presParOf" srcId="{5CF12D6C-BC56-42B1-95EE-F952ED57A8BF}" destId="{76DEE0CB-397F-49D7-9DC4-1F4EBBF2322B}" srcOrd="1" destOrd="0" presId="urn:microsoft.com/office/officeart/2005/8/layout/hierarchy3"/>
    <dgm:cxn modelId="{AD5F66EC-F109-4295-8FF1-421A0FE7603B}" type="presParOf" srcId="{5CF12D6C-BC56-42B1-95EE-F952ED57A8BF}" destId="{0DE8A82B-8C00-4C57-8BA7-894D2DFEE418}" srcOrd="2" destOrd="0" presId="urn:microsoft.com/office/officeart/2005/8/layout/hierarchy3"/>
    <dgm:cxn modelId="{8DD39F86-B7C4-4C2D-9D0A-D16B3B9BCA16}" type="presParOf" srcId="{5CF12D6C-BC56-42B1-95EE-F952ED57A8BF}" destId="{C72AC7E1-55BC-4922-8564-BBFBF57DF10C}" srcOrd="3" destOrd="0" presId="urn:microsoft.com/office/officeart/2005/8/layout/hierarchy3"/>
    <dgm:cxn modelId="{8F3A5263-41DA-4202-AB46-F216B37F6972}" type="presParOf" srcId="{5CF12D6C-BC56-42B1-95EE-F952ED57A8BF}" destId="{139D737E-2F24-40C3-80FE-DE51BA1DC41A}" srcOrd="4" destOrd="0" presId="urn:microsoft.com/office/officeart/2005/8/layout/hierarchy3"/>
    <dgm:cxn modelId="{B6DBF416-2281-49FF-A8BD-98EA53442304}" type="presParOf" srcId="{5CF12D6C-BC56-42B1-95EE-F952ED57A8BF}" destId="{4B4A7B08-B07C-4447-B46A-39EFA54DB767}" srcOrd="5" destOrd="0" presId="urn:microsoft.com/office/officeart/2005/8/layout/hierarchy3"/>
    <dgm:cxn modelId="{C11E48A5-F862-4CC5-812F-00ED2B99704B}" type="presParOf" srcId="{1A1F085C-2F6A-47A8-85A4-338A6D077DDD}" destId="{D298EF30-0C17-4E3A-B9D9-19F6CCCB2B1A}" srcOrd="2" destOrd="0" presId="urn:microsoft.com/office/officeart/2005/8/layout/hierarchy3"/>
    <dgm:cxn modelId="{8E253A8C-52E9-4A19-947C-86300157DDBA}" type="presParOf" srcId="{D298EF30-0C17-4E3A-B9D9-19F6CCCB2B1A}" destId="{712F5657-E0A4-4CC2-A4CE-5A337FAFCAAA}" srcOrd="0" destOrd="0" presId="urn:microsoft.com/office/officeart/2005/8/layout/hierarchy3"/>
    <dgm:cxn modelId="{6A708661-F04C-493E-8E28-B60F022EC173}" type="presParOf" srcId="{712F5657-E0A4-4CC2-A4CE-5A337FAFCAAA}" destId="{32395E04-0C74-434C-8AA0-2BFD69F6F0FD}" srcOrd="0" destOrd="0" presId="urn:microsoft.com/office/officeart/2005/8/layout/hierarchy3"/>
    <dgm:cxn modelId="{A2595E52-9191-44E7-A9F9-70F366668D20}" type="presParOf" srcId="{712F5657-E0A4-4CC2-A4CE-5A337FAFCAAA}" destId="{B4BC5A6C-2D26-40F0-B13E-C1E06B49FE31}" srcOrd="1" destOrd="0" presId="urn:microsoft.com/office/officeart/2005/8/layout/hierarchy3"/>
    <dgm:cxn modelId="{C866BDE3-9545-451B-A0FE-54D377FB17A8}" type="presParOf" srcId="{D298EF30-0C17-4E3A-B9D9-19F6CCCB2B1A}" destId="{7C7D3708-7CEF-4898-83F4-E410732A28CB}" srcOrd="1" destOrd="0" presId="urn:microsoft.com/office/officeart/2005/8/layout/hierarchy3"/>
    <dgm:cxn modelId="{70024807-0D70-4062-BF2A-8BAB01CBB92E}" type="presParOf" srcId="{7C7D3708-7CEF-4898-83F4-E410732A28CB}" destId="{6480ABFF-A71F-44A3-A53E-31437AAAB905}" srcOrd="0" destOrd="0" presId="urn:microsoft.com/office/officeart/2005/8/layout/hierarchy3"/>
    <dgm:cxn modelId="{91B9BFBC-15F3-45B0-ADBC-9036758CC56D}" type="presParOf" srcId="{7C7D3708-7CEF-4898-83F4-E410732A28CB}" destId="{82F8D605-2B50-4C93-8846-5F32C7B43F6E}" srcOrd="1" destOrd="0" presId="urn:microsoft.com/office/officeart/2005/8/layout/hierarchy3"/>
    <dgm:cxn modelId="{783F85FA-34C8-4B77-A53D-AFC27E96C70D}" type="presParOf" srcId="{1A1F085C-2F6A-47A8-85A4-338A6D077DDD}" destId="{4A45C4A3-AA25-455C-B4E0-EAFF0E6A15B2}" srcOrd="3" destOrd="0" presId="urn:microsoft.com/office/officeart/2005/8/layout/hierarchy3"/>
    <dgm:cxn modelId="{E5A14830-625C-4066-A92F-D7D4EC1D6DE1}" type="presParOf" srcId="{4A45C4A3-AA25-455C-B4E0-EAFF0E6A15B2}" destId="{177961CC-EEF8-4C0D-9003-E4436C30FF27}" srcOrd="0" destOrd="0" presId="urn:microsoft.com/office/officeart/2005/8/layout/hierarchy3"/>
    <dgm:cxn modelId="{D7BDE823-EE91-4FF3-8430-B235D9FBBC75}" type="presParOf" srcId="{177961CC-EEF8-4C0D-9003-E4436C30FF27}" destId="{D1A25E5B-66CB-459D-B079-08D3AB2CE58E}" srcOrd="0" destOrd="0" presId="urn:microsoft.com/office/officeart/2005/8/layout/hierarchy3"/>
    <dgm:cxn modelId="{D8A4F0C6-D7CC-477F-96C5-68D12912950E}" type="presParOf" srcId="{177961CC-EEF8-4C0D-9003-E4436C30FF27}" destId="{BDB8E001-B404-4D83-B468-F94BC5E2BB59}" srcOrd="1" destOrd="0" presId="urn:microsoft.com/office/officeart/2005/8/layout/hierarchy3"/>
    <dgm:cxn modelId="{5016FFDF-ED09-404A-8291-0ADB1E1A543D}" type="presParOf" srcId="{4A45C4A3-AA25-455C-B4E0-EAFF0E6A15B2}" destId="{487AC296-7F38-4A8F-8A06-7CAFEEA9CFC7}" srcOrd="1" destOrd="0" presId="urn:microsoft.com/office/officeart/2005/8/layout/hierarchy3"/>
    <dgm:cxn modelId="{FCBB7598-D758-40E3-B244-DD9404B3EA03}" type="presParOf" srcId="{487AC296-7F38-4A8F-8A06-7CAFEEA9CFC7}" destId="{D1C6B79B-16B4-4A84-9B77-E2883E307B52}" srcOrd="0" destOrd="0" presId="urn:microsoft.com/office/officeart/2005/8/layout/hierarchy3"/>
    <dgm:cxn modelId="{5B955DCF-676D-495D-8841-E8468E885AC1}" type="presParOf" srcId="{487AC296-7F38-4A8F-8A06-7CAFEEA9CFC7}" destId="{AEC2C50F-B27E-4F50-963E-FC9AF63242A6}" srcOrd="1" destOrd="0" presId="urn:microsoft.com/office/officeart/2005/8/layout/hierarchy3"/>
    <dgm:cxn modelId="{FC13AAFB-B1E4-4F74-80AA-A24B3A8125E4}" type="presParOf" srcId="{487AC296-7F38-4A8F-8A06-7CAFEEA9CFC7}" destId="{1E132440-762E-4DFD-9517-943C19056A11}" srcOrd="2" destOrd="0" presId="urn:microsoft.com/office/officeart/2005/8/layout/hierarchy3"/>
    <dgm:cxn modelId="{9DAF564D-05FC-4F96-85C1-06FA8E6923A5}" type="presParOf" srcId="{487AC296-7F38-4A8F-8A06-7CAFEEA9CFC7}" destId="{5AF709E2-DACC-46C0-B054-AAAEE3B002CE}"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9C935C-9925-49B9-B324-F279351B682D}" type="doc">
      <dgm:prSet loTypeId="urn:microsoft.com/office/officeart/2016/7/layout/HorizontalActionList" loCatId="List" qsTypeId="urn:microsoft.com/office/officeart/2005/8/quickstyle/simple1" qsCatId="simple" csTypeId="urn:microsoft.com/office/officeart/2005/8/colors/colorful5" csCatId="colorful" phldr="1"/>
      <dgm:spPr/>
      <dgm:t>
        <a:bodyPr/>
        <a:lstStyle/>
        <a:p>
          <a:endParaRPr lang="en-US"/>
        </a:p>
      </dgm:t>
    </dgm:pt>
    <dgm:pt modelId="{6BE0339F-3029-43B2-8C54-D602134A378E}">
      <dgm:prSet/>
      <dgm:spPr/>
      <dgm:t>
        <a:bodyPr/>
        <a:lstStyle/>
        <a:p>
          <a:pPr>
            <a:defRPr b="1"/>
          </a:pPr>
          <a:r>
            <a:rPr lang="en-US" b="0" i="0"/>
            <a:t>Strengths:</a:t>
          </a:r>
          <a:endParaRPr lang="en-US"/>
        </a:p>
      </dgm:t>
    </dgm:pt>
    <dgm:pt modelId="{A4EB432E-140F-4592-8553-B765A3B621D2}" type="parTrans" cxnId="{98A57161-CB31-4D1F-9ABD-08A1C6138347}">
      <dgm:prSet/>
      <dgm:spPr/>
      <dgm:t>
        <a:bodyPr/>
        <a:lstStyle/>
        <a:p>
          <a:endParaRPr lang="en-US"/>
        </a:p>
      </dgm:t>
    </dgm:pt>
    <dgm:pt modelId="{E33795A6-0004-4E2B-B649-45CD9B950BC8}" type="sibTrans" cxnId="{98A57161-CB31-4D1F-9ABD-08A1C6138347}">
      <dgm:prSet/>
      <dgm:spPr/>
      <dgm:t>
        <a:bodyPr/>
        <a:lstStyle/>
        <a:p>
          <a:endParaRPr lang="en-US"/>
        </a:p>
      </dgm:t>
    </dgm:pt>
    <dgm:pt modelId="{EAEFDB97-211D-44EF-A59F-F1432DE6B025}">
      <dgm:prSet/>
      <dgm:spPr/>
      <dgm:t>
        <a:bodyPr/>
        <a:lstStyle/>
        <a:p>
          <a:r>
            <a:rPr lang="en-US" b="0" i="0"/>
            <a:t>Strong brand recognition and reputation in the financial industry.</a:t>
          </a:r>
          <a:endParaRPr lang="en-US"/>
        </a:p>
      </dgm:t>
    </dgm:pt>
    <dgm:pt modelId="{F96338E3-0505-4E5D-9D87-E13072C8361A}" type="parTrans" cxnId="{7E884774-5FAB-46A5-90A3-98A69A3DAE0C}">
      <dgm:prSet/>
      <dgm:spPr/>
      <dgm:t>
        <a:bodyPr/>
        <a:lstStyle/>
        <a:p>
          <a:endParaRPr lang="en-US"/>
        </a:p>
      </dgm:t>
    </dgm:pt>
    <dgm:pt modelId="{00F7F5B1-D828-4ADC-908F-546E860100CD}" type="sibTrans" cxnId="{7E884774-5FAB-46A5-90A3-98A69A3DAE0C}">
      <dgm:prSet/>
      <dgm:spPr/>
      <dgm:t>
        <a:bodyPr/>
        <a:lstStyle/>
        <a:p>
          <a:endParaRPr lang="en-US"/>
        </a:p>
      </dgm:t>
    </dgm:pt>
    <dgm:pt modelId="{88371559-48B6-435D-B9AE-8D412A380CB8}">
      <dgm:prSet/>
      <dgm:spPr/>
      <dgm:t>
        <a:bodyPr/>
        <a:lstStyle/>
        <a:p>
          <a:r>
            <a:rPr lang="en-US" b="0" i="0" dirty="0"/>
            <a:t>Diversified product portfolio including banking, wealth management, and capital markets services.</a:t>
          </a:r>
          <a:endParaRPr lang="en-US" dirty="0"/>
        </a:p>
      </dgm:t>
    </dgm:pt>
    <dgm:pt modelId="{18D40244-F04C-47DC-BD2E-223940418E07}" type="parTrans" cxnId="{13A85CA9-6959-4C63-B0B4-13E53C0A2260}">
      <dgm:prSet/>
      <dgm:spPr/>
      <dgm:t>
        <a:bodyPr/>
        <a:lstStyle/>
        <a:p>
          <a:endParaRPr lang="en-US"/>
        </a:p>
      </dgm:t>
    </dgm:pt>
    <dgm:pt modelId="{374976DB-23EB-484B-BB8A-21CB5C32B4A5}" type="sibTrans" cxnId="{13A85CA9-6959-4C63-B0B4-13E53C0A2260}">
      <dgm:prSet/>
      <dgm:spPr/>
      <dgm:t>
        <a:bodyPr/>
        <a:lstStyle/>
        <a:p>
          <a:endParaRPr lang="en-US"/>
        </a:p>
      </dgm:t>
    </dgm:pt>
    <dgm:pt modelId="{F863529D-B099-49B0-8996-093152DB4878}">
      <dgm:prSet/>
      <dgm:spPr/>
      <dgm:t>
        <a:bodyPr/>
        <a:lstStyle/>
        <a:p>
          <a:r>
            <a:rPr lang="en-US" b="0" i="0"/>
            <a:t>Successful acquisitions to enhance digital capabilities and expand market reach.</a:t>
          </a:r>
          <a:endParaRPr lang="en-US"/>
        </a:p>
      </dgm:t>
    </dgm:pt>
    <dgm:pt modelId="{FB55868D-CD28-4CD5-A3C2-45AF17D4B2F7}" type="parTrans" cxnId="{B104D98C-CC2B-4282-B9D0-725C963561BF}">
      <dgm:prSet/>
      <dgm:spPr/>
      <dgm:t>
        <a:bodyPr/>
        <a:lstStyle/>
        <a:p>
          <a:endParaRPr lang="en-US"/>
        </a:p>
      </dgm:t>
    </dgm:pt>
    <dgm:pt modelId="{982F33F8-D311-4893-AFBC-1B6AC6F7F7CF}" type="sibTrans" cxnId="{B104D98C-CC2B-4282-B9D0-725C963561BF}">
      <dgm:prSet/>
      <dgm:spPr/>
      <dgm:t>
        <a:bodyPr/>
        <a:lstStyle/>
        <a:p>
          <a:endParaRPr lang="en-US"/>
        </a:p>
      </dgm:t>
    </dgm:pt>
    <dgm:pt modelId="{B7DB41B8-1C5B-486A-9015-EA22CBDEBEDC}">
      <dgm:prSet/>
      <dgm:spPr/>
      <dgm:t>
        <a:bodyPr/>
        <a:lstStyle/>
        <a:p>
          <a:pPr>
            <a:defRPr b="1"/>
          </a:pPr>
          <a:r>
            <a:rPr lang="en-US" b="0" i="0"/>
            <a:t>Weaknesses:</a:t>
          </a:r>
          <a:endParaRPr lang="en-US"/>
        </a:p>
      </dgm:t>
    </dgm:pt>
    <dgm:pt modelId="{CA90ABA4-7632-4C00-88C3-EB24ACCF1288}" type="parTrans" cxnId="{6C86DD8B-11B3-48E8-904D-0755669C5F16}">
      <dgm:prSet/>
      <dgm:spPr/>
      <dgm:t>
        <a:bodyPr/>
        <a:lstStyle/>
        <a:p>
          <a:endParaRPr lang="en-US"/>
        </a:p>
      </dgm:t>
    </dgm:pt>
    <dgm:pt modelId="{318C5164-3BA3-4706-9144-65A88E177346}" type="sibTrans" cxnId="{6C86DD8B-11B3-48E8-904D-0755669C5F16}">
      <dgm:prSet/>
      <dgm:spPr/>
      <dgm:t>
        <a:bodyPr/>
        <a:lstStyle/>
        <a:p>
          <a:endParaRPr lang="en-US"/>
        </a:p>
      </dgm:t>
    </dgm:pt>
    <dgm:pt modelId="{7B622AAD-C781-4A4A-BC25-78417BA3DF7A}">
      <dgm:prSet/>
      <dgm:spPr/>
      <dgm:t>
        <a:bodyPr/>
        <a:lstStyle/>
        <a:p>
          <a:r>
            <a:rPr lang="en-US" b="0" i="0"/>
            <a:t>Decreasing operational and IT profitability indicating potential inefficiencies.</a:t>
          </a:r>
          <a:endParaRPr lang="en-US"/>
        </a:p>
      </dgm:t>
    </dgm:pt>
    <dgm:pt modelId="{BB89C0D3-C1A1-4CA6-9868-372AB7C04A96}" type="parTrans" cxnId="{1B294201-DC96-446E-B97A-6AC096EA0CCF}">
      <dgm:prSet/>
      <dgm:spPr/>
      <dgm:t>
        <a:bodyPr/>
        <a:lstStyle/>
        <a:p>
          <a:endParaRPr lang="en-US"/>
        </a:p>
      </dgm:t>
    </dgm:pt>
    <dgm:pt modelId="{D38470C7-09DF-492F-B5B8-371FE9105ACA}" type="sibTrans" cxnId="{1B294201-DC96-446E-B97A-6AC096EA0CCF}">
      <dgm:prSet/>
      <dgm:spPr/>
      <dgm:t>
        <a:bodyPr/>
        <a:lstStyle/>
        <a:p>
          <a:endParaRPr lang="en-US"/>
        </a:p>
      </dgm:t>
    </dgm:pt>
    <dgm:pt modelId="{7E86F48D-AFEA-4901-9DDD-AB0C3ECB8E63}">
      <dgm:prSet/>
      <dgm:spPr/>
      <dgm:t>
        <a:bodyPr/>
        <a:lstStyle/>
        <a:p>
          <a:r>
            <a:rPr lang="en-US" b="0" i="0"/>
            <a:t>Relatively lower digital growth compared to competitors.</a:t>
          </a:r>
          <a:endParaRPr lang="en-US"/>
        </a:p>
      </dgm:t>
    </dgm:pt>
    <dgm:pt modelId="{96FCF1E5-A2CA-402D-B86D-A50503F012A1}" type="parTrans" cxnId="{94336D49-7484-433C-92A9-AC854780CC5B}">
      <dgm:prSet/>
      <dgm:spPr/>
      <dgm:t>
        <a:bodyPr/>
        <a:lstStyle/>
        <a:p>
          <a:endParaRPr lang="en-US"/>
        </a:p>
      </dgm:t>
    </dgm:pt>
    <dgm:pt modelId="{43B027CB-22E3-42E3-9853-1F6AB042E634}" type="sibTrans" cxnId="{94336D49-7484-433C-92A9-AC854780CC5B}">
      <dgm:prSet/>
      <dgm:spPr/>
      <dgm:t>
        <a:bodyPr/>
        <a:lstStyle/>
        <a:p>
          <a:endParaRPr lang="en-US"/>
        </a:p>
      </dgm:t>
    </dgm:pt>
    <dgm:pt modelId="{A2B437E0-B85B-4984-B7C1-084673DC6D72}">
      <dgm:prSet/>
      <dgm:spPr/>
      <dgm:t>
        <a:bodyPr/>
        <a:lstStyle/>
        <a:p>
          <a:r>
            <a:rPr lang="en-US" b="0" i="0"/>
            <a:t>Vulnerability to economic downturns due to reliance on traditional banking services.</a:t>
          </a:r>
          <a:endParaRPr lang="en-US"/>
        </a:p>
      </dgm:t>
    </dgm:pt>
    <dgm:pt modelId="{EFAAD4DF-F290-4474-A34A-BCE16CAF2D9C}" type="parTrans" cxnId="{3C0306ED-665E-4344-8CA4-E79AFC1D7CA8}">
      <dgm:prSet/>
      <dgm:spPr/>
      <dgm:t>
        <a:bodyPr/>
        <a:lstStyle/>
        <a:p>
          <a:endParaRPr lang="en-US"/>
        </a:p>
      </dgm:t>
    </dgm:pt>
    <dgm:pt modelId="{7D987D88-A9D4-4952-8DC0-C19627D65051}" type="sibTrans" cxnId="{3C0306ED-665E-4344-8CA4-E79AFC1D7CA8}">
      <dgm:prSet/>
      <dgm:spPr/>
      <dgm:t>
        <a:bodyPr/>
        <a:lstStyle/>
        <a:p>
          <a:endParaRPr lang="en-US"/>
        </a:p>
      </dgm:t>
    </dgm:pt>
    <dgm:pt modelId="{04E4F080-B88F-4744-838B-71C08C9140C8}">
      <dgm:prSet/>
      <dgm:spPr/>
      <dgm:t>
        <a:bodyPr/>
        <a:lstStyle/>
        <a:p>
          <a:pPr>
            <a:defRPr b="1"/>
          </a:pPr>
          <a:r>
            <a:rPr lang="en-US" b="0" i="0"/>
            <a:t>Opportunities:</a:t>
          </a:r>
          <a:endParaRPr lang="en-US"/>
        </a:p>
      </dgm:t>
    </dgm:pt>
    <dgm:pt modelId="{608A9978-8B58-47FC-A6F3-30E19F656B9C}" type="parTrans" cxnId="{48B98671-C410-499E-9B15-9C3A295E4F95}">
      <dgm:prSet/>
      <dgm:spPr/>
      <dgm:t>
        <a:bodyPr/>
        <a:lstStyle/>
        <a:p>
          <a:endParaRPr lang="en-US"/>
        </a:p>
      </dgm:t>
    </dgm:pt>
    <dgm:pt modelId="{35D3F109-DF8A-4754-85C6-545BB16854E9}" type="sibTrans" cxnId="{48B98671-C410-499E-9B15-9C3A295E4F95}">
      <dgm:prSet/>
      <dgm:spPr/>
      <dgm:t>
        <a:bodyPr/>
        <a:lstStyle/>
        <a:p>
          <a:endParaRPr lang="en-US"/>
        </a:p>
      </dgm:t>
    </dgm:pt>
    <dgm:pt modelId="{BAD4EE91-A721-48C6-A0BC-FA2C949A3C87}">
      <dgm:prSet/>
      <dgm:spPr/>
      <dgm:t>
        <a:bodyPr/>
        <a:lstStyle/>
        <a:p>
          <a:r>
            <a:rPr lang="en-US" b="0" i="0" dirty="0"/>
            <a:t>Growth opportunities in emerging markets through strategic expansions and acquisitions.</a:t>
          </a:r>
          <a:endParaRPr lang="en-US" dirty="0"/>
        </a:p>
      </dgm:t>
    </dgm:pt>
    <dgm:pt modelId="{869F63AF-912D-4A74-B095-EE3A15BCE15B}" type="parTrans" cxnId="{AAE0F347-DBE8-4A88-8F15-5159C8F05158}">
      <dgm:prSet/>
      <dgm:spPr/>
      <dgm:t>
        <a:bodyPr/>
        <a:lstStyle/>
        <a:p>
          <a:endParaRPr lang="en-US"/>
        </a:p>
      </dgm:t>
    </dgm:pt>
    <dgm:pt modelId="{3EA4611E-72DE-4943-8BA5-D084AC2CAE64}" type="sibTrans" cxnId="{AAE0F347-DBE8-4A88-8F15-5159C8F05158}">
      <dgm:prSet/>
      <dgm:spPr/>
      <dgm:t>
        <a:bodyPr/>
        <a:lstStyle/>
        <a:p>
          <a:endParaRPr lang="en-US"/>
        </a:p>
      </dgm:t>
    </dgm:pt>
    <dgm:pt modelId="{FE9765B7-CEF6-46E4-865F-038667A3DEF6}">
      <dgm:prSet/>
      <dgm:spPr/>
      <dgm:t>
        <a:bodyPr/>
        <a:lstStyle/>
        <a:p>
          <a:r>
            <a:rPr lang="en-US" b="0" i="0"/>
            <a:t>Increasing demand for digital banking services providing opportunities for innovation and growth.</a:t>
          </a:r>
          <a:endParaRPr lang="en-US"/>
        </a:p>
      </dgm:t>
    </dgm:pt>
    <dgm:pt modelId="{46A22102-6DD9-467C-A269-162944F7F9F1}" type="parTrans" cxnId="{62D22CAE-0CF5-4263-8F62-A0E590046F5B}">
      <dgm:prSet/>
      <dgm:spPr/>
      <dgm:t>
        <a:bodyPr/>
        <a:lstStyle/>
        <a:p>
          <a:endParaRPr lang="en-US"/>
        </a:p>
      </dgm:t>
    </dgm:pt>
    <dgm:pt modelId="{F8BBE01C-5F98-4D7E-8847-05D48A432B22}" type="sibTrans" cxnId="{62D22CAE-0CF5-4263-8F62-A0E590046F5B}">
      <dgm:prSet/>
      <dgm:spPr/>
      <dgm:t>
        <a:bodyPr/>
        <a:lstStyle/>
        <a:p>
          <a:endParaRPr lang="en-US"/>
        </a:p>
      </dgm:t>
    </dgm:pt>
    <dgm:pt modelId="{5F7FBD51-D361-4A7B-ACBF-23A790746AD9}">
      <dgm:prSet/>
      <dgm:spPr/>
      <dgm:t>
        <a:bodyPr/>
        <a:lstStyle/>
        <a:p>
          <a:r>
            <a:rPr lang="en-US" b="0" i="0"/>
            <a:t>Potential for strategic partnerships and collaborations to enhance market presence.</a:t>
          </a:r>
          <a:endParaRPr lang="en-US"/>
        </a:p>
      </dgm:t>
    </dgm:pt>
    <dgm:pt modelId="{DF84841E-25F4-4EA4-8586-89577DE8C3B8}" type="parTrans" cxnId="{B6DFADC3-5637-4DE8-ACE2-28D4C960287F}">
      <dgm:prSet/>
      <dgm:spPr/>
      <dgm:t>
        <a:bodyPr/>
        <a:lstStyle/>
        <a:p>
          <a:endParaRPr lang="en-US"/>
        </a:p>
      </dgm:t>
    </dgm:pt>
    <dgm:pt modelId="{DF1F5647-4BF5-4C2C-81AB-C40304C608C0}" type="sibTrans" cxnId="{B6DFADC3-5637-4DE8-ACE2-28D4C960287F}">
      <dgm:prSet/>
      <dgm:spPr/>
      <dgm:t>
        <a:bodyPr/>
        <a:lstStyle/>
        <a:p>
          <a:endParaRPr lang="en-US"/>
        </a:p>
      </dgm:t>
    </dgm:pt>
    <dgm:pt modelId="{FE47CD33-2112-42B2-9C64-EE5F0F4DCC9A}">
      <dgm:prSet/>
      <dgm:spPr/>
      <dgm:t>
        <a:bodyPr/>
        <a:lstStyle/>
        <a:p>
          <a:pPr>
            <a:defRPr b="1"/>
          </a:pPr>
          <a:r>
            <a:rPr lang="en-US" b="0" i="0"/>
            <a:t>Threats:</a:t>
          </a:r>
          <a:endParaRPr lang="en-US"/>
        </a:p>
      </dgm:t>
    </dgm:pt>
    <dgm:pt modelId="{36BCF14B-A693-4B7B-9EA2-291A33A3A9B0}" type="parTrans" cxnId="{07DA352D-3EFB-4513-8F50-EA805752FB49}">
      <dgm:prSet/>
      <dgm:spPr/>
      <dgm:t>
        <a:bodyPr/>
        <a:lstStyle/>
        <a:p>
          <a:endParaRPr lang="en-US"/>
        </a:p>
      </dgm:t>
    </dgm:pt>
    <dgm:pt modelId="{6A5DA6F1-C7B3-4506-B499-5B99D3BBE2CB}" type="sibTrans" cxnId="{07DA352D-3EFB-4513-8F50-EA805752FB49}">
      <dgm:prSet/>
      <dgm:spPr/>
      <dgm:t>
        <a:bodyPr/>
        <a:lstStyle/>
        <a:p>
          <a:endParaRPr lang="en-US"/>
        </a:p>
      </dgm:t>
    </dgm:pt>
    <dgm:pt modelId="{BF6652E2-987A-4BE0-B53A-DA34B58A6B74}">
      <dgm:prSet/>
      <dgm:spPr/>
      <dgm:t>
        <a:bodyPr/>
        <a:lstStyle/>
        <a:p>
          <a:r>
            <a:rPr lang="en-US" b="0" i="0"/>
            <a:t>Intense competition from other major banks and fintech companies.</a:t>
          </a:r>
          <a:endParaRPr lang="en-US"/>
        </a:p>
      </dgm:t>
    </dgm:pt>
    <dgm:pt modelId="{42642F89-2C16-4FBB-9B31-6A06EC2E261E}" type="parTrans" cxnId="{99429ABE-6ED8-4BB3-880E-67DF2B36523C}">
      <dgm:prSet/>
      <dgm:spPr/>
      <dgm:t>
        <a:bodyPr/>
        <a:lstStyle/>
        <a:p>
          <a:endParaRPr lang="en-US"/>
        </a:p>
      </dgm:t>
    </dgm:pt>
    <dgm:pt modelId="{50760F1F-7523-44CA-BFCD-24B7C42C2B30}" type="sibTrans" cxnId="{99429ABE-6ED8-4BB3-880E-67DF2B36523C}">
      <dgm:prSet/>
      <dgm:spPr/>
      <dgm:t>
        <a:bodyPr/>
        <a:lstStyle/>
        <a:p>
          <a:endParaRPr lang="en-US"/>
        </a:p>
      </dgm:t>
    </dgm:pt>
    <dgm:pt modelId="{69BB14B7-16F3-4949-9328-0109B67B5762}">
      <dgm:prSet/>
      <dgm:spPr/>
      <dgm:t>
        <a:bodyPr/>
        <a:lstStyle/>
        <a:p>
          <a:r>
            <a:rPr lang="en-US" b="0" i="0"/>
            <a:t>Regulatory changes and compliance requirements impacting operational costs.</a:t>
          </a:r>
          <a:endParaRPr lang="en-US"/>
        </a:p>
      </dgm:t>
    </dgm:pt>
    <dgm:pt modelId="{89D95642-D5FD-468C-9AF2-DE3571F12194}" type="parTrans" cxnId="{C9BD5D15-2D41-46EF-B0B9-38AECF1C6169}">
      <dgm:prSet/>
      <dgm:spPr/>
      <dgm:t>
        <a:bodyPr/>
        <a:lstStyle/>
        <a:p>
          <a:endParaRPr lang="en-US"/>
        </a:p>
      </dgm:t>
    </dgm:pt>
    <dgm:pt modelId="{DC4954E7-8FC5-479A-AB06-1C7CE3E3D617}" type="sibTrans" cxnId="{C9BD5D15-2D41-46EF-B0B9-38AECF1C6169}">
      <dgm:prSet/>
      <dgm:spPr/>
      <dgm:t>
        <a:bodyPr/>
        <a:lstStyle/>
        <a:p>
          <a:endParaRPr lang="en-US"/>
        </a:p>
      </dgm:t>
    </dgm:pt>
    <dgm:pt modelId="{E7E9C31C-C193-46FD-AF9B-BECBA8017527}">
      <dgm:prSet/>
      <dgm:spPr/>
      <dgm:t>
        <a:bodyPr/>
        <a:lstStyle/>
        <a:p>
          <a:r>
            <a:rPr lang="en-US" b="0" i="0"/>
            <a:t>Cybersecurity threats and data privacy concerns posing risks to customer trust and brand reputation.</a:t>
          </a:r>
          <a:endParaRPr lang="en-US"/>
        </a:p>
      </dgm:t>
    </dgm:pt>
    <dgm:pt modelId="{AD593B95-0660-42BA-A11D-CB8DDB911991}" type="parTrans" cxnId="{88512835-9786-4004-9C80-97917C70BE74}">
      <dgm:prSet/>
      <dgm:spPr/>
      <dgm:t>
        <a:bodyPr/>
        <a:lstStyle/>
        <a:p>
          <a:endParaRPr lang="en-US"/>
        </a:p>
      </dgm:t>
    </dgm:pt>
    <dgm:pt modelId="{D0070401-2DFA-49DB-80EB-5E3F8BE9EF44}" type="sibTrans" cxnId="{88512835-9786-4004-9C80-97917C70BE74}">
      <dgm:prSet/>
      <dgm:spPr/>
      <dgm:t>
        <a:bodyPr/>
        <a:lstStyle/>
        <a:p>
          <a:endParaRPr lang="en-US"/>
        </a:p>
      </dgm:t>
    </dgm:pt>
    <dgm:pt modelId="{2205E379-5C6C-4691-BE83-9BB267C2CE4F}" type="pres">
      <dgm:prSet presAssocID="{909C935C-9925-49B9-B324-F279351B682D}" presName="Name0" presStyleCnt="0">
        <dgm:presLayoutVars>
          <dgm:dir/>
          <dgm:animLvl val="lvl"/>
          <dgm:resizeHandles val="exact"/>
        </dgm:presLayoutVars>
      </dgm:prSet>
      <dgm:spPr/>
    </dgm:pt>
    <dgm:pt modelId="{D4C9FAB7-2934-4C45-9F2D-3C6BD698784F}" type="pres">
      <dgm:prSet presAssocID="{6BE0339F-3029-43B2-8C54-D602134A378E}" presName="composite" presStyleCnt="0"/>
      <dgm:spPr/>
    </dgm:pt>
    <dgm:pt modelId="{28EDDB40-931C-4681-8276-0547C05AE7E8}" type="pres">
      <dgm:prSet presAssocID="{6BE0339F-3029-43B2-8C54-D602134A378E}" presName="parTx" presStyleLbl="alignNode1" presStyleIdx="0" presStyleCnt="4">
        <dgm:presLayoutVars>
          <dgm:chMax val="0"/>
          <dgm:chPref val="0"/>
        </dgm:presLayoutVars>
      </dgm:prSet>
      <dgm:spPr/>
    </dgm:pt>
    <dgm:pt modelId="{937E7687-D904-4FC6-8A66-5CB27290F894}" type="pres">
      <dgm:prSet presAssocID="{6BE0339F-3029-43B2-8C54-D602134A378E}" presName="desTx" presStyleLbl="alignAccFollowNode1" presStyleIdx="0" presStyleCnt="4">
        <dgm:presLayoutVars/>
      </dgm:prSet>
      <dgm:spPr/>
    </dgm:pt>
    <dgm:pt modelId="{7096A668-0735-41D2-A135-0ECD82951644}" type="pres">
      <dgm:prSet presAssocID="{E33795A6-0004-4E2B-B649-45CD9B950BC8}" presName="space" presStyleCnt="0"/>
      <dgm:spPr/>
    </dgm:pt>
    <dgm:pt modelId="{CC4C4D05-1C8F-4148-8D44-44A70E3A67F7}" type="pres">
      <dgm:prSet presAssocID="{B7DB41B8-1C5B-486A-9015-EA22CBDEBEDC}" presName="composite" presStyleCnt="0"/>
      <dgm:spPr/>
    </dgm:pt>
    <dgm:pt modelId="{3EC99A3B-003C-42F7-A3EA-8812D33DB5A7}" type="pres">
      <dgm:prSet presAssocID="{B7DB41B8-1C5B-486A-9015-EA22CBDEBEDC}" presName="parTx" presStyleLbl="alignNode1" presStyleIdx="1" presStyleCnt="4">
        <dgm:presLayoutVars>
          <dgm:chMax val="0"/>
          <dgm:chPref val="0"/>
        </dgm:presLayoutVars>
      </dgm:prSet>
      <dgm:spPr/>
    </dgm:pt>
    <dgm:pt modelId="{FF1F4783-A55D-436F-8F0B-E20B97632839}" type="pres">
      <dgm:prSet presAssocID="{B7DB41B8-1C5B-486A-9015-EA22CBDEBEDC}" presName="desTx" presStyleLbl="alignAccFollowNode1" presStyleIdx="1" presStyleCnt="4">
        <dgm:presLayoutVars/>
      </dgm:prSet>
      <dgm:spPr/>
    </dgm:pt>
    <dgm:pt modelId="{FCF78D3A-BCA0-4044-98A2-E602A5EF85C8}" type="pres">
      <dgm:prSet presAssocID="{318C5164-3BA3-4706-9144-65A88E177346}" presName="space" presStyleCnt="0"/>
      <dgm:spPr/>
    </dgm:pt>
    <dgm:pt modelId="{11D7E1D0-4F47-4D19-8279-91FFADAF50D6}" type="pres">
      <dgm:prSet presAssocID="{04E4F080-B88F-4744-838B-71C08C9140C8}" presName="composite" presStyleCnt="0"/>
      <dgm:spPr/>
    </dgm:pt>
    <dgm:pt modelId="{47C3B787-89DB-45F5-8B84-3DD3CE11C47D}" type="pres">
      <dgm:prSet presAssocID="{04E4F080-B88F-4744-838B-71C08C9140C8}" presName="parTx" presStyleLbl="alignNode1" presStyleIdx="2" presStyleCnt="4">
        <dgm:presLayoutVars>
          <dgm:chMax val="0"/>
          <dgm:chPref val="0"/>
        </dgm:presLayoutVars>
      </dgm:prSet>
      <dgm:spPr/>
    </dgm:pt>
    <dgm:pt modelId="{8A9B01CE-805A-47BA-85AA-3CF023E738BE}" type="pres">
      <dgm:prSet presAssocID="{04E4F080-B88F-4744-838B-71C08C9140C8}" presName="desTx" presStyleLbl="alignAccFollowNode1" presStyleIdx="2" presStyleCnt="4">
        <dgm:presLayoutVars/>
      </dgm:prSet>
      <dgm:spPr/>
    </dgm:pt>
    <dgm:pt modelId="{09448D0B-297F-4786-8884-2E4C1F967196}" type="pres">
      <dgm:prSet presAssocID="{35D3F109-DF8A-4754-85C6-545BB16854E9}" presName="space" presStyleCnt="0"/>
      <dgm:spPr/>
    </dgm:pt>
    <dgm:pt modelId="{554794D0-E01C-41B8-8D12-E27D0B914EB3}" type="pres">
      <dgm:prSet presAssocID="{FE47CD33-2112-42B2-9C64-EE5F0F4DCC9A}" presName="composite" presStyleCnt="0"/>
      <dgm:spPr/>
    </dgm:pt>
    <dgm:pt modelId="{87978670-C2C7-4A62-9FB8-A92ADEE66E92}" type="pres">
      <dgm:prSet presAssocID="{FE47CD33-2112-42B2-9C64-EE5F0F4DCC9A}" presName="parTx" presStyleLbl="alignNode1" presStyleIdx="3" presStyleCnt="4">
        <dgm:presLayoutVars>
          <dgm:chMax val="0"/>
          <dgm:chPref val="0"/>
        </dgm:presLayoutVars>
      </dgm:prSet>
      <dgm:spPr/>
    </dgm:pt>
    <dgm:pt modelId="{A0BED1F8-AE46-4C38-971A-3878F8669286}" type="pres">
      <dgm:prSet presAssocID="{FE47CD33-2112-42B2-9C64-EE5F0F4DCC9A}" presName="desTx" presStyleLbl="alignAccFollowNode1" presStyleIdx="3" presStyleCnt="4">
        <dgm:presLayoutVars/>
      </dgm:prSet>
      <dgm:spPr/>
    </dgm:pt>
  </dgm:ptLst>
  <dgm:cxnLst>
    <dgm:cxn modelId="{1B294201-DC96-446E-B97A-6AC096EA0CCF}" srcId="{B7DB41B8-1C5B-486A-9015-EA22CBDEBEDC}" destId="{7B622AAD-C781-4A4A-BC25-78417BA3DF7A}" srcOrd="0" destOrd="0" parTransId="{BB89C0D3-C1A1-4CA6-9868-372AB7C04A96}" sibTransId="{D38470C7-09DF-492F-B5B8-371FE9105ACA}"/>
    <dgm:cxn modelId="{3CA2DF01-6B07-432C-A6E0-CA6096BE4773}" type="presOf" srcId="{F863529D-B099-49B0-8996-093152DB4878}" destId="{937E7687-D904-4FC6-8A66-5CB27290F894}" srcOrd="0" destOrd="2" presId="urn:microsoft.com/office/officeart/2016/7/layout/HorizontalActionList"/>
    <dgm:cxn modelId="{C9BD5D15-2D41-46EF-B0B9-38AECF1C6169}" srcId="{FE47CD33-2112-42B2-9C64-EE5F0F4DCC9A}" destId="{69BB14B7-16F3-4949-9328-0109B67B5762}" srcOrd="1" destOrd="0" parTransId="{89D95642-D5FD-468C-9AF2-DE3571F12194}" sibTransId="{DC4954E7-8FC5-479A-AB06-1C7CE3E3D617}"/>
    <dgm:cxn modelId="{85420516-D27A-4503-9F44-EC80FD9CBEF4}" type="presOf" srcId="{7B622AAD-C781-4A4A-BC25-78417BA3DF7A}" destId="{FF1F4783-A55D-436F-8F0B-E20B97632839}" srcOrd="0" destOrd="0" presId="urn:microsoft.com/office/officeart/2016/7/layout/HorizontalActionList"/>
    <dgm:cxn modelId="{07DA352D-3EFB-4513-8F50-EA805752FB49}" srcId="{909C935C-9925-49B9-B324-F279351B682D}" destId="{FE47CD33-2112-42B2-9C64-EE5F0F4DCC9A}" srcOrd="3" destOrd="0" parTransId="{36BCF14B-A693-4B7B-9EA2-291A33A3A9B0}" sibTransId="{6A5DA6F1-C7B3-4506-B499-5B99D3BBE2CB}"/>
    <dgm:cxn modelId="{88512835-9786-4004-9C80-97917C70BE74}" srcId="{FE47CD33-2112-42B2-9C64-EE5F0F4DCC9A}" destId="{E7E9C31C-C193-46FD-AF9B-BECBA8017527}" srcOrd="2" destOrd="0" parTransId="{AD593B95-0660-42BA-A11D-CB8DDB911991}" sibTransId="{D0070401-2DFA-49DB-80EB-5E3F8BE9EF44}"/>
    <dgm:cxn modelId="{47C10038-A94B-46B0-94F9-C59B23D7E9F4}" type="presOf" srcId="{B7DB41B8-1C5B-486A-9015-EA22CBDEBEDC}" destId="{3EC99A3B-003C-42F7-A3EA-8812D33DB5A7}" srcOrd="0" destOrd="0" presId="urn:microsoft.com/office/officeart/2016/7/layout/HorizontalActionList"/>
    <dgm:cxn modelId="{98A57161-CB31-4D1F-9ABD-08A1C6138347}" srcId="{909C935C-9925-49B9-B324-F279351B682D}" destId="{6BE0339F-3029-43B2-8C54-D602134A378E}" srcOrd="0" destOrd="0" parTransId="{A4EB432E-140F-4592-8553-B765A3B621D2}" sibTransId="{E33795A6-0004-4E2B-B649-45CD9B950BC8}"/>
    <dgm:cxn modelId="{99C4F242-5DF2-4305-B3E0-1DE96D323092}" type="presOf" srcId="{69BB14B7-16F3-4949-9328-0109B67B5762}" destId="{A0BED1F8-AE46-4C38-971A-3878F8669286}" srcOrd="0" destOrd="1" presId="urn:microsoft.com/office/officeart/2016/7/layout/HorizontalActionList"/>
    <dgm:cxn modelId="{AAE0F347-DBE8-4A88-8F15-5159C8F05158}" srcId="{04E4F080-B88F-4744-838B-71C08C9140C8}" destId="{BAD4EE91-A721-48C6-A0BC-FA2C949A3C87}" srcOrd="0" destOrd="0" parTransId="{869F63AF-912D-4A74-B095-EE3A15BCE15B}" sibTransId="{3EA4611E-72DE-4943-8BA5-D084AC2CAE64}"/>
    <dgm:cxn modelId="{94336D49-7484-433C-92A9-AC854780CC5B}" srcId="{B7DB41B8-1C5B-486A-9015-EA22CBDEBEDC}" destId="{7E86F48D-AFEA-4901-9DDD-AB0C3ECB8E63}" srcOrd="1" destOrd="0" parTransId="{96FCF1E5-A2CA-402D-B86D-A50503F012A1}" sibTransId="{43B027CB-22E3-42E3-9853-1F6AB042E634}"/>
    <dgm:cxn modelId="{C875E270-CB97-49D2-BDC7-3A818D8F665A}" type="presOf" srcId="{EAEFDB97-211D-44EF-A59F-F1432DE6B025}" destId="{937E7687-D904-4FC6-8A66-5CB27290F894}" srcOrd="0" destOrd="0" presId="urn:microsoft.com/office/officeart/2016/7/layout/HorizontalActionList"/>
    <dgm:cxn modelId="{48B98671-C410-499E-9B15-9C3A295E4F95}" srcId="{909C935C-9925-49B9-B324-F279351B682D}" destId="{04E4F080-B88F-4744-838B-71C08C9140C8}" srcOrd="2" destOrd="0" parTransId="{608A9978-8B58-47FC-A6F3-30E19F656B9C}" sibTransId="{35D3F109-DF8A-4754-85C6-545BB16854E9}"/>
    <dgm:cxn modelId="{7E884774-5FAB-46A5-90A3-98A69A3DAE0C}" srcId="{6BE0339F-3029-43B2-8C54-D602134A378E}" destId="{EAEFDB97-211D-44EF-A59F-F1432DE6B025}" srcOrd="0" destOrd="0" parTransId="{F96338E3-0505-4E5D-9D87-E13072C8361A}" sibTransId="{00F7F5B1-D828-4ADC-908F-546E860100CD}"/>
    <dgm:cxn modelId="{EF8C4C75-6E4C-497E-9478-2F9728FACB10}" type="presOf" srcId="{6BE0339F-3029-43B2-8C54-D602134A378E}" destId="{28EDDB40-931C-4681-8276-0547C05AE7E8}" srcOrd="0" destOrd="0" presId="urn:microsoft.com/office/officeart/2016/7/layout/HorizontalActionList"/>
    <dgm:cxn modelId="{F53CE378-22DE-4751-A593-360EF7F69A79}" type="presOf" srcId="{FE9765B7-CEF6-46E4-865F-038667A3DEF6}" destId="{8A9B01CE-805A-47BA-85AA-3CF023E738BE}" srcOrd="0" destOrd="1" presId="urn:microsoft.com/office/officeart/2016/7/layout/HorizontalActionList"/>
    <dgm:cxn modelId="{6C86DD8B-11B3-48E8-904D-0755669C5F16}" srcId="{909C935C-9925-49B9-B324-F279351B682D}" destId="{B7DB41B8-1C5B-486A-9015-EA22CBDEBEDC}" srcOrd="1" destOrd="0" parTransId="{CA90ABA4-7632-4C00-88C3-EB24ACCF1288}" sibTransId="{318C5164-3BA3-4706-9144-65A88E177346}"/>
    <dgm:cxn modelId="{B104D98C-CC2B-4282-B9D0-725C963561BF}" srcId="{6BE0339F-3029-43B2-8C54-D602134A378E}" destId="{F863529D-B099-49B0-8996-093152DB4878}" srcOrd="2" destOrd="0" parTransId="{FB55868D-CD28-4CD5-A3C2-45AF17D4B2F7}" sibTransId="{982F33F8-D311-4893-AFBC-1B6AC6F7F7CF}"/>
    <dgm:cxn modelId="{22BB229E-C751-46C8-B67A-29EEA6F75701}" type="presOf" srcId="{7E86F48D-AFEA-4901-9DDD-AB0C3ECB8E63}" destId="{FF1F4783-A55D-436F-8F0B-E20B97632839}" srcOrd="0" destOrd="1" presId="urn:microsoft.com/office/officeart/2016/7/layout/HorizontalActionList"/>
    <dgm:cxn modelId="{06E3F5A2-74C3-4635-BDEE-953944772866}" type="presOf" srcId="{88371559-48B6-435D-B9AE-8D412A380CB8}" destId="{937E7687-D904-4FC6-8A66-5CB27290F894}" srcOrd="0" destOrd="1" presId="urn:microsoft.com/office/officeart/2016/7/layout/HorizontalActionList"/>
    <dgm:cxn modelId="{2448CAA3-4FEA-4397-B526-29E7482ECA4A}" type="presOf" srcId="{5F7FBD51-D361-4A7B-ACBF-23A790746AD9}" destId="{8A9B01CE-805A-47BA-85AA-3CF023E738BE}" srcOrd="0" destOrd="2" presId="urn:microsoft.com/office/officeart/2016/7/layout/HorizontalActionList"/>
    <dgm:cxn modelId="{13A85CA9-6959-4C63-B0B4-13E53C0A2260}" srcId="{6BE0339F-3029-43B2-8C54-D602134A378E}" destId="{88371559-48B6-435D-B9AE-8D412A380CB8}" srcOrd="1" destOrd="0" parTransId="{18D40244-F04C-47DC-BD2E-223940418E07}" sibTransId="{374976DB-23EB-484B-BB8A-21CB5C32B4A5}"/>
    <dgm:cxn modelId="{62D22CAE-0CF5-4263-8F62-A0E590046F5B}" srcId="{04E4F080-B88F-4744-838B-71C08C9140C8}" destId="{FE9765B7-CEF6-46E4-865F-038667A3DEF6}" srcOrd="1" destOrd="0" parTransId="{46A22102-6DD9-467C-A269-162944F7F9F1}" sibTransId="{F8BBE01C-5F98-4D7E-8847-05D48A432B22}"/>
    <dgm:cxn modelId="{9D7145AE-2404-45E0-BDA1-FF7A2512E634}" type="presOf" srcId="{BAD4EE91-A721-48C6-A0BC-FA2C949A3C87}" destId="{8A9B01CE-805A-47BA-85AA-3CF023E738BE}" srcOrd="0" destOrd="0" presId="urn:microsoft.com/office/officeart/2016/7/layout/HorizontalActionList"/>
    <dgm:cxn modelId="{63B2F2AE-9330-4E50-B1D4-45239142832B}" type="presOf" srcId="{04E4F080-B88F-4744-838B-71C08C9140C8}" destId="{47C3B787-89DB-45F5-8B84-3DD3CE11C47D}" srcOrd="0" destOrd="0" presId="urn:microsoft.com/office/officeart/2016/7/layout/HorizontalActionList"/>
    <dgm:cxn modelId="{CE236BB6-234D-4F75-917F-31904E36C83E}" type="presOf" srcId="{E7E9C31C-C193-46FD-AF9B-BECBA8017527}" destId="{A0BED1F8-AE46-4C38-971A-3878F8669286}" srcOrd="0" destOrd="2" presId="urn:microsoft.com/office/officeart/2016/7/layout/HorizontalActionList"/>
    <dgm:cxn modelId="{4E9719BE-3E86-42A1-8797-BF7F13BCA72B}" type="presOf" srcId="{A2B437E0-B85B-4984-B7C1-084673DC6D72}" destId="{FF1F4783-A55D-436F-8F0B-E20B97632839}" srcOrd="0" destOrd="2" presId="urn:microsoft.com/office/officeart/2016/7/layout/HorizontalActionList"/>
    <dgm:cxn modelId="{99429ABE-6ED8-4BB3-880E-67DF2B36523C}" srcId="{FE47CD33-2112-42B2-9C64-EE5F0F4DCC9A}" destId="{BF6652E2-987A-4BE0-B53A-DA34B58A6B74}" srcOrd="0" destOrd="0" parTransId="{42642F89-2C16-4FBB-9B31-6A06EC2E261E}" sibTransId="{50760F1F-7523-44CA-BFCD-24B7C42C2B30}"/>
    <dgm:cxn modelId="{B6DFADC3-5637-4DE8-ACE2-28D4C960287F}" srcId="{04E4F080-B88F-4744-838B-71C08C9140C8}" destId="{5F7FBD51-D361-4A7B-ACBF-23A790746AD9}" srcOrd="2" destOrd="0" parTransId="{DF84841E-25F4-4EA4-8586-89577DE8C3B8}" sibTransId="{DF1F5647-4BF5-4C2C-81AB-C40304C608C0}"/>
    <dgm:cxn modelId="{473FB8CF-1D22-42EA-9251-629394F1DEE2}" type="presOf" srcId="{FE47CD33-2112-42B2-9C64-EE5F0F4DCC9A}" destId="{87978670-C2C7-4A62-9FB8-A92ADEE66E92}" srcOrd="0" destOrd="0" presId="urn:microsoft.com/office/officeart/2016/7/layout/HorizontalActionList"/>
    <dgm:cxn modelId="{C7EB03D4-7A15-4E5D-9A67-B8B2171C95F1}" type="presOf" srcId="{BF6652E2-987A-4BE0-B53A-DA34B58A6B74}" destId="{A0BED1F8-AE46-4C38-971A-3878F8669286}" srcOrd="0" destOrd="0" presId="urn:microsoft.com/office/officeart/2016/7/layout/HorizontalActionList"/>
    <dgm:cxn modelId="{3C0306ED-665E-4344-8CA4-E79AFC1D7CA8}" srcId="{B7DB41B8-1C5B-486A-9015-EA22CBDEBEDC}" destId="{A2B437E0-B85B-4984-B7C1-084673DC6D72}" srcOrd="2" destOrd="0" parTransId="{EFAAD4DF-F290-4474-A34A-BCE16CAF2D9C}" sibTransId="{7D987D88-A9D4-4952-8DC0-C19627D65051}"/>
    <dgm:cxn modelId="{A88F7CED-87B1-4037-AB15-29979FFFD828}" type="presOf" srcId="{909C935C-9925-49B9-B324-F279351B682D}" destId="{2205E379-5C6C-4691-BE83-9BB267C2CE4F}" srcOrd="0" destOrd="0" presId="urn:microsoft.com/office/officeart/2016/7/layout/HorizontalActionList"/>
    <dgm:cxn modelId="{7156B9E2-CE59-4546-A302-4529A3CD6E48}" type="presParOf" srcId="{2205E379-5C6C-4691-BE83-9BB267C2CE4F}" destId="{D4C9FAB7-2934-4C45-9F2D-3C6BD698784F}" srcOrd="0" destOrd="0" presId="urn:microsoft.com/office/officeart/2016/7/layout/HorizontalActionList"/>
    <dgm:cxn modelId="{69786CF0-4252-4239-92B9-41E9BA4C5C5D}" type="presParOf" srcId="{D4C9FAB7-2934-4C45-9F2D-3C6BD698784F}" destId="{28EDDB40-931C-4681-8276-0547C05AE7E8}" srcOrd="0" destOrd="0" presId="urn:microsoft.com/office/officeart/2016/7/layout/HorizontalActionList"/>
    <dgm:cxn modelId="{0C7062E0-A3BD-45FE-9707-647DC865571E}" type="presParOf" srcId="{D4C9FAB7-2934-4C45-9F2D-3C6BD698784F}" destId="{937E7687-D904-4FC6-8A66-5CB27290F894}" srcOrd="1" destOrd="0" presId="urn:microsoft.com/office/officeart/2016/7/layout/HorizontalActionList"/>
    <dgm:cxn modelId="{D676CD1F-0AAC-4CBE-B78A-6F2F993F8DA4}" type="presParOf" srcId="{2205E379-5C6C-4691-BE83-9BB267C2CE4F}" destId="{7096A668-0735-41D2-A135-0ECD82951644}" srcOrd="1" destOrd="0" presId="urn:microsoft.com/office/officeart/2016/7/layout/HorizontalActionList"/>
    <dgm:cxn modelId="{3915C7DB-26F7-4692-A0C0-92B98D8CA967}" type="presParOf" srcId="{2205E379-5C6C-4691-BE83-9BB267C2CE4F}" destId="{CC4C4D05-1C8F-4148-8D44-44A70E3A67F7}" srcOrd="2" destOrd="0" presId="urn:microsoft.com/office/officeart/2016/7/layout/HorizontalActionList"/>
    <dgm:cxn modelId="{9BB6B8C6-D3B2-4DC9-BAD2-7F3EF0438C8B}" type="presParOf" srcId="{CC4C4D05-1C8F-4148-8D44-44A70E3A67F7}" destId="{3EC99A3B-003C-42F7-A3EA-8812D33DB5A7}" srcOrd="0" destOrd="0" presId="urn:microsoft.com/office/officeart/2016/7/layout/HorizontalActionList"/>
    <dgm:cxn modelId="{51383D3A-1235-4B20-9615-18FF2ABBCD57}" type="presParOf" srcId="{CC4C4D05-1C8F-4148-8D44-44A70E3A67F7}" destId="{FF1F4783-A55D-436F-8F0B-E20B97632839}" srcOrd="1" destOrd="0" presId="urn:microsoft.com/office/officeart/2016/7/layout/HorizontalActionList"/>
    <dgm:cxn modelId="{69F24CF1-54F3-40FA-AFA8-6FD23213527A}" type="presParOf" srcId="{2205E379-5C6C-4691-BE83-9BB267C2CE4F}" destId="{FCF78D3A-BCA0-4044-98A2-E602A5EF85C8}" srcOrd="3" destOrd="0" presId="urn:microsoft.com/office/officeart/2016/7/layout/HorizontalActionList"/>
    <dgm:cxn modelId="{469E8BE9-625F-476F-AAE5-BB7DCF475B0D}" type="presParOf" srcId="{2205E379-5C6C-4691-BE83-9BB267C2CE4F}" destId="{11D7E1D0-4F47-4D19-8279-91FFADAF50D6}" srcOrd="4" destOrd="0" presId="urn:microsoft.com/office/officeart/2016/7/layout/HorizontalActionList"/>
    <dgm:cxn modelId="{5BFE34B3-3B4A-466E-8E11-A6F98C4647AC}" type="presParOf" srcId="{11D7E1D0-4F47-4D19-8279-91FFADAF50D6}" destId="{47C3B787-89DB-45F5-8B84-3DD3CE11C47D}" srcOrd="0" destOrd="0" presId="urn:microsoft.com/office/officeart/2016/7/layout/HorizontalActionList"/>
    <dgm:cxn modelId="{938FAC25-7419-472D-845F-3A02614EDFD1}" type="presParOf" srcId="{11D7E1D0-4F47-4D19-8279-91FFADAF50D6}" destId="{8A9B01CE-805A-47BA-85AA-3CF023E738BE}" srcOrd="1" destOrd="0" presId="urn:microsoft.com/office/officeart/2016/7/layout/HorizontalActionList"/>
    <dgm:cxn modelId="{1F99FEC4-1639-4D0B-80E3-547E205A2A4B}" type="presParOf" srcId="{2205E379-5C6C-4691-BE83-9BB267C2CE4F}" destId="{09448D0B-297F-4786-8884-2E4C1F967196}" srcOrd="5" destOrd="0" presId="urn:microsoft.com/office/officeart/2016/7/layout/HorizontalActionList"/>
    <dgm:cxn modelId="{08F44C2B-BCEA-427C-9151-07ED25F91737}" type="presParOf" srcId="{2205E379-5C6C-4691-BE83-9BB267C2CE4F}" destId="{554794D0-E01C-41B8-8D12-E27D0B914EB3}" srcOrd="6" destOrd="0" presId="urn:microsoft.com/office/officeart/2016/7/layout/HorizontalActionList"/>
    <dgm:cxn modelId="{BF6FA746-1492-45D9-B508-2E1B4459ADCF}" type="presParOf" srcId="{554794D0-E01C-41B8-8D12-E27D0B914EB3}" destId="{87978670-C2C7-4A62-9FB8-A92ADEE66E92}" srcOrd="0" destOrd="0" presId="urn:microsoft.com/office/officeart/2016/7/layout/HorizontalActionList"/>
    <dgm:cxn modelId="{E3FEBED5-C887-4448-BF8A-BC0AB6B55EF7}" type="presParOf" srcId="{554794D0-E01C-41B8-8D12-E27D0B914EB3}" destId="{A0BED1F8-AE46-4C38-971A-3878F8669286}"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3CA5E81-2DD7-4F4E-9A26-EE9FF8260803}"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4E1C157D-FB57-4D73-A9B9-267B358E0B5C}">
      <dgm:prSet/>
      <dgm:spPr/>
      <dgm:t>
        <a:bodyPr/>
        <a:lstStyle/>
        <a:p>
          <a:r>
            <a:rPr lang="en-US" b="0" i="0"/>
            <a:t>Opportunity Identified:</a:t>
          </a:r>
          <a:endParaRPr lang="en-US"/>
        </a:p>
      </dgm:t>
    </dgm:pt>
    <dgm:pt modelId="{4970802A-8A00-4AA1-BD53-850DED770AD9}" type="parTrans" cxnId="{CD16FC86-8A95-4561-8A0C-A550054E9807}">
      <dgm:prSet/>
      <dgm:spPr/>
      <dgm:t>
        <a:bodyPr/>
        <a:lstStyle/>
        <a:p>
          <a:endParaRPr lang="en-US"/>
        </a:p>
      </dgm:t>
    </dgm:pt>
    <dgm:pt modelId="{82911053-51DA-45FC-8EBE-335F58A9D7BA}" type="sibTrans" cxnId="{CD16FC86-8A95-4561-8A0C-A550054E9807}">
      <dgm:prSet/>
      <dgm:spPr/>
      <dgm:t>
        <a:bodyPr/>
        <a:lstStyle/>
        <a:p>
          <a:endParaRPr lang="en-US"/>
        </a:p>
      </dgm:t>
    </dgm:pt>
    <dgm:pt modelId="{0FB834A5-FEDD-4D0C-ABE4-BB7647DBA635}">
      <dgm:prSet/>
      <dgm:spPr/>
      <dgm:t>
        <a:bodyPr/>
        <a:lstStyle/>
        <a:p>
          <a:r>
            <a:rPr lang="en-US" b="0" i="0"/>
            <a:t>Benefits:</a:t>
          </a:r>
          <a:endParaRPr lang="en-US"/>
        </a:p>
      </dgm:t>
    </dgm:pt>
    <dgm:pt modelId="{1821683F-2646-4C41-AD51-7955E70C4779}" type="parTrans" cxnId="{48348AAD-F103-4787-B1ED-556227E060CA}">
      <dgm:prSet/>
      <dgm:spPr/>
      <dgm:t>
        <a:bodyPr/>
        <a:lstStyle/>
        <a:p>
          <a:endParaRPr lang="en-US"/>
        </a:p>
      </dgm:t>
    </dgm:pt>
    <dgm:pt modelId="{2370B8FA-9B7B-40D7-B595-54C78659C0B6}" type="sibTrans" cxnId="{48348AAD-F103-4787-B1ED-556227E060CA}">
      <dgm:prSet/>
      <dgm:spPr/>
      <dgm:t>
        <a:bodyPr/>
        <a:lstStyle/>
        <a:p>
          <a:endParaRPr lang="en-US"/>
        </a:p>
      </dgm:t>
    </dgm:pt>
    <dgm:pt modelId="{05F73750-5790-4EC2-B985-EA5CB3DD5A2F}">
      <dgm:prSet/>
      <dgm:spPr/>
      <dgm:t>
        <a:bodyPr/>
        <a:lstStyle/>
        <a:p>
          <a:r>
            <a:rPr lang="en-US" b="0" i="0"/>
            <a:t>Enhanced customer engagement and satisfaction through tailored financial guidance and seamless user experience.</a:t>
          </a:r>
          <a:endParaRPr lang="en-US"/>
        </a:p>
      </dgm:t>
    </dgm:pt>
    <dgm:pt modelId="{8E375036-A312-4743-A37B-4584D72664F9}" type="parTrans" cxnId="{8F29B0CB-FB1A-40D0-9C7D-E0757A4DA3C6}">
      <dgm:prSet/>
      <dgm:spPr/>
      <dgm:t>
        <a:bodyPr/>
        <a:lstStyle/>
        <a:p>
          <a:endParaRPr lang="en-US"/>
        </a:p>
      </dgm:t>
    </dgm:pt>
    <dgm:pt modelId="{0B29E929-D632-4CE4-A2DE-7D1448309FB9}" type="sibTrans" cxnId="{8F29B0CB-FB1A-40D0-9C7D-E0757A4DA3C6}">
      <dgm:prSet/>
      <dgm:spPr/>
      <dgm:t>
        <a:bodyPr/>
        <a:lstStyle/>
        <a:p>
          <a:endParaRPr lang="en-US"/>
        </a:p>
      </dgm:t>
    </dgm:pt>
    <dgm:pt modelId="{23054942-010F-40B0-B594-7B3EEBDA4EE9}">
      <dgm:prSet/>
      <dgm:spPr/>
      <dgm:t>
        <a:bodyPr/>
        <a:lstStyle/>
        <a:p>
          <a:r>
            <a:rPr lang="en-US" b="0" i="0" dirty="0"/>
            <a:t>Increased competitiveness in the digital banking by offering cutting-edge features and functionalities.</a:t>
          </a:r>
          <a:endParaRPr lang="en-US" dirty="0"/>
        </a:p>
      </dgm:t>
    </dgm:pt>
    <dgm:pt modelId="{1FDA39A2-C7E2-44F4-B576-DFAE3E8860CC}" type="parTrans" cxnId="{2D8D55D5-1E63-43E7-897F-215A384B5187}">
      <dgm:prSet/>
      <dgm:spPr/>
      <dgm:t>
        <a:bodyPr/>
        <a:lstStyle/>
        <a:p>
          <a:endParaRPr lang="en-US"/>
        </a:p>
      </dgm:t>
    </dgm:pt>
    <dgm:pt modelId="{236A703D-8320-4DD8-9086-BBFBDA731288}" type="sibTrans" cxnId="{2D8D55D5-1E63-43E7-897F-215A384B5187}">
      <dgm:prSet/>
      <dgm:spPr/>
      <dgm:t>
        <a:bodyPr/>
        <a:lstStyle/>
        <a:p>
          <a:endParaRPr lang="en-US"/>
        </a:p>
      </dgm:t>
    </dgm:pt>
    <dgm:pt modelId="{6339F83F-BB7D-4319-9A41-658A9921EAA0}">
      <dgm:prSet/>
      <dgm:spPr/>
      <dgm:t>
        <a:bodyPr/>
        <a:lstStyle/>
        <a:p>
          <a:r>
            <a:rPr lang="en-US" b="0" i="0"/>
            <a:t>Potential for revenue growth through increased adoption of digital banking services and cross-selling opportunities.</a:t>
          </a:r>
          <a:endParaRPr lang="en-US"/>
        </a:p>
      </dgm:t>
    </dgm:pt>
    <dgm:pt modelId="{FD05CC11-9F7C-45B9-806F-37FC7795D7E1}" type="parTrans" cxnId="{616F22C2-092B-46CA-B530-FFE3C0749031}">
      <dgm:prSet/>
      <dgm:spPr/>
      <dgm:t>
        <a:bodyPr/>
        <a:lstStyle/>
        <a:p>
          <a:endParaRPr lang="en-US"/>
        </a:p>
      </dgm:t>
    </dgm:pt>
    <dgm:pt modelId="{4DFFF5B6-E795-4C70-B34A-7F65C385E780}" type="sibTrans" cxnId="{616F22C2-092B-46CA-B530-FFE3C0749031}">
      <dgm:prSet/>
      <dgm:spPr/>
      <dgm:t>
        <a:bodyPr/>
        <a:lstStyle/>
        <a:p>
          <a:endParaRPr lang="en-US"/>
        </a:p>
      </dgm:t>
    </dgm:pt>
    <dgm:pt modelId="{EC694C86-3431-4BE0-9B6A-52975ECA2BAE}">
      <dgm:prSet/>
      <dgm:spPr/>
      <dgm:t>
        <a:bodyPr/>
        <a:lstStyle/>
        <a:p>
          <a:r>
            <a:rPr lang="en-US" b="0" i="0" dirty="0"/>
            <a:t>The team has identified an opportunity to enhance BMO's digital banking platform to meet customers' evolving needs and preferences.</a:t>
          </a:r>
          <a:endParaRPr lang="en-CA" dirty="0"/>
        </a:p>
      </dgm:t>
    </dgm:pt>
    <dgm:pt modelId="{756E9217-1A7E-4F3D-8A9E-A36A3DAA3C0B}" type="parTrans" cxnId="{7C42FE10-6DE7-45CB-8F82-A7C75ADAA135}">
      <dgm:prSet/>
      <dgm:spPr/>
      <dgm:t>
        <a:bodyPr/>
        <a:lstStyle/>
        <a:p>
          <a:endParaRPr lang="en-CA"/>
        </a:p>
      </dgm:t>
    </dgm:pt>
    <dgm:pt modelId="{1304D9D7-2D02-4FD8-885C-B1BE80C31009}" type="sibTrans" cxnId="{7C42FE10-6DE7-45CB-8F82-A7C75ADAA135}">
      <dgm:prSet/>
      <dgm:spPr/>
      <dgm:t>
        <a:bodyPr/>
        <a:lstStyle/>
        <a:p>
          <a:endParaRPr lang="en-CA"/>
        </a:p>
      </dgm:t>
    </dgm:pt>
    <dgm:pt modelId="{A8F475F4-E4C8-4995-ABE3-8987EB84BB0C}" type="pres">
      <dgm:prSet presAssocID="{93CA5E81-2DD7-4F4E-9A26-EE9FF8260803}" presName="Name0" presStyleCnt="0">
        <dgm:presLayoutVars>
          <dgm:dir/>
          <dgm:animLvl val="lvl"/>
          <dgm:resizeHandles val="exact"/>
        </dgm:presLayoutVars>
      </dgm:prSet>
      <dgm:spPr/>
    </dgm:pt>
    <dgm:pt modelId="{38494B15-F8A0-4BCE-B4FD-B21D4AE65E4F}" type="pres">
      <dgm:prSet presAssocID="{4E1C157D-FB57-4D73-A9B9-267B358E0B5C}" presName="composite" presStyleCnt="0"/>
      <dgm:spPr/>
    </dgm:pt>
    <dgm:pt modelId="{3212DC0E-5C8D-41B4-8352-8C27F85C203E}" type="pres">
      <dgm:prSet presAssocID="{4E1C157D-FB57-4D73-A9B9-267B358E0B5C}" presName="parTx" presStyleLbl="alignNode1" presStyleIdx="0" presStyleCnt="2">
        <dgm:presLayoutVars>
          <dgm:chMax val="0"/>
          <dgm:chPref val="0"/>
          <dgm:bulletEnabled val="1"/>
        </dgm:presLayoutVars>
      </dgm:prSet>
      <dgm:spPr/>
    </dgm:pt>
    <dgm:pt modelId="{5B50C061-807D-48D9-BDFC-FE5493A1D3FF}" type="pres">
      <dgm:prSet presAssocID="{4E1C157D-FB57-4D73-A9B9-267B358E0B5C}" presName="desTx" presStyleLbl="alignAccFollowNode1" presStyleIdx="0" presStyleCnt="2">
        <dgm:presLayoutVars>
          <dgm:bulletEnabled val="1"/>
        </dgm:presLayoutVars>
      </dgm:prSet>
      <dgm:spPr/>
    </dgm:pt>
    <dgm:pt modelId="{76E8308B-BAED-453A-A120-5A640E7228BC}" type="pres">
      <dgm:prSet presAssocID="{82911053-51DA-45FC-8EBE-335F58A9D7BA}" presName="space" presStyleCnt="0"/>
      <dgm:spPr/>
    </dgm:pt>
    <dgm:pt modelId="{84E8D738-03AF-4D54-9478-60EF05D07755}" type="pres">
      <dgm:prSet presAssocID="{0FB834A5-FEDD-4D0C-ABE4-BB7647DBA635}" presName="composite" presStyleCnt="0"/>
      <dgm:spPr/>
    </dgm:pt>
    <dgm:pt modelId="{BF91D3E4-6CEA-46B0-B1D1-38F29A98093F}" type="pres">
      <dgm:prSet presAssocID="{0FB834A5-FEDD-4D0C-ABE4-BB7647DBA635}" presName="parTx" presStyleLbl="alignNode1" presStyleIdx="1" presStyleCnt="2">
        <dgm:presLayoutVars>
          <dgm:chMax val="0"/>
          <dgm:chPref val="0"/>
          <dgm:bulletEnabled val="1"/>
        </dgm:presLayoutVars>
      </dgm:prSet>
      <dgm:spPr/>
    </dgm:pt>
    <dgm:pt modelId="{5D404A16-4043-4DBB-9FC4-84EC4E41732A}" type="pres">
      <dgm:prSet presAssocID="{0FB834A5-FEDD-4D0C-ABE4-BB7647DBA635}" presName="desTx" presStyleLbl="alignAccFollowNode1" presStyleIdx="1" presStyleCnt="2">
        <dgm:presLayoutVars>
          <dgm:bulletEnabled val="1"/>
        </dgm:presLayoutVars>
      </dgm:prSet>
      <dgm:spPr/>
    </dgm:pt>
  </dgm:ptLst>
  <dgm:cxnLst>
    <dgm:cxn modelId="{7C42FE10-6DE7-45CB-8F82-A7C75ADAA135}" srcId="{4E1C157D-FB57-4D73-A9B9-267B358E0B5C}" destId="{EC694C86-3431-4BE0-9B6A-52975ECA2BAE}" srcOrd="0" destOrd="0" parTransId="{756E9217-1A7E-4F3D-8A9E-A36A3DAA3C0B}" sibTransId="{1304D9D7-2D02-4FD8-885C-B1BE80C31009}"/>
    <dgm:cxn modelId="{61A15E67-8B49-495D-B411-CC2792F1F9CF}" type="presOf" srcId="{05F73750-5790-4EC2-B985-EA5CB3DD5A2F}" destId="{5D404A16-4043-4DBB-9FC4-84EC4E41732A}" srcOrd="0" destOrd="0" presId="urn:microsoft.com/office/officeart/2005/8/layout/hList1"/>
    <dgm:cxn modelId="{F6C30A4F-83C8-48AF-9A2F-30DF87743656}" type="presOf" srcId="{EC694C86-3431-4BE0-9B6A-52975ECA2BAE}" destId="{5B50C061-807D-48D9-BDFC-FE5493A1D3FF}" srcOrd="0" destOrd="0" presId="urn:microsoft.com/office/officeart/2005/8/layout/hList1"/>
    <dgm:cxn modelId="{CD16FC86-8A95-4561-8A0C-A550054E9807}" srcId="{93CA5E81-2DD7-4F4E-9A26-EE9FF8260803}" destId="{4E1C157D-FB57-4D73-A9B9-267B358E0B5C}" srcOrd="0" destOrd="0" parTransId="{4970802A-8A00-4AA1-BD53-850DED770AD9}" sibTransId="{82911053-51DA-45FC-8EBE-335F58A9D7BA}"/>
    <dgm:cxn modelId="{48348AAD-F103-4787-B1ED-556227E060CA}" srcId="{93CA5E81-2DD7-4F4E-9A26-EE9FF8260803}" destId="{0FB834A5-FEDD-4D0C-ABE4-BB7647DBA635}" srcOrd="1" destOrd="0" parTransId="{1821683F-2646-4C41-AD51-7955E70C4779}" sibTransId="{2370B8FA-9B7B-40D7-B595-54C78659C0B6}"/>
    <dgm:cxn modelId="{264EFEAD-C210-436F-A65E-D55C5E97C3F6}" type="presOf" srcId="{93CA5E81-2DD7-4F4E-9A26-EE9FF8260803}" destId="{A8F475F4-E4C8-4995-ABE3-8987EB84BB0C}" srcOrd="0" destOrd="0" presId="urn:microsoft.com/office/officeart/2005/8/layout/hList1"/>
    <dgm:cxn modelId="{D47FB2BB-20F7-40F4-A96D-D4BDB08874D4}" type="presOf" srcId="{23054942-010F-40B0-B594-7B3EEBDA4EE9}" destId="{5D404A16-4043-4DBB-9FC4-84EC4E41732A}" srcOrd="0" destOrd="1" presId="urn:microsoft.com/office/officeart/2005/8/layout/hList1"/>
    <dgm:cxn modelId="{C33BA1BE-DCB6-4E54-852D-232559EC9568}" type="presOf" srcId="{6339F83F-BB7D-4319-9A41-658A9921EAA0}" destId="{5D404A16-4043-4DBB-9FC4-84EC4E41732A}" srcOrd="0" destOrd="2" presId="urn:microsoft.com/office/officeart/2005/8/layout/hList1"/>
    <dgm:cxn modelId="{616F22C2-092B-46CA-B530-FFE3C0749031}" srcId="{0FB834A5-FEDD-4D0C-ABE4-BB7647DBA635}" destId="{6339F83F-BB7D-4319-9A41-658A9921EAA0}" srcOrd="2" destOrd="0" parTransId="{FD05CC11-9F7C-45B9-806F-37FC7795D7E1}" sibTransId="{4DFFF5B6-E795-4C70-B34A-7F65C385E780}"/>
    <dgm:cxn modelId="{8F29B0CB-FB1A-40D0-9C7D-E0757A4DA3C6}" srcId="{0FB834A5-FEDD-4D0C-ABE4-BB7647DBA635}" destId="{05F73750-5790-4EC2-B985-EA5CB3DD5A2F}" srcOrd="0" destOrd="0" parTransId="{8E375036-A312-4743-A37B-4584D72664F9}" sibTransId="{0B29E929-D632-4CE4-A2DE-7D1448309FB9}"/>
    <dgm:cxn modelId="{2D8D55D5-1E63-43E7-897F-215A384B5187}" srcId="{0FB834A5-FEDD-4D0C-ABE4-BB7647DBA635}" destId="{23054942-010F-40B0-B594-7B3EEBDA4EE9}" srcOrd="1" destOrd="0" parTransId="{1FDA39A2-C7E2-44F4-B576-DFAE3E8860CC}" sibTransId="{236A703D-8320-4DD8-9086-BBFBDA731288}"/>
    <dgm:cxn modelId="{6E621DDB-73C3-4332-8025-5E88B755925F}" type="presOf" srcId="{4E1C157D-FB57-4D73-A9B9-267B358E0B5C}" destId="{3212DC0E-5C8D-41B4-8352-8C27F85C203E}" srcOrd="0" destOrd="0" presId="urn:microsoft.com/office/officeart/2005/8/layout/hList1"/>
    <dgm:cxn modelId="{7F28D1F4-5E6C-4473-BDE0-8EAC55308A81}" type="presOf" srcId="{0FB834A5-FEDD-4D0C-ABE4-BB7647DBA635}" destId="{BF91D3E4-6CEA-46B0-B1D1-38F29A98093F}" srcOrd="0" destOrd="0" presId="urn:microsoft.com/office/officeart/2005/8/layout/hList1"/>
    <dgm:cxn modelId="{0B304C0D-7A17-4BF6-B0CF-A1565C57DAE5}" type="presParOf" srcId="{A8F475F4-E4C8-4995-ABE3-8987EB84BB0C}" destId="{38494B15-F8A0-4BCE-B4FD-B21D4AE65E4F}" srcOrd="0" destOrd="0" presId="urn:microsoft.com/office/officeart/2005/8/layout/hList1"/>
    <dgm:cxn modelId="{1181D1CC-E246-4B63-AE4A-27F9AC33974A}" type="presParOf" srcId="{38494B15-F8A0-4BCE-B4FD-B21D4AE65E4F}" destId="{3212DC0E-5C8D-41B4-8352-8C27F85C203E}" srcOrd="0" destOrd="0" presId="urn:microsoft.com/office/officeart/2005/8/layout/hList1"/>
    <dgm:cxn modelId="{15300BFF-1A5C-4524-B856-2A8B19327A66}" type="presParOf" srcId="{38494B15-F8A0-4BCE-B4FD-B21D4AE65E4F}" destId="{5B50C061-807D-48D9-BDFC-FE5493A1D3FF}" srcOrd="1" destOrd="0" presId="urn:microsoft.com/office/officeart/2005/8/layout/hList1"/>
    <dgm:cxn modelId="{0CBEC58D-D2F9-4EA0-B0D6-5FF9DE06949B}" type="presParOf" srcId="{A8F475F4-E4C8-4995-ABE3-8987EB84BB0C}" destId="{76E8308B-BAED-453A-A120-5A640E7228BC}" srcOrd="1" destOrd="0" presId="urn:microsoft.com/office/officeart/2005/8/layout/hList1"/>
    <dgm:cxn modelId="{0AA843FE-991F-442E-9677-65D124D61302}" type="presParOf" srcId="{A8F475F4-E4C8-4995-ABE3-8987EB84BB0C}" destId="{84E8D738-03AF-4D54-9478-60EF05D07755}" srcOrd="2" destOrd="0" presId="urn:microsoft.com/office/officeart/2005/8/layout/hList1"/>
    <dgm:cxn modelId="{56FAF8FB-CDB4-47FA-B181-02CADA125175}" type="presParOf" srcId="{84E8D738-03AF-4D54-9478-60EF05D07755}" destId="{BF91D3E4-6CEA-46B0-B1D1-38F29A98093F}" srcOrd="0" destOrd="0" presId="urn:microsoft.com/office/officeart/2005/8/layout/hList1"/>
    <dgm:cxn modelId="{28B02EA9-1B32-4128-B7B9-9BBCEB8EF1AC}" type="presParOf" srcId="{84E8D738-03AF-4D54-9478-60EF05D07755}" destId="{5D404A16-4043-4DBB-9FC4-84EC4E41732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D0290D3-98DA-4487-9731-EB4D47157C3C}" type="doc">
      <dgm:prSet loTypeId="urn:microsoft.com/office/officeart/2009/3/layout/SubStepProcess" loCatId="process" qsTypeId="urn:microsoft.com/office/officeart/2005/8/quickstyle/simple1" qsCatId="simple" csTypeId="urn:microsoft.com/office/officeart/2005/8/colors/colorful5" csCatId="colorful" phldr="1"/>
      <dgm:spPr/>
      <dgm:t>
        <a:bodyPr/>
        <a:lstStyle/>
        <a:p>
          <a:endParaRPr lang="en-US"/>
        </a:p>
      </dgm:t>
    </dgm:pt>
    <dgm:pt modelId="{D45AA7C9-4F35-4A9B-94D0-E5B7187F9409}">
      <dgm:prSet/>
      <dgm:spPr/>
      <dgm:t>
        <a:bodyPr/>
        <a:lstStyle/>
        <a:p>
          <a:r>
            <a:rPr lang="en-US" dirty="0"/>
            <a:t>This ITBA capstone project aims to conduct a competitive and detailed financial analysis of the BMO consultant’s client, the Bank of Montreal.</a:t>
          </a:r>
        </a:p>
      </dgm:t>
    </dgm:pt>
    <dgm:pt modelId="{3B559AC5-A558-4F3C-8107-E4C2DF141DAD}" type="parTrans" cxnId="{46F57540-8452-4801-B490-0209FFAB8859}">
      <dgm:prSet/>
      <dgm:spPr/>
      <dgm:t>
        <a:bodyPr/>
        <a:lstStyle/>
        <a:p>
          <a:endParaRPr lang="en-US"/>
        </a:p>
      </dgm:t>
    </dgm:pt>
    <dgm:pt modelId="{5A42887F-BE86-408F-9FDF-CA44D4019BB0}" type="sibTrans" cxnId="{46F57540-8452-4801-B490-0209FFAB8859}">
      <dgm:prSet/>
      <dgm:spPr/>
      <dgm:t>
        <a:bodyPr/>
        <a:lstStyle/>
        <a:p>
          <a:endParaRPr lang="en-US"/>
        </a:p>
      </dgm:t>
    </dgm:pt>
    <dgm:pt modelId="{978D63CD-C073-4249-836C-71034197B80B}">
      <dgm:prSet/>
      <dgm:spPr/>
      <dgm:t>
        <a:bodyPr/>
        <a:lstStyle/>
        <a:p>
          <a:r>
            <a:rPr lang="en-US" dirty="0"/>
            <a:t>The study will cover various factors, including earnings expenditures on IT and operations, ability, market share, current strategy, initiatives, competitive analysis, organizational and executive team structure, and overall corporate and IT mission and visions.</a:t>
          </a:r>
        </a:p>
      </dgm:t>
    </dgm:pt>
    <dgm:pt modelId="{2DD4D9A4-D42C-4C77-8B1B-DEC132B5C912}" type="parTrans" cxnId="{99FF8826-0C23-46D6-8490-57B1F37C7083}">
      <dgm:prSet/>
      <dgm:spPr/>
      <dgm:t>
        <a:bodyPr/>
        <a:lstStyle/>
        <a:p>
          <a:endParaRPr lang="en-US"/>
        </a:p>
      </dgm:t>
    </dgm:pt>
    <dgm:pt modelId="{0213D0C5-C24B-43E7-AA4A-ED678FB84A58}" type="sibTrans" cxnId="{99FF8826-0C23-46D6-8490-57B1F37C7083}">
      <dgm:prSet/>
      <dgm:spPr/>
      <dgm:t>
        <a:bodyPr/>
        <a:lstStyle/>
        <a:p>
          <a:endParaRPr lang="en-US"/>
        </a:p>
      </dgm:t>
    </dgm:pt>
    <dgm:pt modelId="{A29CE1B4-F025-4978-848B-6B775566C4BF}">
      <dgm:prSet/>
      <dgm:spPr/>
      <dgm:t>
        <a:bodyPr/>
        <a:lstStyle/>
        <a:p>
          <a:r>
            <a:rPr lang="en-US" dirty="0"/>
            <a:t>The following project also focuses on eight significant points.</a:t>
          </a:r>
        </a:p>
      </dgm:t>
    </dgm:pt>
    <dgm:pt modelId="{845D5343-6AC6-4169-9EBF-536C657D51A5}" type="parTrans" cxnId="{E55DA520-54C6-481F-BCAD-C913D32D7ACF}">
      <dgm:prSet/>
      <dgm:spPr/>
      <dgm:t>
        <a:bodyPr/>
        <a:lstStyle/>
        <a:p>
          <a:endParaRPr lang="en-US"/>
        </a:p>
      </dgm:t>
    </dgm:pt>
    <dgm:pt modelId="{FD8CC38A-DD7F-46C4-B4E0-E1898482716D}" type="sibTrans" cxnId="{E55DA520-54C6-481F-BCAD-C913D32D7ACF}">
      <dgm:prSet/>
      <dgm:spPr/>
      <dgm:t>
        <a:bodyPr/>
        <a:lstStyle/>
        <a:p>
          <a:endParaRPr lang="en-US"/>
        </a:p>
      </dgm:t>
    </dgm:pt>
    <dgm:pt modelId="{FA8AA7C6-8B0B-415D-A270-E492328A075A}">
      <dgm:prSet/>
      <dgm:spPr/>
      <dgm:t>
        <a:bodyPr/>
        <a:lstStyle/>
        <a:p>
          <a:r>
            <a:rPr lang="en-US" dirty="0"/>
            <a:t>Accuracy in the relevance</a:t>
          </a:r>
        </a:p>
      </dgm:t>
    </dgm:pt>
    <dgm:pt modelId="{9F195C75-905E-474D-8205-4108788E63F2}" type="parTrans" cxnId="{970A80F8-18F9-4A1F-B089-63B267C25D98}">
      <dgm:prSet/>
      <dgm:spPr/>
      <dgm:t>
        <a:bodyPr/>
        <a:lstStyle/>
        <a:p>
          <a:endParaRPr lang="en-US"/>
        </a:p>
      </dgm:t>
    </dgm:pt>
    <dgm:pt modelId="{6FE70A61-AF17-489D-987B-15E34E3D504B}" type="sibTrans" cxnId="{970A80F8-18F9-4A1F-B089-63B267C25D98}">
      <dgm:prSet/>
      <dgm:spPr/>
      <dgm:t>
        <a:bodyPr/>
        <a:lstStyle/>
        <a:p>
          <a:endParaRPr lang="en-US"/>
        </a:p>
      </dgm:t>
    </dgm:pt>
    <dgm:pt modelId="{76107338-A42D-45B7-801E-FA1E145754E8}">
      <dgm:prSet/>
      <dgm:spPr/>
      <dgm:t>
        <a:bodyPr/>
        <a:lstStyle/>
        <a:p>
          <a:r>
            <a:rPr lang="en-US"/>
            <a:t>Scope expectations</a:t>
          </a:r>
        </a:p>
      </dgm:t>
    </dgm:pt>
    <dgm:pt modelId="{50F94F8A-CE08-4C96-83C2-9805CD6573D1}" type="parTrans" cxnId="{1460BF14-F72D-4F73-B65C-86C8685A914D}">
      <dgm:prSet/>
      <dgm:spPr/>
      <dgm:t>
        <a:bodyPr/>
        <a:lstStyle/>
        <a:p>
          <a:endParaRPr lang="en-US"/>
        </a:p>
      </dgm:t>
    </dgm:pt>
    <dgm:pt modelId="{EC3DD14E-A2FF-4181-8F83-C737DB8A63D4}" type="sibTrans" cxnId="{1460BF14-F72D-4F73-B65C-86C8685A914D}">
      <dgm:prSet/>
      <dgm:spPr/>
      <dgm:t>
        <a:bodyPr/>
        <a:lstStyle/>
        <a:p>
          <a:endParaRPr lang="en-US"/>
        </a:p>
      </dgm:t>
    </dgm:pt>
    <dgm:pt modelId="{DBF355EE-2A39-441A-80E4-A0F0EB5FA63D}">
      <dgm:prSet/>
      <dgm:spPr/>
      <dgm:t>
        <a:bodyPr/>
        <a:lstStyle/>
        <a:p>
          <a:r>
            <a:rPr lang="en-US"/>
            <a:t>Insightful analysis</a:t>
          </a:r>
        </a:p>
      </dgm:t>
    </dgm:pt>
    <dgm:pt modelId="{B3156D8B-3A84-49EB-9373-52821298C317}" type="parTrans" cxnId="{8A9E725F-8A59-4A72-90A6-5EB6D3163D16}">
      <dgm:prSet/>
      <dgm:spPr/>
      <dgm:t>
        <a:bodyPr/>
        <a:lstStyle/>
        <a:p>
          <a:endParaRPr lang="en-US"/>
        </a:p>
      </dgm:t>
    </dgm:pt>
    <dgm:pt modelId="{5D7F0E5C-63CB-42A3-A9D3-3E6137151580}" type="sibTrans" cxnId="{8A9E725F-8A59-4A72-90A6-5EB6D3163D16}">
      <dgm:prSet/>
      <dgm:spPr/>
      <dgm:t>
        <a:bodyPr/>
        <a:lstStyle/>
        <a:p>
          <a:endParaRPr lang="en-US"/>
        </a:p>
      </dgm:t>
    </dgm:pt>
    <dgm:pt modelId="{759D1E20-4F05-41CA-8CF2-F0E1ACF30CD5}">
      <dgm:prSet/>
      <dgm:spPr/>
      <dgm:t>
        <a:bodyPr/>
        <a:lstStyle/>
        <a:p>
          <a:r>
            <a:rPr lang="en-US" dirty="0"/>
            <a:t>Clarity and professionalism</a:t>
          </a:r>
        </a:p>
      </dgm:t>
    </dgm:pt>
    <dgm:pt modelId="{4013E53F-27DC-48F1-BC82-1C3E7D1F5C74}" type="parTrans" cxnId="{6850C69C-AE2D-49EF-AEC6-F837B995E333}">
      <dgm:prSet/>
      <dgm:spPr/>
      <dgm:t>
        <a:bodyPr/>
        <a:lstStyle/>
        <a:p>
          <a:endParaRPr lang="en-US"/>
        </a:p>
      </dgm:t>
    </dgm:pt>
    <dgm:pt modelId="{A1A359EE-E8EF-40CC-B280-3C9EE2EFE082}" type="sibTrans" cxnId="{6850C69C-AE2D-49EF-AEC6-F837B995E333}">
      <dgm:prSet/>
      <dgm:spPr/>
      <dgm:t>
        <a:bodyPr/>
        <a:lstStyle/>
        <a:p>
          <a:endParaRPr lang="en-US"/>
        </a:p>
      </dgm:t>
    </dgm:pt>
    <dgm:pt modelId="{28FC0ECC-094C-4919-B029-1FC1FEB10E5E}">
      <dgm:prSet/>
      <dgm:spPr/>
      <dgm:t>
        <a:bodyPr/>
        <a:lstStyle/>
        <a:p>
          <a:r>
            <a:rPr lang="en-US"/>
            <a:t>Data compliances</a:t>
          </a:r>
        </a:p>
      </dgm:t>
    </dgm:pt>
    <dgm:pt modelId="{E3A1E296-ECE9-46F2-B928-74A90CF784CB}" type="parTrans" cxnId="{70B5FEDE-D2E9-4BC2-B71A-8F2423828CE5}">
      <dgm:prSet/>
      <dgm:spPr/>
      <dgm:t>
        <a:bodyPr/>
        <a:lstStyle/>
        <a:p>
          <a:endParaRPr lang="en-US"/>
        </a:p>
      </dgm:t>
    </dgm:pt>
    <dgm:pt modelId="{7ECB74A6-728D-44E1-AB87-ADAA9C66BB71}" type="sibTrans" cxnId="{70B5FEDE-D2E9-4BC2-B71A-8F2423828CE5}">
      <dgm:prSet/>
      <dgm:spPr/>
      <dgm:t>
        <a:bodyPr/>
        <a:lstStyle/>
        <a:p>
          <a:endParaRPr lang="en-US"/>
        </a:p>
      </dgm:t>
    </dgm:pt>
    <dgm:pt modelId="{EF60FDA4-AD25-47E4-B1BF-C5FE88283869}">
      <dgm:prSet/>
      <dgm:spPr/>
      <dgm:t>
        <a:bodyPr/>
        <a:lstStyle/>
        <a:p>
          <a:r>
            <a:rPr lang="en-US"/>
            <a:t>Timely submission</a:t>
          </a:r>
        </a:p>
      </dgm:t>
    </dgm:pt>
    <dgm:pt modelId="{48CF7E86-2BF4-4A8C-8FF8-57B41303F033}" type="parTrans" cxnId="{BAD13F30-F7A9-4220-A4F7-CBACE96F485A}">
      <dgm:prSet/>
      <dgm:spPr/>
      <dgm:t>
        <a:bodyPr/>
        <a:lstStyle/>
        <a:p>
          <a:endParaRPr lang="en-US"/>
        </a:p>
      </dgm:t>
    </dgm:pt>
    <dgm:pt modelId="{1D98E78A-2AE7-4425-8BE8-15759CB1A009}" type="sibTrans" cxnId="{BAD13F30-F7A9-4220-A4F7-CBACE96F485A}">
      <dgm:prSet/>
      <dgm:spPr/>
      <dgm:t>
        <a:bodyPr/>
        <a:lstStyle/>
        <a:p>
          <a:endParaRPr lang="en-US"/>
        </a:p>
      </dgm:t>
    </dgm:pt>
    <dgm:pt modelId="{CA031F73-5859-48F2-AE6A-97EBA461EF17}">
      <dgm:prSet/>
      <dgm:spPr/>
      <dgm:t>
        <a:bodyPr/>
        <a:lstStyle/>
        <a:p>
          <a:r>
            <a:rPr lang="en-US"/>
            <a:t>Stakeholder satisfaction</a:t>
          </a:r>
        </a:p>
      </dgm:t>
    </dgm:pt>
    <dgm:pt modelId="{7F37E8D4-C17F-4995-A0F4-53EE42A9B092}" type="parTrans" cxnId="{67262E80-F970-4D18-B386-F4D2A4B88192}">
      <dgm:prSet/>
      <dgm:spPr/>
      <dgm:t>
        <a:bodyPr/>
        <a:lstStyle/>
        <a:p>
          <a:endParaRPr lang="en-US"/>
        </a:p>
      </dgm:t>
    </dgm:pt>
    <dgm:pt modelId="{E5DE9C90-ABAD-4CB1-9E74-FE47E713E836}" type="sibTrans" cxnId="{67262E80-F970-4D18-B386-F4D2A4B88192}">
      <dgm:prSet/>
      <dgm:spPr/>
      <dgm:t>
        <a:bodyPr/>
        <a:lstStyle/>
        <a:p>
          <a:endParaRPr lang="en-US"/>
        </a:p>
      </dgm:t>
    </dgm:pt>
    <dgm:pt modelId="{0614A249-AD23-444E-A8A5-E2B8AABD41C3}">
      <dgm:prSet/>
      <dgm:spPr/>
      <dgm:t>
        <a:bodyPr/>
        <a:lstStyle/>
        <a:p>
          <a:r>
            <a:rPr lang="en-US"/>
            <a:t>Actionable recommendations</a:t>
          </a:r>
        </a:p>
      </dgm:t>
    </dgm:pt>
    <dgm:pt modelId="{2F75D2CC-2BFB-4EB4-BC34-4F5808CFA948}" type="parTrans" cxnId="{0D9F2327-0F0F-41F8-BAA1-C35AF2B6F158}">
      <dgm:prSet/>
      <dgm:spPr/>
      <dgm:t>
        <a:bodyPr/>
        <a:lstStyle/>
        <a:p>
          <a:endParaRPr lang="en-US"/>
        </a:p>
      </dgm:t>
    </dgm:pt>
    <dgm:pt modelId="{A40A674E-7FE2-4642-B050-3B23298F0FEE}" type="sibTrans" cxnId="{0D9F2327-0F0F-41F8-BAA1-C35AF2B6F158}">
      <dgm:prSet/>
      <dgm:spPr/>
      <dgm:t>
        <a:bodyPr/>
        <a:lstStyle/>
        <a:p>
          <a:endParaRPr lang="en-US"/>
        </a:p>
      </dgm:t>
    </dgm:pt>
    <dgm:pt modelId="{191A1F8E-BEE5-48AF-B4AF-255EBB31C69D}" type="pres">
      <dgm:prSet presAssocID="{DD0290D3-98DA-4487-9731-EB4D47157C3C}" presName="Name0" presStyleCnt="0">
        <dgm:presLayoutVars>
          <dgm:chMax val="7"/>
          <dgm:dir/>
          <dgm:animOne val="branch"/>
        </dgm:presLayoutVars>
      </dgm:prSet>
      <dgm:spPr/>
    </dgm:pt>
    <dgm:pt modelId="{4C28CE60-3AD8-46FF-9075-4006709C1BB5}" type="pres">
      <dgm:prSet presAssocID="{D45AA7C9-4F35-4A9B-94D0-E5B7187F9409}" presName="parTx1" presStyleLbl="node1" presStyleIdx="0" presStyleCnt="3"/>
      <dgm:spPr>
        <a:prstGeom prst="roundRect">
          <a:avLst/>
        </a:prstGeom>
      </dgm:spPr>
    </dgm:pt>
    <dgm:pt modelId="{30BD9510-FAAD-4B4D-A2D2-4AB2F8BF2FFE}" type="pres">
      <dgm:prSet presAssocID="{978D63CD-C073-4249-836C-71034197B80B}" presName="parTx2" presStyleLbl="node1" presStyleIdx="1" presStyleCnt="3" custLinFactNeighborX="3900"/>
      <dgm:spPr>
        <a:prstGeom prst="roundRect">
          <a:avLst/>
        </a:prstGeom>
      </dgm:spPr>
    </dgm:pt>
    <dgm:pt modelId="{15B52AFF-B7EC-4F56-A1F9-4C962D970346}" type="pres">
      <dgm:prSet presAssocID="{A29CE1B4-F025-4978-848B-6B775566C4BF}" presName="parTx3" presStyleLbl="node1" presStyleIdx="2" presStyleCnt="3" custLinFactNeighborX="14846"/>
      <dgm:spPr>
        <a:prstGeom prst="roundRect">
          <a:avLst/>
        </a:prstGeom>
      </dgm:spPr>
    </dgm:pt>
    <dgm:pt modelId="{78B34717-2FF0-4F1A-9BC0-FB9F4AE4C82B}" type="pres">
      <dgm:prSet presAssocID="{A29CE1B4-F025-4978-848B-6B775566C4BF}" presName="spPre3" presStyleCnt="0"/>
      <dgm:spPr/>
    </dgm:pt>
    <dgm:pt modelId="{5EB447E0-6572-499F-A3FB-5A5506AA060C}" type="pres">
      <dgm:prSet presAssocID="{A29CE1B4-F025-4978-848B-6B775566C4BF}" presName="chLin3" presStyleCnt="0"/>
      <dgm:spPr/>
    </dgm:pt>
    <dgm:pt modelId="{1D7AA243-3EF6-4337-8486-058A9EDDB602}" type="pres">
      <dgm:prSet presAssocID="{9F195C75-905E-474D-8205-4108788E63F2}" presName="Name79" presStyleLbl="parChTrans1D1" presStyleIdx="0" presStyleCnt="16"/>
      <dgm:spPr/>
    </dgm:pt>
    <dgm:pt modelId="{058234FE-7FB3-49B4-987E-E4E256B3C22A}" type="pres">
      <dgm:prSet presAssocID="{FA8AA7C6-8B0B-415D-A270-E492328A075A}" presName="txAndLines3" presStyleCnt="0"/>
      <dgm:spPr/>
    </dgm:pt>
    <dgm:pt modelId="{4A24BAFD-77E7-4A15-9394-CBFF22790393}" type="pres">
      <dgm:prSet presAssocID="{FA8AA7C6-8B0B-415D-A270-E492328A075A}" presName="anchor3" presStyleCnt="0"/>
      <dgm:spPr/>
    </dgm:pt>
    <dgm:pt modelId="{F42F1E51-70C3-49FB-97FF-65D588DF0B51}" type="pres">
      <dgm:prSet presAssocID="{FA8AA7C6-8B0B-415D-A270-E492328A075A}" presName="backup3" presStyleCnt="0"/>
      <dgm:spPr/>
    </dgm:pt>
    <dgm:pt modelId="{467FDC4F-7538-4191-996D-627790DDEDA7}" type="pres">
      <dgm:prSet presAssocID="{FA8AA7C6-8B0B-415D-A270-E492328A075A}" presName="preLine3" presStyleLbl="parChTrans1D1" presStyleIdx="1" presStyleCnt="16"/>
      <dgm:spPr/>
    </dgm:pt>
    <dgm:pt modelId="{91310989-BFF7-4BF0-8486-600D605EE2CC}" type="pres">
      <dgm:prSet presAssocID="{FA8AA7C6-8B0B-415D-A270-E492328A075A}" presName="desTx3" presStyleLbl="revTx" presStyleIdx="0" presStyleCnt="0">
        <dgm:presLayoutVars>
          <dgm:bulletEnabled val="1"/>
        </dgm:presLayoutVars>
      </dgm:prSet>
      <dgm:spPr/>
    </dgm:pt>
    <dgm:pt modelId="{609316A5-EE35-4934-B6CD-1B311E6FF4A7}" type="pres">
      <dgm:prSet presAssocID="{50F94F8A-CE08-4C96-83C2-9805CD6573D1}" presName="Name79" presStyleLbl="parChTrans1D1" presStyleIdx="2" presStyleCnt="16"/>
      <dgm:spPr/>
    </dgm:pt>
    <dgm:pt modelId="{D2FDF5DC-CDE3-45F4-A03D-7CF0EDE54F10}" type="pres">
      <dgm:prSet presAssocID="{76107338-A42D-45B7-801E-FA1E145754E8}" presName="txAndLines3" presStyleCnt="0"/>
      <dgm:spPr/>
    </dgm:pt>
    <dgm:pt modelId="{4E45472C-04B1-4CA7-8361-DA0F49DE6F69}" type="pres">
      <dgm:prSet presAssocID="{76107338-A42D-45B7-801E-FA1E145754E8}" presName="anchor3" presStyleCnt="0"/>
      <dgm:spPr/>
    </dgm:pt>
    <dgm:pt modelId="{7A201A34-9A2C-4CE5-8890-446CB1329C21}" type="pres">
      <dgm:prSet presAssocID="{76107338-A42D-45B7-801E-FA1E145754E8}" presName="backup3" presStyleCnt="0"/>
      <dgm:spPr/>
    </dgm:pt>
    <dgm:pt modelId="{8073EEEC-04FF-4836-91B7-AFE84965992C}" type="pres">
      <dgm:prSet presAssocID="{76107338-A42D-45B7-801E-FA1E145754E8}" presName="preLine3" presStyleLbl="parChTrans1D1" presStyleIdx="3" presStyleCnt="16"/>
      <dgm:spPr/>
    </dgm:pt>
    <dgm:pt modelId="{8DB47CBA-1321-44C6-817E-18193A8DA975}" type="pres">
      <dgm:prSet presAssocID="{76107338-A42D-45B7-801E-FA1E145754E8}" presName="desTx3" presStyleLbl="revTx" presStyleIdx="0" presStyleCnt="0">
        <dgm:presLayoutVars>
          <dgm:bulletEnabled val="1"/>
        </dgm:presLayoutVars>
      </dgm:prSet>
      <dgm:spPr/>
    </dgm:pt>
    <dgm:pt modelId="{62D2FFD9-92DF-4521-B3A5-3F21483A5C69}" type="pres">
      <dgm:prSet presAssocID="{B3156D8B-3A84-49EB-9373-52821298C317}" presName="Name79" presStyleLbl="parChTrans1D1" presStyleIdx="4" presStyleCnt="16"/>
      <dgm:spPr/>
    </dgm:pt>
    <dgm:pt modelId="{AB735892-349C-4921-A718-1186F25805F0}" type="pres">
      <dgm:prSet presAssocID="{DBF355EE-2A39-441A-80E4-A0F0EB5FA63D}" presName="txAndLines3" presStyleCnt="0"/>
      <dgm:spPr/>
    </dgm:pt>
    <dgm:pt modelId="{943F781C-CB79-4CFD-816B-B3BF36803EDF}" type="pres">
      <dgm:prSet presAssocID="{DBF355EE-2A39-441A-80E4-A0F0EB5FA63D}" presName="anchor3" presStyleCnt="0"/>
      <dgm:spPr/>
    </dgm:pt>
    <dgm:pt modelId="{E6077856-0205-454B-9FD7-FC6AF4B5BAE6}" type="pres">
      <dgm:prSet presAssocID="{DBF355EE-2A39-441A-80E4-A0F0EB5FA63D}" presName="backup3" presStyleCnt="0"/>
      <dgm:spPr/>
    </dgm:pt>
    <dgm:pt modelId="{87CBC965-7800-45AD-98C6-FA9F9450A62D}" type="pres">
      <dgm:prSet presAssocID="{DBF355EE-2A39-441A-80E4-A0F0EB5FA63D}" presName="preLine3" presStyleLbl="parChTrans1D1" presStyleIdx="5" presStyleCnt="16"/>
      <dgm:spPr/>
    </dgm:pt>
    <dgm:pt modelId="{79455105-1095-47B6-B2EC-24A6B99A4763}" type="pres">
      <dgm:prSet presAssocID="{DBF355EE-2A39-441A-80E4-A0F0EB5FA63D}" presName="desTx3" presStyleLbl="revTx" presStyleIdx="0" presStyleCnt="0">
        <dgm:presLayoutVars>
          <dgm:bulletEnabled val="1"/>
        </dgm:presLayoutVars>
      </dgm:prSet>
      <dgm:spPr/>
    </dgm:pt>
    <dgm:pt modelId="{0C805365-64C3-4684-A903-9FA87424D9A6}" type="pres">
      <dgm:prSet presAssocID="{4013E53F-27DC-48F1-BC82-1C3E7D1F5C74}" presName="Name79" presStyleLbl="parChTrans1D1" presStyleIdx="6" presStyleCnt="16"/>
      <dgm:spPr/>
    </dgm:pt>
    <dgm:pt modelId="{B4292B88-2029-486F-A20E-60A2E739330F}" type="pres">
      <dgm:prSet presAssocID="{759D1E20-4F05-41CA-8CF2-F0E1ACF30CD5}" presName="txAndLines3" presStyleCnt="0"/>
      <dgm:spPr/>
    </dgm:pt>
    <dgm:pt modelId="{B74764BA-5DFA-4594-8210-58FB9F1F1DAD}" type="pres">
      <dgm:prSet presAssocID="{759D1E20-4F05-41CA-8CF2-F0E1ACF30CD5}" presName="anchor3" presStyleCnt="0"/>
      <dgm:spPr/>
    </dgm:pt>
    <dgm:pt modelId="{E486E912-A0B7-44AD-8473-BC69978E796B}" type="pres">
      <dgm:prSet presAssocID="{759D1E20-4F05-41CA-8CF2-F0E1ACF30CD5}" presName="backup3" presStyleCnt="0"/>
      <dgm:spPr/>
    </dgm:pt>
    <dgm:pt modelId="{48E47A20-31AE-4003-8870-B35016A299CD}" type="pres">
      <dgm:prSet presAssocID="{759D1E20-4F05-41CA-8CF2-F0E1ACF30CD5}" presName="preLine3" presStyleLbl="parChTrans1D1" presStyleIdx="7" presStyleCnt="16"/>
      <dgm:spPr/>
    </dgm:pt>
    <dgm:pt modelId="{717A88EF-919B-4917-82E7-723100895E31}" type="pres">
      <dgm:prSet presAssocID="{759D1E20-4F05-41CA-8CF2-F0E1ACF30CD5}" presName="desTx3" presStyleLbl="revTx" presStyleIdx="0" presStyleCnt="0">
        <dgm:presLayoutVars>
          <dgm:bulletEnabled val="1"/>
        </dgm:presLayoutVars>
      </dgm:prSet>
      <dgm:spPr/>
    </dgm:pt>
    <dgm:pt modelId="{F04096FA-3694-4E68-9AF1-567AAB186061}" type="pres">
      <dgm:prSet presAssocID="{E3A1E296-ECE9-46F2-B928-74A90CF784CB}" presName="Name79" presStyleLbl="parChTrans1D1" presStyleIdx="8" presStyleCnt="16"/>
      <dgm:spPr/>
    </dgm:pt>
    <dgm:pt modelId="{733FFBF6-A9E7-47DB-B046-B9E82019A797}" type="pres">
      <dgm:prSet presAssocID="{28FC0ECC-094C-4919-B029-1FC1FEB10E5E}" presName="txAndLines3" presStyleCnt="0"/>
      <dgm:spPr/>
    </dgm:pt>
    <dgm:pt modelId="{9DE632B2-C294-4F17-92DF-4DE3165649EC}" type="pres">
      <dgm:prSet presAssocID="{28FC0ECC-094C-4919-B029-1FC1FEB10E5E}" presName="anchor3" presStyleCnt="0"/>
      <dgm:spPr/>
    </dgm:pt>
    <dgm:pt modelId="{A32A0407-89B9-410B-A31D-F9ADD33C12C4}" type="pres">
      <dgm:prSet presAssocID="{28FC0ECC-094C-4919-B029-1FC1FEB10E5E}" presName="backup3" presStyleCnt="0"/>
      <dgm:spPr/>
    </dgm:pt>
    <dgm:pt modelId="{5C2ACF9A-0F69-4268-90A4-7BE0B551BB4C}" type="pres">
      <dgm:prSet presAssocID="{28FC0ECC-094C-4919-B029-1FC1FEB10E5E}" presName="preLine3" presStyleLbl="parChTrans1D1" presStyleIdx="9" presStyleCnt="16"/>
      <dgm:spPr/>
    </dgm:pt>
    <dgm:pt modelId="{746EF9D2-25C7-4DEE-B536-66C29E0ECE35}" type="pres">
      <dgm:prSet presAssocID="{28FC0ECC-094C-4919-B029-1FC1FEB10E5E}" presName="desTx3" presStyleLbl="revTx" presStyleIdx="0" presStyleCnt="0">
        <dgm:presLayoutVars>
          <dgm:bulletEnabled val="1"/>
        </dgm:presLayoutVars>
      </dgm:prSet>
      <dgm:spPr/>
    </dgm:pt>
    <dgm:pt modelId="{8D7E2412-58FF-422A-9723-3C7240062E89}" type="pres">
      <dgm:prSet presAssocID="{48CF7E86-2BF4-4A8C-8FF8-57B41303F033}" presName="Name79" presStyleLbl="parChTrans1D1" presStyleIdx="10" presStyleCnt="16"/>
      <dgm:spPr/>
    </dgm:pt>
    <dgm:pt modelId="{16CC65EA-4A3F-465A-A751-C12AD261DB08}" type="pres">
      <dgm:prSet presAssocID="{EF60FDA4-AD25-47E4-B1BF-C5FE88283869}" presName="txAndLines3" presStyleCnt="0"/>
      <dgm:spPr/>
    </dgm:pt>
    <dgm:pt modelId="{3ADFBFC3-B605-4E09-9828-BB5AB5D596CC}" type="pres">
      <dgm:prSet presAssocID="{EF60FDA4-AD25-47E4-B1BF-C5FE88283869}" presName="anchor3" presStyleCnt="0"/>
      <dgm:spPr/>
    </dgm:pt>
    <dgm:pt modelId="{3EC9C2FF-FA9B-49AB-946B-655C5A2FC5C7}" type="pres">
      <dgm:prSet presAssocID="{EF60FDA4-AD25-47E4-B1BF-C5FE88283869}" presName="backup3" presStyleCnt="0"/>
      <dgm:spPr/>
    </dgm:pt>
    <dgm:pt modelId="{21616A02-0D84-4676-BCCA-28975EC6F986}" type="pres">
      <dgm:prSet presAssocID="{EF60FDA4-AD25-47E4-B1BF-C5FE88283869}" presName="preLine3" presStyleLbl="parChTrans1D1" presStyleIdx="11" presStyleCnt="16"/>
      <dgm:spPr/>
    </dgm:pt>
    <dgm:pt modelId="{4038AE88-78FC-4474-B27B-DA6A79F3D5B8}" type="pres">
      <dgm:prSet presAssocID="{EF60FDA4-AD25-47E4-B1BF-C5FE88283869}" presName="desTx3" presStyleLbl="revTx" presStyleIdx="0" presStyleCnt="0">
        <dgm:presLayoutVars>
          <dgm:bulletEnabled val="1"/>
        </dgm:presLayoutVars>
      </dgm:prSet>
      <dgm:spPr/>
    </dgm:pt>
    <dgm:pt modelId="{123401A8-28FC-4C3B-835A-4A51D8636B77}" type="pres">
      <dgm:prSet presAssocID="{7F37E8D4-C17F-4995-A0F4-53EE42A9B092}" presName="Name79" presStyleLbl="parChTrans1D1" presStyleIdx="12" presStyleCnt="16"/>
      <dgm:spPr/>
    </dgm:pt>
    <dgm:pt modelId="{5FAE3C54-75F5-486E-B9DA-45F3E474FB30}" type="pres">
      <dgm:prSet presAssocID="{CA031F73-5859-48F2-AE6A-97EBA461EF17}" presName="txAndLines3" presStyleCnt="0"/>
      <dgm:spPr/>
    </dgm:pt>
    <dgm:pt modelId="{61C51F5F-26A8-4383-9A7B-E36A2451D545}" type="pres">
      <dgm:prSet presAssocID="{CA031F73-5859-48F2-AE6A-97EBA461EF17}" presName="anchor3" presStyleCnt="0"/>
      <dgm:spPr/>
    </dgm:pt>
    <dgm:pt modelId="{2C18303E-2D95-4A8A-BF56-162D95226D84}" type="pres">
      <dgm:prSet presAssocID="{CA031F73-5859-48F2-AE6A-97EBA461EF17}" presName="backup3" presStyleCnt="0"/>
      <dgm:spPr/>
    </dgm:pt>
    <dgm:pt modelId="{741EDF68-D667-4E1C-90CA-A0F9523F39BF}" type="pres">
      <dgm:prSet presAssocID="{CA031F73-5859-48F2-AE6A-97EBA461EF17}" presName="preLine3" presStyleLbl="parChTrans1D1" presStyleIdx="13" presStyleCnt="16"/>
      <dgm:spPr/>
    </dgm:pt>
    <dgm:pt modelId="{EC61E9CF-7562-4A58-8F05-1A3735E9E4F3}" type="pres">
      <dgm:prSet presAssocID="{CA031F73-5859-48F2-AE6A-97EBA461EF17}" presName="desTx3" presStyleLbl="revTx" presStyleIdx="0" presStyleCnt="0">
        <dgm:presLayoutVars>
          <dgm:bulletEnabled val="1"/>
        </dgm:presLayoutVars>
      </dgm:prSet>
      <dgm:spPr/>
    </dgm:pt>
    <dgm:pt modelId="{CFB0A0D0-B3F4-404F-95A4-68424CD4A4FD}" type="pres">
      <dgm:prSet presAssocID="{2F75D2CC-2BFB-4EB4-BC34-4F5808CFA948}" presName="Name79" presStyleLbl="parChTrans1D1" presStyleIdx="14" presStyleCnt="16"/>
      <dgm:spPr/>
    </dgm:pt>
    <dgm:pt modelId="{A02625FD-758A-48B7-9A46-F15C4D3C6B0B}" type="pres">
      <dgm:prSet presAssocID="{0614A249-AD23-444E-A8A5-E2B8AABD41C3}" presName="txAndLines3" presStyleCnt="0"/>
      <dgm:spPr/>
    </dgm:pt>
    <dgm:pt modelId="{526C01DF-3297-47B7-A819-97B71C374F75}" type="pres">
      <dgm:prSet presAssocID="{0614A249-AD23-444E-A8A5-E2B8AABD41C3}" presName="anchor3" presStyleCnt="0"/>
      <dgm:spPr/>
    </dgm:pt>
    <dgm:pt modelId="{E3B79943-B311-4DD3-9B72-147BE2955BA2}" type="pres">
      <dgm:prSet presAssocID="{0614A249-AD23-444E-A8A5-E2B8AABD41C3}" presName="backup3" presStyleCnt="0"/>
      <dgm:spPr/>
    </dgm:pt>
    <dgm:pt modelId="{F3B8BADE-C49F-4FA7-9707-31975C6ABD40}" type="pres">
      <dgm:prSet presAssocID="{0614A249-AD23-444E-A8A5-E2B8AABD41C3}" presName="preLine3" presStyleLbl="parChTrans1D1" presStyleIdx="15" presStyleCnt="16"/>
      <dgm:spPr/>
    </dgm:pt>
    <dgm:pt modelId="{6165577C-3824-4D77-AFD1-74838F2F299D}" type="pres">
      <dgm:prSet presAssocID="{0614A249-AD23-444E-A8A5-E2B8AABD41C3}" presName="desTx3" presStyleLbl="revTx" presStyleIdx="0" presStyleCnt="0">
        <dgm:presLayoutVars>
          <dgm:bulletEnabled val="1"/>
        </dgm:presLayoutVars>
      </dgm:prSet>
      <dgm:spPr/>
    </dgm:pt>
  </dgm:ptLst>
  <dgm:cxnLst>
    <dgm:cxn modelId="{80D88812-7677-4F48-9DF8-49861B8B37F0}" type="presOf" srcId="{76107338-A42D-45B7-801E-FA1E145754E8}" destId="{8DB47CBA-1321-44C6-817E-18193A8DA975}" srcOrd="0" destOrd="0" presId="urn:microsoft.com/office/officeart/2009/3/layout/SubStepProcess"/>
    <dgm:cxn modelId="{1460BF14-F72D-4F73-B65C-86C8685A914D}" srcId="{A29CE1B4-F025-4978-848B-6B775566C4BF}" destId="{76107338-A42D-45B7-801E-FA1E145754E8}" srcOrd="1" destOrd="0" parTransId="{50F94F8A-CE08-4C96-83C2-9805CD6573D1}" sibTransId="{EC3DD14E-A2FF-4181-8F83-C737DB8A63D4}"/>
    <dgm:cxn modelId="{E0BDC914-810C-4ACA-8D4E-27398AB3B843}" type="presOf" srcId="{978D63CD-C073-4249-836C-71034197B80B}" destId="{30BD9510-FAAD-4B4D-A2D2-4AB2F8BF2FFE}" srcOrd="0" destOrd="0" presId="urn:microsoft.com/office/officeart/2009/3/layout/SubStepProcess"/>
    <dgm:cxn modelId="{7D650519-64E3-4487-BA05-8B1A1B97934C}" type="presOf" srcId="{28FC0ECC-094C-4919-B029-1FC1FEB10E5E}" destId="{746EF9D2-25C7-4DEE-B536-66C29E0ECE35}" srcOrd="0" destOrd="0" presId="urn:microsoft.com/office/officeart/2009/3/layout/SubStepProcess"/>
    <dgm:cxn modelId="{2330BF1B-7971-41A3-ADAB-75E1D83D5756}" type="presOf" srcId="{FA8AA7C6-8B0B-415D-A270-E492328A075A}" destId="{91310989-BFF7-4BF0-8486-600D605EE2CC}" srcOrd="0" destOrd="0" presId="urn:microsoft.com/office/officeart/2009/3/layout/SubStepProcess"/>
    <dgm:cxn modelId="{25289E1D-A114-4FB9-8844-1939EEED0110}" type="presOf" srcId="{0614A249-AD23-444E-A8A5-E2B8AABD41C3}" destId="{6165577C-3824-4D77-AFD1-74838F2F299D}" srcOrd="0" destOrd="0" presId="urn:microsoft.com/office/officeart/2009/3/layout/SubStepProcess"/>
    <dgm:cxn modelId="{E55DA520-54C6-481F-BCAD-C913D32D7ACF}" srcId="{DD0290D3-98DA-4487-9731-EB4D47157C3C}" destId="{A29CE1B4-F025-4978-848B-6B775566C4BF}" srcOrd="2" destOrd="0" parTransId="{845D5343-6AC6-4169-9EBF-536C657D51A5}" sibTransId="{FD8CC38A-DD7F-46C4-B4E0-E1898482716D}"/>
    <dgm:cxn modelId="{99FF8826-0C23-46D6-8490-57B1F37C7083}" srcId="{DD0290D3-98DA-4487-9731-EB4D47157C3C}" destId="{978D63CD-C073-4249-836C-71034197B80B}" srcOrd="1" destOrd="0" parTransId="{2DD4D9A4-D42C-4C77-8B1B-DEC132B5C912}" sibTransId="{0213D0C5-C24B-43E7-AA4A-ED678FB84A58}"/>
    <dgm:cxn modelId="{0D9F2327-0F0F-41F8-BAA1-C35AF2B6F158}" srcId="{A29CE1B4-F025-4978-848B-6B775566C4BF}" destId="{0614A249-AD23-444E-A8A5-E2B8AABD41C3}" srcOrd="7" destOrd="0" parTransId="{2F75D2CC-2BFB-4EB4-BC34-4F5808CFA948}" sibTransId="{A40A674E-7FE2-4642-B050-3B23298F0FEE}"/>
    <dgm:cxn modelId="{BAD13F30-F7A9-4220-A4F7-CBACE96F485A}" srcId="{A29CE1B4-F025-4978-848B-6B775566C4BF}" destId="{EF60FDA4-AD25-47E4-B1BF-C5FE88283869}" srcOrd="5" destOrd="0" parTransId="{48CF7E86-2BF4-4A8C-8FF8-57B41303F033}" sibTransId="{1D98E78A-2AE7-4425-8BE8-15759CB1A009}"/>
    <dgm:cxn modelId="{46F57540-8452-4801-B490-0209FFAB8859}" srcId="{DD0290D3-98DA-4487-9731-EB4D47157C3C}" destId="{D45AA7C9-4F35-4A9B-94D0-E5B7187F9409}" srcOrd="0" destOrd="0" parTransId="{3B559AC5-A558-4F3C-8107-E4C2DF141DAD}" sibTransId="{5A42887F-BE86-408F-9FDF-CA44D4019BB0}"/>
    <dgm:cxn modelId="{8A9E725F-8A59-4A72-90A6-5EB6D3163D16}" srcId="{A29CE1B4-F025-4978-848B-6B775566C4BF}" destId="{DBF355EE-2A39-441A-80E4-A0F0EB5FA63D}" srcOrd="2" destOrd="0" parTransId="{B3156D8B-3A84-49EB-9373-52821298C317}" sibTransId="{5D7F0E5C-63CB-42A3-A9D3-3E6137151580}"/>
    <dgm:cxn modelId="{5C1E807E-C6C2-4311-A3A3-4E1C8FA16D55}" type="presOf" srcId="{D45AA7C9-4F35-4A9B-94D0-E5B7187F9409}" destId="{4C28CE60-3AD8-46FF-9075-4006709C1BB5}" srcOrd="0" destOrd="0" presId="urn:microsoft.com/office/officeart/2009/3/layout/SubStepProcess"/>
    <dgm:cxn modelId="{67262E80-F970-4D18-B386-F4D2A4B88192}" srcId="{A29CE1B4-F025-4978-848B-6B775566C4BF}" destId="{CA031F73-5859-48F2-AE6A-97EBA461EF17}" srcOrd="6" destOrd="0" parTransId="{7F37E8D4-C17F-4995-A0F4-53EE42A9B092}" sibTransId="{E5DE9C90-ABAD-4CB1-9E74-FE47E713E836}"/>
    <dgm:cxn modelId="{883A6F8E-C806-4E9F-AD3D-6FCF6959FD5C}" type="presOf" srcId="{DD0290D3-98DA-4487-9731-EB4D47157C3C}" destId="{191A1F8E-BEE5-48AF-B4AF-255EBB31C69D}" srcOrd="0" destOrd="0" presId="urn:microsoft.com/office/officeart/2009/3/layout/SubStepProcess"/>
    <dgm:cxn modelId="{6850C69C-AE2D-49EF-AEC6-F837B995E333}" srcId="{A29CE1B4-F025-4978-848B-6B775566C4BF}" destId="{759D1E20-4F05-41CA-8CF2-F0E1ACF30CD5}" srcOrd="3" destOrd="0" parTransId="{4013E53F-27DC-48F1-BC82-1C3E7D1F5C74}" sibTransId="{A1A359EE-E8EF-40CC-B280-3C9EE2EFE082}"/>
    <dgm:cxn modelId="{DE7343A1-3C7B-46D1-BD97-12EF136100A9}" type="presOf" srcId="{A29CE1B4-F025-4978-848B-6B775566C4BF}" destId="{15B52AFF-B7EC-4F56-A1F9-4C962D970346}" srcOrd="0" destOrd="0" presId="urn:microsoft.com/office/officeart/2009/3/layout/SubStepProcess"/>
    <dgm:cxn modelId="{94DA47A3-71C9-4439-AE57-55592F8798C7}" type="presOf" srcId="{CA031F73-5859-48F2-AE6A-97EBA461EF17}" destId="{EC61E9CF-7562-4A58-8F05-1A3735E9E4F3}" srcOrd="0" destOrd="0" presId="urn:microsoft.com/office/officeart/2009/3/layout/SubStepProcess"/>
    <dgm:cxn modelId="{4EF5BBAB-03C7-4F78-A076-3E6EFE31DF30}" type="presOf" srcId="{759D1E20-4F05-41CA-8CF2-F0E1ACF30CD5}" destId="{717A88EF-919B-4917-82E7-723100895E31}" srcOrd="0" destOrd="0" presId="urn:microsoft.com/office/officeart/2009/3/layout/SubStepProcess"/>
    <dgm:cxn modelId="{9950FFC0-904A-47B0-8743-E5F5754145F2}" type="presOf" srcId="{EF60FDA4-AD25-47E4-B1BF-C5FE88283869}" destId="{4038AE88-78FC-4474-B27B-DA6A79F3D5B8}" srcOrd="0" destOrd="0" presId="urn:microsoft.com/office/officeart/2009/3/layout/SubStepProcess"/>
    <dgm:cxn modelId="{70B5FEDE-D2E9-4BC2-B71A-8F2423828CE5}" srcId="{A29CE1B4-F025-4978-848B-6B775566C4BF}" destId="{28FC0ECC-094C-4919-B029-1FC1FEB10E5E}" srcOrd="4" destOrd="0" parTransId="{E3A1E296-ECE9-46F2-B928-74A90CF784CB}" sibTransId="{7ECB74A6-728D-44E1-AB87-ADAA9C66BB71}"/>
    <dgm:cxn modelId="{970A80F8-18F9-4A1F-B089-63B267C25D98}" srcId="{A29CE1B4-F025-4978-848B-6B775566C4BF}" destId="{FA8AA7C6-8B0B-415D-A270-E492328A075A}" srcOrd="0" destOrd="0" parTransId="{9F195C75-905E-474D-8205-4108788E63F2}" sibTransId="{6FE70A61-AF17-489D-987B-15E34E3D504B}"/>
    <dgm:cxn modelId="{65D776FE-11BD-4E92-B1D6-6DBD221B0311}" type="presOf" srcId="{DBF355EE-2A39-441A-80E4-A0F0EB5FA63D}" destId="{79455105-1095-47B6-B2EC-24A6B99A4763}" srcOrd="0" destOrd="0" presId="urn:microsoft.com/office/officeart/2009/3/layout/SubStepProcess"/>
    <dgm:cxn modelId="{9F16AD8B-A589-40EF-84C7-C99B24104A0E}" type="presParOf" srcId="{191A1F8E-BEE5-48AF-B4AF-255EBB31C69D}" destId="{4C28CE60-3AD8-46FF-9075-4006709C1BB5}" srcOrd="0" destOrd="0" presId="urn:microsoft.com/office/officeart/2009/3/layout/SubStepProcess"/>
    <dgm:cxn modelId="{9C68F24E-61B6-4F23-BB3A-B5BE265B8E09}" type="presParOf" srcId="{191A1F8E-BEE5-48AF-B4AF-255EBB31C69D}" destId="{30BD9510-FAAD-4B4D-A2D2-4AB2F8BF2FFE}" srcOrd="1" destOrd="0" presId="urn:microsoft.com/office/officeart/2009/3/layout/SubStepProcess"/>
    <dgm:cxn modelId="{9DA04663-F714-41B6-A859-65D4ED6BA493}" type="presParOf" srcId="{191A1F8E-BEE5-48AF-B4AF-255EBB31C69D}" destId="{15B52AFF-B7EC-4F56-A1F9-4C962D970346}" srcOrd="2" destOrd="0" presId="urn:microsoft.com/office/officeart/2009/3/layout/SubStepProcess"/>
    <dgm:cxn modelId="{55F7A6FC-9339-4B0F-A866-BAC1E16F7508}" type="presParOf" srcId="{191A1F8E-BEE5-48AF-B4AF-255EBB31C69D}" destId="{78B34717-2FF0-4F1A-9BC0-FB9F4AE4C82B}" srcOrd="3" destOrd="0" presId="urn:microsoft.com/office/officeart/2009/3/layout/SubStepProcess"/>
    <dgm:cxn modelId="{20D128D7-9798-45AA-9677-DD9782E8400C}" type="presParOf" srcId="{191A1F8E-BEE5-48AF-B4AF-255EBB31C69D}" destId="{5EB447E0-6572-499F-A3FB-5A5506AA060C}" srcOrd="4" destOrd="0" presId="urn:microsoft.com/office/officeart/2009/3/layout/SubStepProcess"/>
    <dgm:cxn modelId="{82AF9242-3525-4040-BE17-BA5F2522BCD3}" type="presParOf" srcId="{5EB447E0-6572-499F-A3FB-5A5506AA060C}" destId="{1D7AA243-3EF6-4337-8486-058A9EDDB602}" srcOrd="0" destOrd="0" presId="urn:microsoft.com/office/officeart/2009/3/layout/SubStepProcess"/>
    <dgm:cxn modelId="{29C665DB-6B22-4054-A7C0-C0C6D4380593}" type="presParOf" srcId="{5EB447E0-6572-499F-A3FB-5A5506AA060C}" destId="{058234FE-7FB3-49B4-987E-E4E256B3C22A}" srcOrd="1" destOrd="0" presId="urn:microsoft.com/office/officeart/2009/3/layout/SubStepProcess"/>
    <dgm:cxn modelId="{6FBD548F-6759-479D-A264-EA9505AA0145}" type="presParOf" srcId="{058234FE-7FB3-49B4-987E-E4E256B3C22A}" destId="{4A24BAFD-77E7-4A15-9394-CBFF22790393}" srcOrd="0" destOrd="0" presId="urn:microsoft.com/office/officeart/2009/3/layout/SubStepProcess"/>
    <dgm:cxn modelId="{DFF38F5F-EA26-4846-99A4-E807AE65FBD7}" type="presParOf" srcId="{058234FE-7FB3-49B4-987E-E4E256B3C22A}" destId="{F42F1E51-70C3-49FB-97FF-65D588DF0B51}" srcOrd="1" destOrd="0" presId="urn:microsoft.com/office/officeart/2009/3/layout/SubStepProcess"/>
    <dgm:cxn modelId="{9B3D8D3D-35AF-48FE-8ED4-CA4ADAD9AEAD}" type="presParOf" srcId="{058234FE-7FB3-49B4-987E-E4E256B3C22A}" destId="{467FDC4F-7538-4191-996D-627790DDEDA7}" srcOrd="2" destOrd="0" presId="urn:microsoft.com/office/officeart/2009/3/layout/SubStepProcess"/>
    <dgm:cxn modelId="{34FADF10-7FF0-4D0D-949A-678C515F4E3B}" type="presParOf" srcId="{058234FE-7FB3-49B4-987E-E4E256B3C22A}" destId="{91310989-BFF7-4BF0-8486-600D605EE2CC}" srcOrd="3" destOrd="0" presId="urn:microsoft.com/office/officeart/2009/3/layout/SubStepProcess"/>
    <dgm:cxn modelId="{9B9BC5A4-4CC1-4F8F-9636-3CAC1C3D2718}" type="presParOf" srcId="{5EB447E0-6572-499F-A3FB-5A5506AA060C}" destId="{609316A5-EE35-4934-B6CD-1B311E6FF4A7}" srcOrd="2" destOrd="0" presId="urn:microsoft.com/office/officeart/2009/3/layout/SubStepProcess"/>
    <dgm:cxn modelId="{72EF865B-7F24-4E28-A632-900B6F2DE485}" type="presParOf" srcId="{5EB447E0-6572-499F-A3FB-5A5506AA060C}" destId="{D2FDF5DC-CDE3-45F4-A03D-7CF0EDE54F10}" srcOrd="3" destOrd="0" presId="urn:microsoft.com/office/officeart/2009/3/layout/SubStepProcess"/>
    <dgm:cxn modelId="{7CB4442A-E3C9-4924-8314-A1DD0E0C07F0}" type="presParOf" srcId="{D2FDF5DC-CDE3-45F4-A03D-7CF0EDE54F10}" destId="{4E45472C-04B1-4CA7-8361-DA0F49DE6F69}" srcOrd="0" destOrd="0" presId="urn:microsoft.com/office/officeart/2009/3/layout/SubStepProcess"/>
    <dgm:cxn modelId="{E877643C-495D-4750-89BF-28E3B52FADF0}" type="presParOf" srcId="{D2FDF5DC-CDE3-45F4-A03D-7CF0EDE54F10}" destId="{7A201A34-9A2C-4CE5-8890-446CB1329C21}" srcOrd="1" destOrd="0" presId="urn:microsoft.com/office/officeart/2009/3/layout/SubStepProcess"/>
    <dgm:cxn modelId="{2C8465DC-5392-42C2-8E80-6100D386C4C5}" type="presParOf" srcId="{D2FDF5DC-CDE3-45F4-A03D-7CF0EDE54F10}" destId="{8073EEEC-04FF-4836-91B7-AFE84965992C}" srcOrd="2" destOrd="0" presId="urn:microsoft.com/office/officeart/2009/3/layout/SubStepProcess"/>
    <dgm:cxn modelId="{49D36634-B6F3-4A48-A350-F97D7B3C8F66}" type="presParOf" srcId="{D2FDF5DC-CDE3-45F4-A03D-7CF0EDE54F10}" destId="{8DB47CBA-1321-44C6-817E-18193A8DA975}" srcOrd="3" destOrd="0" presId="urn:microsoft.com/office/officeart/2009/3/layout/SubStepProcess"/>
    <dgm:cxn modelId="{D2748BA8-8177-470E-B5F1-62D297A00713}" type="presParOf" srcId="{5EB447E0-6572-499F-A3FB-5A5506AA060C}" destId="{62D2FFD9-92DF-4521-B3A5-3F21483A5C69}" srcOrd="4" destOrd="0" presId="urn:microsoft.com/office/officeart/2009/3/layout/SubStepProcess"/>
    <dgm:cxn modelId="{A36433B6-3CD5-425A-869A-5D95A93FF277}" type="presParOf" srcId="{5EB447E0-6572-499F-A3FB-5A5506AA060C}" destId="{AB735892-349C-4921-A718-1186F25805F0}" srcOrd="5" destOrd="0" presId="urn:microsoft.com/office/officeart/2009/3/layout/SubStepProcess"/>
    <dgm:cxn modelId="{06912013-2916-4960-B44D-47F9B128ED79}" type="presParOf" srcId="{AB735892-349C-4921-A718-1186F25805F0}" destId="{943F781C-CB79-4CFD-816B-B3BF36803EDF}" srcOrd="0" destOrd="0" presId="urn:microsoft.com/office/officeart/2009/3/layout/SubStepProcess"/>
    <dgm:cxn modelId="{09F4CDA1-BA42-46B0-96A0-FFEAB6B7B288}" type="presParOf" srcId="{AB735892-349C-4921-A718-1186F25805F0}" destId="{E6077856-0205-454B-9FD7-FC6AF4B5BAE6}" srcOrd="1" destOrd="0" presId="urn:microsoft.com/office/officeart/2009/3/layout/SubStepProcess"/>
    <dgm:cxn modelId="{A5F79F44-2716-4DF9-A48D-08EAD914865C}" type="presParOf" srcId="{AB735892-349C-4921-A718-1186F25805F0}" destId="{87CBC965-7800-45AD-98C6-FA9F9450A62D}" srcOrd="2" destOrd="0" presId="urn:microsoft.com/office/officeart/2009/3/layout/SubStepProcess"/>
    <dgm:cxn modelId="{4B92CF03-A32A-4F7E-AC57-40887954D89D}" type="presParOf" srcId="{AB735892-349C-4921-A718-1186F25805F0}" destId="{79455105-1095-47B6-B2EC-24A6B99A4763}" srcOrd="3" destOrd="0" presId="urn:microsoft.com/office/officeart/2009/3/layout/SubStepProcess"/>
    <dgm:cxn modelId="{455684D5-EDE0-4C31-97F2-B08B33AAF267}" type="presParOf" srcId="{5EB447E0-6572-499F-A3FB-5A5506AA060C}" destId="{0C805365-64C3-4684-A903-9FA87424D9A6}" srcOrd="6" destOrd="0" presId="urn:microsoft.com/office/officeart/2009/3/layout/SubStepProcess"/>
    <dgm:cxn modelId="{2C4852E6-FD3E-4743-B7C9-8453A54E4315}" type="presParOf" srcId="{5EB447E0-6572-499F-A3FB-5A5506AA060C}" destId="{B4292B88-2029-486F-A20E-60A2E739330F}" srcOrd="7" destOrd="0" presId="urn:microsoft.com/office/officeart/2009/3/layout/SubStepProcess"/>
    <dgm:cxn modelId="{5E08ED1F-8307-49F5-8EA8-9B0A42D86834}" type="presParOf" srcId="{B4292B88-2029-486F-A20E-60A2E739330F}" destId="{B74764BA-5DFA-4594-8210-58FB9F1F1DAD}" srcOrd="0" destOrd="0" presId="urn:microsoft.com/office/officeart/2009/3/layout/SubStepProcess"/>
    <dgm:cxn modelId="{6BE146FB-6005-4DAF-A9A4-BF0F6C3BD3FA}" type="presParOf" srcId="{B4292B88-2029-486F-A20E-60A2E739330F}" destId="{E486E912-A0B7-44AD-8473-BC69978E796B}" srcOrd="1" destOrd="0" presId="urn:microsoft.com/office/officeart/2009/3/layout/SubStepProcess"/>
    <dgm:cxn modelId="{CFCAFA7C-A44C-4664-955C-B64C7FDA62B9}" type="presParOf" srcId="{B4292B88-2029-486F-A20E-60A2E739330F}" destId="{48E47A20-31AE-4003-8870-B35016A299CD}" srcOrd="2" destOrd="0" presId="urn:microsoft.com/office/officeart/2009/3/layout/SubStepProcess"/>
    <dgm:cxn modelId="{F7F4C378-3513-428C-8CA4-7746BCD5A6E5}" type="presParOf" srcId="{B4292B88-2029-486F-A20E-60A2E739330F}" destId="{717A88EF-919B-4917-82E7-723100895E31}" srcOrd="3" destOrd="0" presId="urn:microsoft.com/office/officeart/2009/3/layout/SubStepProcess"/>
    <dgm:cxn modelId="{3ECC0824-48F1-4AB1-8045-3E97BC177D9D}" type="presParOf" srcId="{5EB447E0-6572-499F-A3FB-5A5506AA060C}" destId="{F04096FA-3694-4E68-9AF1-567AAB186061}" srcOrd="8" destOrd="0" presId="urn:microsoft.com/office/officeart/2009/3/layout/SubStepProcess"/>
    <dgm:cxn modelId="{17B0EA21-37D8-4BC4-A3EE-529253ED7410}" type="presParOf" srcId="{5EB447E0-6572-499F-A3FB-5A5506AA060C}" destId="{733FFBF6-A9E7-47DB-B046-B9E82019A797}" srcOrd="9" destOrd="0" presId="urn:microsoft.com/office/officeart/2009/3/layout/SubStepProcess"/>
    <dgm:cxn modelId="{87DA67AA-1CDB-49D7-94C0-AAEC36669A8C}" type="presParOf" srcId="{733FFBF6-A9E7-47DB-B046-B9E82019A797}" destId="{9DE632B2-C294-4F17-92DF-4DE3165649EC}" srcOrd="0" destOrd="0" presId="urn:microsoft.com/office/officeart/2009/3/layout/SubStepProcess"/>
    <dgm:cxn modelId="{36B89A9A-1358-4BDA-9F94-2B0897ABE382}" type="presParOf" srcId="{733FFBF6-A9E7-47DB-B046-B9E82019A797}" destId="{A32A0407-89B9-410B-A31D-F9ADD33C12C4}" srcOrd="1" destOrd="0" presId="urn:microsoft.com/office/officeart/2009/3/layout/SubStepProcess"/>
    <dgm:cxn modelId="{9CE6341A-70C7-42CC-B2E2-97F944356B98}" type="presParOf" srcId="{733FFBF6-A9E7-47DB-B046-B9E82019A797}" destId="{5C2ACF9A-0F69-4268-90A4-7BE0B551BB4C}" srcOrd="2" destOrd="0" presId="urn:microsoft.com/office/officeart/2009/3/layout/SubStepProcess"/>
    <dgm:cxn modelId="{9A1182CB-722A-4DB9-9B84-F0E0F41F5BBF}" type="presParOf" srcId="{733FFBF6-A9E7-47DB-B046-B9E82019A797}" destId="{746EF9D2-25C7-4DEE-B536-66C29E0ECE35}" srcOrd="3" destOrd="0" presId="urn:microsoft.com/office/officeart/2009/3/layout/SubStepProcess"/>
    <dgm:cxn modelId="{88489866-2EB5-4000-8667-34E257414CCA}" type="presParOf" srcId="{5EB447E0-6572-499F-A3FB-5A5506AA060C}" destId="{8D7E2412-58FF-422A-9723-3C7240062E89}" srcOrd="10" destOrd="0" presId="urn:microsoft.com/office/officeart/2009/3/layout/SubStepProcess"/>
    <dgm:cxn modelId="{77D5E90F-A9FD-4E1A-A13C-E2653245F0A6}" type="presParOf" srcId="{5EB447E0-6572-499F-A3FB-5A5506AA060C}" destId="{16CC65EA-4A3F-465A-A751-C12AD261DB08}" srcOrd="11" destOrd="0" presId="urn:microsoft.com/office/officeart/2009/3/layout/SubStepProcess"/>
    <dgm:cxn modelId="{71E3A26D-024C-4249-A8A3-82F56C716C3F}" type="presParOf" srcId="{16CC65EA-4A3F-465A-A751-C12AD261DB08}" destId="{3ADFBFC3-B605-4E09-9828-BB5AB5D596CC}" srcOrd="0" destOrd="0" presId="urn:microsoft.com/office/officeart/2009/3/layout/SubStepProcess"/>
    <dgm:cxn modelId="{BEF0B113-E7D7-4165-BBA7-A856CA146523}" type="presParOf" srcId="{16CC65EA-4A3F-465A-A751-C12AD261DB08}" destId="{3EC9C2FF-FA9B-49AB-946B-655C5A2FC5C7}" srcOrd="1" destOrd="0" presId="urn:microsoft.com/office/officeart/2009/3/layout/SubStepProcess"/>
    <dgm:cxn modelId="{B0CAB616-D9D2-4B60-B086-A28619806054}" type="presParOf" srcId="{16CC65EA-4A3F-465A-A751-C12AD261DB08}" destId="{21616A02-0D84-4676-BCCA-28975EC6F986}" srcOrd="2" destOrd="0" presId="urn:microsoft.com/office/officeart/2009/3/layout/SubStepProcess"/>
    <dgm:cxn modelId="{AC30E03B-43B5-4FF3-80E8-4258288834FB}" type="presParOf" srcId="{16CC65EA-4A3F-465A-A751-C12AD261DB08}" destId="{4038AE88-78FC-4474-B27B-DA6A79F3D5B8}" srcOrd="3" destOrd="0" presId="urn:microsoft.com/office/officeart/2009/3/layout/SubStepProcess"/>
    <dgm:cxn modelId="{D65D89EB-7856-4F0C-BDD4-315B0CA8B6BF}" type="presParOf" srcId="{5EB447E0-6572-499F-A3FB-5A5506AA060C}" destId="{123401A8-28FC-4C3B-835A-4A51D8636B77}" srcOrd="12" destOrd="0" presId="urn:microsoft.com/office/officeart/2009/3/layout/SubStepProcess"/>
    <dgm:cxn modelId="{E163797E-C82F-488D-B35F-F3C84F02E16A}" type="presParOf" srcId="{5EB447E0-6572-499F-A3FB-5A5506AA060C}" destId="{5FAE3C54-75F5-486E-B9DA-45F3E474FB30}" srcOrd="13" destOrd="0" presId="urn:microsoft.com/office/officeart/2009/3/layout/SubStepProcess"/>
    <dgm:cxn modelId="{E9D7DA94-A985-4E87-B9A3-CDE9B11DBDB8}" type="presParOf" srcId="{5FAE3C54-75F5-486E-B9DA-45F3E474FB30}" destId="{61C51F5F-26A8-4383-9A7B-E36A2451D545}" srcOrd="0" destOrd="0" presId="urn:microsoft.com/office/officeart/2009/3/layout/SubStepProcess"/>
    <dgm:cxn modelId="{76F1F307-F782-4A97-BBCB-3AA406F95667}" type="presParOf" srcId="{5FAE3C54-75F5-486E-B9DA-45F3E474FB30}" destId="{2C18303E-2D95-4A8A-BF56-162D95226D84}" srcOrd="1" destOrd="0" presId="urn:microsoft.com/office/officeart/2009/3/layout/SubStepProcess"/>
    <dgm:cxn modelId="{651E8D39-CBEA-474B-A172-069888E113DA}" type="presParOf" srcId="{5FAE3C54-75F5-486E-B9DA-45F3E474FB30}" destId="{741EDF68-D667-4E1C-90CA-A0F9523F39BF}" srcOrd="2" destOrd="0" presId="urn:microsoft.com/office/officeart/2009/3/layout/SubStepProcess"/>
    <dgm:cxn modelId="{9BAA62D5-6E5F-47D7-8503-0648EC82445D}" type="presParOf" srcId="{5FAE3C54-75F5-486E-B9DA-45F3E474FB30}" destId="{EC61E9CF-7562-4A58-8F05-1A3735E9E4F3}" srcOrd="3" destOrd="0" presId="urn:microsoft.com/office/officeart/2009/3/layout/SubStepProcess"/>
    <dgm:cxn modelId="{626C4655-7A4B-4813-8DB8-4B7DD04612A1}" type="presParOf" srcId="{5EB447E0-6572-499F-A3FB-5A5506AA060C}" destId="{CFB0A0D0-B3F4-404F-95A4-68424CD4A4FD}" srcOrd="14" destOrd="0" presId="urn:microsoft.com/office/officeart/2009/3/layout/SubStepProcess"/>
    <dgm:cxn modelId="{31E69CFE-2D03-40EB-9DB3-8C7E973F707B}" type="presParOf" srcId="{5EB447E0-6572-499F-A3FB-5A5506AA060C}" destId="{A02625FD-758A-48B7-9A46-F15C4D3C6B0B}" srcOrd="15" destOrd="0" presId="urn:microsoft.com/office/officeart/2009/3/layout/SubStepProcess"/>
    <dgm:cxn modelId="{6B771888-6E51-4A27-B5B3-14A7DECC2027}" type="presParOf" srcId="{A02625FD-758A-48B7-9A46-F15C4D3C6B0B}" destId="{526C01DF-3297-47B7-A819-97B71C374F75}" srcOrd="0" destOrd="0" presId="urn:microsoft.com/office/officeart/2009/3/layout/SubStepProcess"/>
    <dgm:cxn modelId="{69633ACC-0E2E-47F2-A2B2-E7B1901CA784}" type="presParOf" srcId="{A02625FD-758A-48B7-9A46-F15C4D3C6B0B}" destId="{E3B79943-B311-4DD3-9B72-147BE2955BA2}" srcOrd="1" destOrd="0" presId="urn:microsoft.com/office/officeart/2009/3/layout/SubStepProcess"/>
    <dgm:cxn modelId="{D6BBEA88-82E6-4720-BE0C-D3D9A1E4ACDA}" type="presParOf" srcId="{A02625FD-758A-48B7-9A46-F15C4D3C6B0B}" destId="{F3B8BADE-C49F-4FA7-9707-31975C6ABD40}" srcOrd="2" destOrd="0" presId="urn:microsoft.com/office/officeart/2009/3/layout/SubStepProcess"/>
    <dgm:cxn modelId="{CD1069E0-E1C4-4610-9867-30135F1CD8A2}" type="presParOf" srcId="{A02625FD-758A-48B7-9A46-F15C4D3C6B0B}" destId="{6165577C-3824-4D77-AFD1-74838F2F299D}" srcOrd="3" destOrd="0" presId="urn:microsoft.com/office/officeart/2009/3/layout/SubSte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A09455C-3CF6-4D0A-88AD-FDABD683A175}" type="doc">
      <dgm:prSet loTypeId="urn:microsoft.com/office/officeart/2018/2/layout/IconVerticalSolidList" loCatId="icon" qsTypeId="urn:microsoft.com/office/officeart/2005/8/quickstyle/simple1" qsCatId="simple" csTypeId="urn:microsoft.com/office/officeart/2005/8/colors/colorful5" csCatId="colorful" phldr="1"/>
      <dgm:spPr/>
      <dgm:t>
        <a:bodyPr/>
        <a:lstStyle/>
        <a:p>
          <a:endParaRPr lang="en-US"/>
        </a:p>
      </dgm:t>
    </dgm:pt>
    <dgm:pt modelId="{6C90D8DD-B31A-4C6E-8E16-2184C0755BDC}">
      <dgm:prSet/>
      <dgm:spPr/>
      <dgm:t>
        <a:bodyPr/>
        <a:lstStyle/>
        <a:p>
          <a:pPr>
            <a:lnSpc>
              <a:spcPct val="100000"/>
            </a:lnSpc>
          </a:pPr>
          <a:r>
            <a:rPr lang="en-IN"/>
            <a:t>Project title: Improving IT and Operations</a:t>
          </a:r>
          <a:endParaRPr lang="en-US"/>
        </a:p>
      </dgm:t>
    </dgm:pt>
    <dgm:pt modelId="{A2B68D01-AC86-449C-A902-27AC53DCBE35}" type="parTrans" cxnId="{3856984C-25C8-458B-8B35-AFCCE154432D}">
      <dgm:prSet/>
      <dgm:spPr/>
      <dgm:t>
        <a:bodyPr/>
        <a:lstStyle/>
        <a:p>
          <a:endParaRPr lang="en-US"/>
        </a:p>
      </dgm:t>
    </dgm:pt>
    <dgm:pt modelId="{06D3739C-8F43-4F2B-8793-68C0BC2B19C4}" type="sibTrans" cxnId="{3856984C-25C8-458B-8B35-AFCCE154432D}">
      <dgm:prSet/>
      <dgm:spPr/>
      <dgm:t>
        <a:bodyPr/>
        <a:lstStyle/>
        <a:p>
          <a:endParaRPr lang="en-US"/>
        </a:p>
      </dgm:t>
    </dgm:pt>
    <dgm:pt modelId="{CD3D9F6B-734F-4243-B07F-50BCED1CEBD5}">
      <dgm:prSet/>
      <dgm:spPr/>
      <dgm:t>
        <a:bodyPr/>
        <a:lstStyle/>
        <a:p>
          <a:pPr>
            <a:lnSpc>
              <a:spcPct val="100000"/>
            </a:lnSpc>
          </a:pPr>
          <a:r>
            <a:rPr lang="en-IN"/>
            <a:t>Project Estimation date: January 8, 2024- April 14, 2024</a:t>
          </a:r>
          <a:endParaRPr lang="en-US" dirty="0"/>
        </a:p>
      </dgm:t>
    </dgm:pt>
    <dgm:pt modelId="{6BBDD0D7-F68B-4ACB-B5F7-51B5352B9644}" type="parTrans" cxnId="{3893FBA7-325E-47B3-B8E3-312CF40BE868}">
      <dgm:prSet/>
      <dgm:spPr/>
      <dgm:t>
        <a:bodyPr/>
        <a:lstStyle/>
        <a:p>
          <a:endParaRPr lang="en-US"/>
        </a:p>
      </dgm:t>
    </dgm:pt>
    <dgm:pt modelId="{AB48D961-B87D-4ED3-B414-F69588A5AEF2}" type="sibTrans" cxnId="{3893FBA7-325E-47B3-B8E3-312CF40BE868}">
      <dgm:prSet/>
      <dgm:spPr/>
      <dgm:t>
        <a:bodyPr/>
        <a:lstStyle/>
        <a:p>
          <a:endParaRPr lang="en-US"/>
        </a:p>
      </dgm:t>
    </dgm:pt>
    <dgm:pt modelId="{C4B6E3F4-0642-481B-B609-A2A4A9E35D94}">
      <dgm:prSet/>
      <dgm:spPr/>
      <dgm:t>
        <a:bodyPr/>
        <a:lstStyle/>
        <a:p>
          <a:pPr>
            <a:lnSpc>
              <a:spcPct val="100000"/>
            </a:lnSpc>
          </a:pPr>
          <a:r>
            <a:rPr lang="en-IN"/>
            <a:t>Goal and objectives:</a:t>
          </a:r>
          <a:endParaRPr lang="en-US"/>
        </a:p>
      </dgm:t>
    </dgm:pt>
    <dgm:pt modelId="{7E5DF80E-5726-4269-8783-D47F833532FC}" type="parTrans" cxnId="{DF2E9D98-6DE6-4EAF-8B19-95E0B9C7574D}">
      <dgm:prSet/>
      <dgm:spPr/>
      <dgm:t>
        <a:bodyPr/>
        <a:lstStyle/>
        <a:p>
          <a:endParaRPr lang="en-US"/>
        </a:p>
      </dgm:t>
    </dgm:pt>
    <dgm:pt modelId="{D94F7910-4CD0-41D4-A308-BDF70AC27C70}" type="sibTrans" cxnId="{DF2E9D98-6DE6-4EAF-8B19-95E0B9C7574D}">
      <dgm:prSet/>
      <dgm:spPr/>
      <dgm:t>
        <a:bodyPr/>
        <a:lstStyle/>
        <a:p>
          <a:endParaRPr lang="en-US" dirty="0"/>
        </a:p>
      </dgm:t>
    </dgm:pt>
    <dgm:pt modelId="{B7C8BB19-4481-45B6-826F-3F8221793D0B}">
      <dgm:prSet/>
      <dgm:spPr/>
      <dgm:t>
        <a:bodyPr/>
        <a:lstStyle/>
        <a:p>
          <a:pPr>
            <a:lnSpc>
              <a:spcPct val="100000"/>
            </a:lnSpc>
          </a:pPr>
          <a:r>
            <a:rPr lang="en-IN"/>
            <a:t>Enhance Efficiency in IT and Operations</a:t>
          </a:r>
          <a:endParaRPr lang="en-US"/>
        </a:p>
      </dgm:t>
    </dgm:pt>
    <dgm:pt modelId="{62437739-02A5-4104-94AD-ABCDC0F70952}" type="parTrans" cxnId="{E5752DF6-68D7-47FF-823B-89AF1742FA4E}">
      <dgm:prSet/>
      <dgm:spPr/>
      <dgm:t>
        <a:bodyPr/>
        <a:lstStyle/>
        <a:p>
          <a:endParaRPr lang="en-US"/>
        </a:p>
      </dgm:t>
    </dgm:pt>
    <dgm:pt modelId="{E42FA800-B182-445F-A6F2-3443E0FCD732}" type="sibTrans" cxnId="{E5752DF6-68D7-47FF-823B-89AF1742FA4E}">
      <dgm:prSet/>
      <dgm:spPr/>
      <dgm:t>
        <a:bodyPr/>
        <a:lstStyle/>
        <a:p>
          <a:endParaRPr lang="en-US"/>
        </a:p>
      </dgm:t>
    </dgm:pt>
    <dgm:pt modelId="{A6A596EF-5993-40E4-AD4A-39FC61728EF0}">
      <dgm:prSet/>
      <dgm:spPr/>
      <dgm:t>
        <a:bodyPr/>
        <a:lstStyle/>
        <a:p>
          <a:pPr>
            <a:lnSpc>
              <a:spcPct val="100000"/>
            </a:lnSpc>
          </a:pPr>
          <a:r>
            <a:rPr lang="en-IN"/>
            <a:t>Reduce operation costs by 50% from the previous year.</a:t>
          </a:r>
          <a:endParaRPr lang="en-US"/>
        </a:p>
      </dgm:t>
    </dgm:pt>
    <dgm:pt modelId="{E4BE2967-7C29-4A35-A455-E2E0486CAF70}" type="parTrans" cxnId="{D6F02CC5-2CC4-42A1-8AED-A2B5110B53B8}">
      <dgm:prSet/>
      <dgm:spPr/>
      <dgm:t>
        <a:bodyPr/>
        <a:lstStyle/>
        <a:p>
          <a:endParaRPr lang="en-US"/>
        </a:p>
      </dgm:t>
    </dgm:pt>
    <dgm:pt modelId="{B47014CA-D0F0-461D-8518-ADD15FF7F162}" type="sibTrans" cxnId="{D6F02CC5-2CC4-42A1-8AED-A2B5110B53B8}">
      <dgm:prSet/>
      <dgm:spPr/>
      <dgm:t>
        <a:bodyPr/>
        <a:lstStyle/>
        <a:p>
          <a:endParaRPr lang="en-US"/>
        </a:p>
      </dgm:t>
    </dgm:pt>
    <dgm:pt modelId="{4519FC6E-2955-46B9-965F-F3FFC9F6B19C}">
      <dgm:prSet/>
      <dgm:spPr/>
      <dgm:t>
        <a:bodyPr/>
        <a:lstStyle/>
        <a:p>
          <a:pPr>
            <a:lnSpc>
              <a:spcPct val="100000"/>
            </a:lnSpc>
          </a:pPr>
          <a:r>
            <a:rPr lang="en-IN"/>
            <a:t>Ensure budget safety, time, and cost throughout the project.</a:t>
          </a:r>
          <a:endParaRPr lang="en-US"/>
        </a:p>
      </dgm:t>
    </dgm:pt>
    <dgm:pt modelId="{AE28A49E-1328-4E5F-903F-7F2AF2016380}" type="parTrans" cxnId="{B2D68C74-C034-47DB-8958-254474E70C57}">
      <dgm:prSet/>
      <dgm:spPr/>
      <dgm:t>
        <a:bodyPr/>
        <a:lstStyle/>
        <a:p>
          <a:endParaRPr lang="en-US"/>
        </a:p>
      </dgm:t>
    </dgm:pt>
    <dgm:pt modelId="{36CF0633-51E5-4A0E-9BF7-C6A82E18BF3C}" type="sibTrans" cxnId="{B2D68C74-C034-47DB-8958-254474E70C57}">
      <dgm:prSet/>
      <dgm:spPr/>
      <dgm:t>
        <a:bodyPr/>
        <a:lstStyle/>
        <a:p>
          <a:endParaRPr lang="en-US"/>
        </a:p>
      </dgm:t>
    </dgm:pt>
    <dgm:pt modelId="{5DC4E368-8E03-459A-A10E-99EAC11F3AE0}">
      <dgm:prSet/>
      <dgm:spPr/>
      <dgm:t>
        <a:bodyPr/>
        <a:lstStyle/>
        <a:p>
          <a:pPr>
            <a:lnSpc>
              <a:spcPct val="100000"/>
            </a:lnSpc>
          </a:pPr>
          <a:r>
            <a:rPr lang="en-IN"/>
            <a:t>Approach:</a:t>
          </a:r>
          <a:endParaRPr lang="en-US"/>
        </a:p>
      </dgm:t>
    </dgm:pt>
    <dgm:pt modelId="{EF7B99E6-A313-436A-9F6F-7D18A2EAB6AA}" type="parTrans" cxnId="{4BAFEF47-7C2B-43ED-BD50-4A9409E781C0}">
      <dgm:prSet/>
      <dgm:spPr/>
      <dgm:t>
        <a:bodyPr/>
        <a:lstStyle/>
        <a:p>
          <a:endParaRPr lang="en-US"/>
        </a:p>
      </dgm:t>
    </dgm:pt>
    <dgm:pt modelId="{F0BE3DAA-13E8-4893-8053-7E9ACDC53C19}" type="sibTrans" cxnId="{4BAFEF47-7C2B-43ED-BD50-4A9409E781C0}">
      <dgm:prSet/>
      <dgm:spPr/>
      <dgm:t>
        <a:bodyPr/>
        <a:lstStyle/>
        <a:p>
          <a:endParaRPr lang="en-US"/>
        </a:p>
      </dgm:t>
    </dgm:pt>
    <dgm:pt modelId="{5C9DD809-7A2C-40DE-B089-9675BFD4C213}">
      <dgm:prSet/>
      <dgm:spPr/>
      <dgm:t>
        <a:bodyPr/>
        <a:lstStyle/>
        <a:p>
          <a:pPr>
            <a:lnSpc>
              <a:spcPct val="100000"/>
            </a:lnSpc>
          </a:pPr>
          <a:r>
            <a:rPr lang="en-IN"/>
            <a:t>Analize the market trends and customer expectations</a:t>
          </a:r>
          <a:endParaRPr lang="en-US"/>
        </a:p>
      </dgm:t>
    </dgm:pt>
    <dgm:pt modelId="{EA8342AF-6349-4738-B240-493B0987BF75}" type="parTrans" cxnId="{47488F3C-895B-4A2A-BA27-7A64AC2033AB}">
      <dgm:prSet/>
      <dgm:spPr/>
      <dgm:t>
        <a:bodyPr/>
        <a:lstStyle/>
        <a:p>
          <a:endParaRPr lang="en-US"/>
        </a:p>
      </dgm:t>
    </dgm:pt>
    <dgm:pt modelId="{2E61F9BB-786F-48A1-9C03-639DCE065004}" type="sibTrans" cxnId="{47488F3C-895B-4A2A-BA27-7A64AC2033AB}">
      <dgm:prSet/>
      <dgm:spPr/>
      <dgm:t>
        <a:bodyPr/>
        <a:lstStyle/>
        <a:p>
          <a:endParaRPr lang="en-US"/>
        </a:p>
      </dgm:t>
    </dgm:pt>
    <dgm:pt modelId="{578EAFE6-36DD-46B1-919F-A614BC68282B}">
      <dgm:prSet/>
      <dgm:spPr/>
      <dgm:t>
        <a:bodyPr/>
        <a:lstStyle/>
        <a:p>
          <a:pPr>
            <a:lnSpc>
              <a:spcPct val="100000"/>
            </a:lnSpc>
          </a:pPr>
          <a:r>
            <a:rPr lang="en-IN"/>
            <a:t>Improvement with better strategies.</a:t>
          </a:r>
          <a:endParaRPr lang="en-US"/>
        </a:p>
      </dgm:t>
    </dgm:pt>
    <dgm:pt modelId="{868EF6A2-4A61-4F7D-AC47-00C4D829186B}" type="parTrans" cxnId="{88E98656-7361-4E9B-A68C-5AF38CAFD5BF}">
      <dgm:prSet/>
      <dgm:spPr/>
      <dgm:t>
        <a:bodyPr/>
        <a:lstStyle/>
        <a:p>
          <a:endParaRPr lang="en-US"/>
        </a:p>
      </dgm:t>
    </dgm:pt>
    <dgm:pt modelId="{7B40EF4B-2796-47B1-B4CF-D8C0F9A3DA0C}" type="sibTrans" cxnId="{88E98656-7361-4E9B-A68C-5AF38CAFD5BF}">
      <dgm:prSet/>
      <dgm:spPr/>
      <dgm:t>
        <a:bodyPr/>
        <a:lstStyle/>
        <a:p>
          <a:endParaRPr lang="en-US"/>
        </a:p>
      </dgm:t>
    </dgm:pt>
    <dgm:pt modelId="{E6380C7B-A84E-4090-9910-8C9A74485BCE}">
      <dgm:prSet/>
      <dgm:spPr/>
      <dgm:t>
        <a:bodyPr/>
        <a:lstStyle/>
        <a:p>
          <a:pPr>
            <a:lnSpc>
              <a:spcPct val="100000"/>
            </a:lnSpc>
          </a:pPr>
          <a:r>
            <a:rPr lang="en-IN"/>
            <a:t>Apply innovative ideas.</a:t>
          </a:r>
          <a:endParaRPr lang="en-US"/>
        </a:p>
      </dgm:t>
    </dgm:pt>
    <dgm:pt modelId="{47DB9BDA-6D13-4BFF-A605-CB32472E2483}" type="parTrans" cxnId="{711D3F82-5A80-4532-8F1A-86B68C5B1638}">
      <dgm:prSet/>
      <dgm:spPr/>
      <dgm:t>
        <a:bodyPr/>
        <a:lstStyle/>
        <a:p>
          <a:endParaRPr lang="en-US"/>
        </a:p>
      </dgm:t>
    </dgm:pt>
    <dgm:pt modelId="{1119A452-45F3-40D6-972D-638664E3B132}" type="sibTrans" cxnId="{711D3F82-5A80-4532-8F1A-86B68C5B1638}">
      <dgm:prSet/>
      <dgm:spPr/>
      <dgm:t>
        <a:bodyPr/>
        <a:lstStyle/>
        <a:p>
          <a:endParaRPr lang="en-US"/>
        </a:p>
      </dgm:t>
    </dgm:pt>
    <dgm:pt modelId="{849320C1-BEF1-403A-BCDB-0A1FCF8B736D}" type="pres">
      <dgm:prSet presAssocID="{4A09455C-3CF6-4D0A-88AD-FDABD683A175}" presName="root" presStyleCnt="0">
        <dgm:presLayoutVars>
          <dgm:dir/>
          <dgm:resizeHandles val="exact"/>
        </dgm:presLayoutVars>
      </dgm:prSet>
      <dgm:spPr/>
    </dgm:pt>
    <dgm:pt modelId="{5AB7F40B-6626-4697-8AEB-C27B061C5D8D}" type="pres">
      <dgm:prSet presAssocID="{6C90D8DD-B31A-4C6E-8E16-2184C0755BDC}" presName="compNode" presStyleCnt="0"/>
      <dgm:spPr/>
    </dgm:pt>
    <dgm:pt modelId="{40BD21C2-8515-480D-8808-3E941A11A8A0}" type="pres">
      <dgm:prSet presAssocID="{6C90D8DD-B31A-4C6E-8E16-2184C0755BDC}" presName="bgRect" presStyleLbl="bgShp" presStyleIdx="0" presStyleCnt="4"/>
      <dgm:spPr/>
    </dgm:pt>
    <dgm:pt modelId="{FCBD5F6A-5F2F-417D-8874-1A2549DA9F42}" type="pres">
      <dgm:prSet presAssocID="{6C90D8DD-B31A-4C6E-8E16-2184C0755BDC}" presName="iconRect"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erarchy"/>
        </a:ext>
      </dgm:extLst>
    </dgm:pt>
    <dgm:pt modelId="{866E6533-D49A-45DA-ABE4-66A6AD22C23B}" type="pres">
      <dgm:prSet presAssocID="{6C90D8DD-B31A-4C6E-8E16-2184C0755BDC}" presName="spaceRect" presStyleCnt="0"/>
      <dgm:spPr/>
    </dgm:pt>
    <dgm:pt modelId="{0CAEDA7E-3F9A-4106-96C7-D9EB833ED815}" type="pres">
      <dgm:prSet presAssocID="{6C90D8DD-B31A-4C6E-8E16-2184C0755BDC}" presName="parTx" presStyleLbl="revTx" presStyleIdx="0" presStyleCnt="6">
        <dgm:presLayoutVars>
          <dgm:chMax val="0"/>
          <dgm:chPref val="0"/>
        </dgm:presLayoutVars>
      </dgm:prSet>
      <dgm:spPr/>
    </dgm:pt>
    <dgm:pt modelId="{19D7AC02-B76E-4583-97AD-C1D5A72DD6C8}" type="pres">
      <dgm:prSet presAssocID="{06D3739C-8F43-4F2B-8793-68C0BC2B19C4}" presName="sibTrans" presStyleCnt="0"/>
      <dgm:spPr/>
    </dgm:pt>
    <dgm:pt modelId="{B6620379-9988-40FF-B49E-3B0A8651212E}" type="pres">
      <dgm:prSet presAssocID="{CD3D9F6B-734F-4243-B07F-50BCED1CEBD5}" presName="compNode" presStyleCnt="0"/>
      <dgm:spPr/>
    </dgm:pt>
    <dgm:pt modelId="{F261E412-102A-41ED-B1FA-EF679061568F}" type="pres">
      <dgm:prSet presAssocID="{CD3D9F6B-734F-4243-B07F-50BCED1CEBD5}" presName="bgRect" presStyleLbl="bgShp" presStyleIdx="1" presStyleCnt="4"/>
      <dgm:spPr/>
    </dgm:pt>
    <dgm:pt modelId="{4CD0E294-7155-4D98-8E5E-33F97573CB45}" type="pres">
      <dgm:prSet presAssocID="{CD3D9F6B-734F-4243-B07F-50BCED1CEBD5}"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ilding"/>
        </a:ext>
      </dgm:extLst>
    </dgm:pt>
    <dgm:pt modelId="{516B62F7-FD93-4F00-A0C4-9FF8A00F93C3}" type="pres">
      <dgm:prSet presAssocID="{CD3D9F6B-734F-4243-B07F-50BCED1CEBD5}" presName="spaceRect" presStyleCnt="0"/>
      <dgm:spPr/>
    </dgm:pt>
    <dgm:pt modelId="{FECC1D6A-970E-4F77-B2F9-1EB0815EE083}" type="pres">
      <dgm:prSet presAssocID="{CD3D9F6B-734F-4243-B07F-50BCED1CEBD5}" presName="parTx" presStyleLbl="revTx" presStyleIdx="1" presStyleCnt="6">
        <dgm:presLayoutVars>
          <dgm:chMax val="0"/>
          <dgm:chPref val="0"/>
        </dgm:presLayoutVars>
      </dgm:prSet>
      <dgm:spPr/>
    </dgm:pt>
    <dgm:pt modelId="{E1B2C9A2-E244-4F57-AB8C-03C053EA2DFA}" type="pres">
      <dgm:prSet presAssocID="{AB48D961-B87D-4ED3-B414-F69588A5AEF2}" presName="sibTrans" presStyleCnt="0"/>
      <dgm:spPr/>
    </dgm:pt>
    <dgm:pt modelId="{88D41120-D0E6-4ECA-B8ED-1A4DB17EE4A4}" type="pres">
      <dgm:prSet presAssocID="{C4B6E3F4-0642-481B-B609-A2A4A9E35D94}" presName="compNode" presStyleCnt="0"/>
      <dgm:spPr/>
    </dgm:pt>
    <dgm:pt modelId="{A29EF747-8BB3-4C9D-8269-44536A9241EA}" type="pres">
      <dgm:prSet presAssocID="{C4B6E3F4-0642-481B-B609-A2A4A9E35D94}" presName="bgRect" presStyleLbl="bgShp" presStyleIdx="2" presStyleCnt="4"/>
      <dgm:spPr/>
    </dgm:pt>
    <dgm:pt modelId="{A77E9C8B-5346-4649-84BD-ACECE7B50B9D}" type="pres">
      <dgm:prSet presAssocID="{C4B6E3F4-0642-481B-B609-A2A4A9E35D94}" presName="iconRect" presStyleLbl="node1" presStyleIdx="2"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llseye"/>
        </a:ext>
      </dgm:extLst>
    </dgm:pt>
    <dgm:pt modelId="{E5C78DE4-8661-48D4-943E-FDA82F9708BE}" type="pres">
      <dgm:prSet presAssocID="{C4B6E3F4-0642-481B-B609-A2A4A9E35D94}" presName="spaceRect" presStyleCnt="0"/>
      <dgm:spPr/>
    </dgm:pt>
    <dgm:pt modelId="{28B94522-9DF6-4907-B2AF-6530C6D02453}" type="pres">
      <dgm:prSet presAssocID="{C4B6E3F4-0642-481B-B609-A2A4A9E35D94}" presName="parTx" presStyleLbl="revTx" presStyleIdx="2" presStyleCnt="6">
        <dgm:presLayoutVars>
          <dgm:chMax val="0"/>
          <dgm:chPref val="0"/>
        </dgm:presLayoutVars>
      </dgm:prSet>
      <dgm:spPr/>
    </dgm:pt>
    <dgm:pt modelId="{2A8DD712-892F-4C7C-8E6E-3D0BD2E972C1}" type="pres">
      <dgm:prSet presAssocID="{C4B6E3F4-0642-481B-B609-A2A4A9E35D94}" presName="desTx" presStyleLbl="revTx" presStyleIdx="3" presStyleCnt="6">
        <dgm:presLayoutVars/>
      </dgm:prSet>
      <dgm:spPr/>
    </dgm:pt>
    <dgm:pt modelId="{980222BE-4955-4AFA-9074-CBBB3998174A}" type="pres">
      <dgm:prSet presAssocID="{D94F7910-4CD0-41D4-A308-BDF70AC27C70}" presName="sibTrans" presStyleCnt="0"/>
      <dgm:spPr/>
    </dgm:pt>
    <dgm:pt modelId="{26E0C263-C30B-4A25-A6AB-A213A470035F}" type="pres">
      <dgm:prSet presAssocID="{5DC4E368-8E03-459A-A10E-99EAC11F3AE0}" presName="compNode" presStyleCnt="0"/>
      <dgm:spPr/>
    </dgm:pt>
    <dgm:pt modelId="{CB9209DA-D6F7-4AC9-9377-EDD73AD9B182}" type="pres">
      <dgm:prSet presAssocID="{5DC4E368-8E03-459A-A10E-99EAC11F3AE0}" presName="bgRect" presStyleLbl="bgShp" presStyleIdx="3" presStyleCnt="4"/>
      <dgm:spPr/>
    </dgm:pt>
    <dgm:pt modelId="{6EBE80C3-7AB9-4C39-A70E-F2134E0AC8F2}" type="pres">
      <dgm:prSet presAssocID="{5DC4E368-8E03-459A-A10E-99EAC11F3AE0}" presName="iconRect" presStyleLbl="node1" presStyleIdx="3" presStyleCnt="4"/>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roup Brainstorm"/>
        </a:ext>
      </dgm:extLst>
    </dgm:pt>
    <dgm:pt modelId="{38E7B2F5-EDCA-42DB-A2B7-D91E52F09093}" type="pres">
      <dgm:prSet presAssocID="{5DC4E368-8E03-459A-A10E-99EAC11F3AE0}" presName="spaceRect" presStyleCnt="0"/>
      <dgm:spPr/>
    </dgm:pt>
    <dgm:pt modelId="{1BEB54A7-D89F-4CFF-9CF9-F6FCC213981E}" type="pres">
      <dgm:prSet presAssocID="{5DC4E368-8E03-459A-A10E-99EAC11F3AE0}" presName="parTx" presStyleLbl="revTx" presStyleIdx="4" presStyleCnt="6">
        <dgm:presLayoutVars>
          <dgm:chMax val="0"/>
          <dgm:chPref val="0"/>
        </dgm:presLayoutVars>
      </dgm:prSet>
      <dgm:spPr/>
    </dgm:pt>
    <dgm:pt modelId="{FA95E37C-0201-4601-9B37-9AD83C6DFA58}" type="pres">
      <dgm:prSet presAssocID="{5DC4E368-8E03-459A-A10E-99EAC11F3AE0}" presName="desTx" presStyleLbl="revTx" presStyleIdx="5" presStyleCnt="6">
        <dgm:presLayoutVars/>
      </dgm:prSet>
      <dgm:spPr/>
    </dgm:pt>
  </dgm:ptLst>
  <dgm:cxnLst>
    <dgm:cxn modelId="{011AA606-B389-4809-A1B4-653D1D4C2320}" type="presOf" srcId="{5C9DD809-7A2C-40DE-B089-9675BFD4C213}" destId="{FA95E37C-0201-4601-9B37-9AD83C6DFA58}" srcOrd="0" destOrd="0" presId="urn:microsoft.com/office/officeart/2018/2/layout/IconVerticalSolidList"/>
    <dgm:cxn modelId="{32BBAD06-0AC1-467D-8CA2-5C53D9BF40BF}" type="presOf" srcId="{6C90D8DD-B31A-4C6E-8E16-2184C0755BDC}" destId="{0CAEDA7E-3F9A-4106-96C7-D9EB833ED815}" srcOrd="0" destOrd="0" presId="urn:microsoft.com/office/officeart/2018/2/layout/IconVerticalSolidList"/>
    <dgm:cxn modelId="{FF08BB2D-7998-4542-9148-87D31F39E6D7}" type="presOf" srcId="{C4B6E3F4-0642-481B-B609-A2A4A9E35D94}" destId="{28B94522-9DF6-4907-B2AF-6530C6D02453}" srcOrd="0" destOrd="0" presId="urn:microsoft.com/office/officeart/2018/2/layout/IconVerticalSolidList"/>
    <dgm:cxn modelId="{27CC8F3B-F013-4F7D-8B6F-47E338C6CA17}" type="presOf" srcId="{5DC4E368-8E03-459A-A10E-99EAC11F3AE0}" destId="{1BEB54A7-D89F-4CFF-9CF9-F6FCC213981E}" srcOrd="0" destOrd="0" presId="urn:microsoft.com/office/officeart/2018/2/layout/IconVerticalSolidList"/>
    <dgm:cxn modelId="{47488F3C-895B-4A2A-BA27-7A64AC2033AB}" srcId="{5DC4E368-8E03-459A-A10E-99EAC11F3AE0}" destId="{5C9DD809-7A2C-40DE-B089-9675BFD4C213}" srcOrd="0" destOrd="0" parTransId="{EA8342AF-6349-4738-B240-493B0987BF75}" sibTransId="{2E61F9BB-786F-48A1-9C03-639DCE065004}"/>
    <dgm:cxn modelId="{4BAFEF47-7C2B-43ED-BD50-4A9409E781C0}" srcId="{4A09455C-3CF6-4D0A-88AD-FDABD683A175}" destId="{5DC4E368-8E03-459A-A10E-99EAC11F3AE0}" srcOrd="3" destOrd="0" parTransId="{EF7B99E6-A313-436A-9F6F-7D18A2EAB6AA}" sibTransId="{F0BE3DAA-13E8-4893-8053-7E9ACDC53C19}"/>
    <dgm:cxn modelId="{3856984C-25C8-458B-8B35-AFCCE154432D}" srcId="{4A09455C-3CF6-4D0A-88AD-FDABD683A175}" destId="{6C90D8DD-B31A-4C6E-8E16-2184C0755BDC}" srcOrd="0" destOrd="0" parTransId="{A2B68D01-AC86-449C-A902-27AC53DCBE35}" sibTransId="{06D3739C-8F43-4F2B-8793-68C0BC2B19C4}"/>
    <dgm:cxn modelId="{B2D68C74-C034-47DB-8958-254474E70C57}" srcId="{C4B6E3F4-0642-481B-B609-A2A4A9E35D94}" destId="{4519FC6E-2955-46B9-965F-F3FFC9F6B19C}" srcOrd="2" destOrd="0" parTransId="{AE28A49E-1328-4E5F-903F-7F2AF2016380}" sibTransId="{36CF0633-51E5-4A0E-9BF7-C6A82E18BF3C}"/>
    <dgm:cxn modelId="{945F8F54-8445-4AA0-A4AF-6CF68A3567C2}" type="presOf" srcId="{578EAFE6-36DD-46B1-919F-A614BC68282B}" destId="{FA95E37C-0201-4601-9B37-9AD83C6DFA58}" srcOrd="0" destOrd="1" presId="urn:microsoft.com/office/officeart/2018/2/layout/IconVerticalSolidList"/>
    <dgm:cxn modelId="{88E98656-7361-4E9B-A68C-5AF38CAFD5BF}" srcId="{5DC4E368-8E03-459A-A10E-99EAC11F3AE0}" destId="{578EAFE6-36DD-46B1-919F-A614BC68282B}" srcOrd="1" destOrd="0" parTransId="{868EF6A2-4A61-4F7D-AC47-00C4D829186B}" sibTransId="{7B40EF4B-2796-47B1-B4CF-D8C0F9A3DA0C}"/>
    <dgm:cxn modelId="{85034357-B52F-4229-A406-AA956CDF4DE0}" type="presOf" srcId="{CD3D9F6B-734F-4243-B07F-50BCED1CEBD5}" destId="{FECC1D6A-970E-4F77-B2F9-1EB0815EE083}" srcOrd="0" destOrd="0" presId="urn:microsoft.com/office/officeart/2018/2/layout/IconVerticalSolidList"/>
    <dgm:cxn modelId="{711D3F82-5A80-4532-8F1A-86B68C5B1638}" srcId="{5DC4E368-8E03-459A-A10E-99EAC11F3AE0}" destId="{E6380C7B-A84E-4090-9910-8C9A74485BCE}" srcOrd="2" destOrd="0" parTransId="{47DB9BDA-6D13-4BFF-A605-CB32472E2483}" sibTransId="{1119A452-45F3-40D6-972D-638664E3B132}"/>
    <dgm:cxn modelId="{11FBF38B-8C20-4609-A552-4D96DAF6F32F}" type="presOf" srcId="{A6A596EF-5993-40E4-AD4A-39FC61728EF0}" destId="{2A8DD712-892F-4C7C-8E6E-3D0BD2E972C1}" srcOrd="0" destOrd="1" presId="urn:microsoft.com/office/officeart/2018/2/layout/IconVerticalSolidList"/>
    <dgm:cxn modelId="{99A29C96-9900-4506-9B7F-15921454876A}" type="presOf" srcId="{4519FC6E-2955-46B9-965F-F3FFC9F6B19C}" destId="{2A8DD712-892F-4C7C-8E6E-3D0BD2E972C1}" srcOrd="0" destOrd="2" presId="urn:microsoft.com/office/officeart/2018/2/layout/IconVerticalSolidList"/>
    <dgm:cxn modelId="{DF2E9D98-6DE6-4EAF-8B19-95E0B9C7574D}" srcId="{4A09455C-3CF6-4D0A-88AD-FDABD683A175}" destId="{C4B6E3F4-0642-481B-B609-A2A4A9E35D94}" srcOrd="2" destOrd="0" parTransId="{7E5DF80E-5726-4269-8783-D47F833532FC}" sibTransId="{D94F7910-4CD0-41D4-A308-BDF70AC27C70}"/>
    <dgm:cxn modelId="{DB9B65A3-44E7-4478-AB88-C75B368C2DDD}" type="presOf" srcId="{4A09455C-3CF6-4D0A-88AD-FDABD683A175}" destId="{849320C1-BEF1-403A-BCDB-0A1FCF8B736D}" srcOrd="0" destOrd="0" presId="urn:microsoft.com/office/officeart/2018/2/layout/IconVerticalSolidList"/>
    <dgm:cxn modelId="{3893FBA7-325E-47B3-B8E3-312CF40BE868}" srcId="{4A09455C-3CF6-4D0A-88AD-FDABD683A175}" destId="{CD3D9F6B-734F-4243-B07F-50BCED1CEBD5}" srcOrd="1" destOrd="0" parTransId="{6BBDD0D7-F68B-4ACB-B5F7-51B5352B9644}" sibTransId="{AB48D961-B87D-4ED3-B414-F69588A5AEF2}"/>
    <dgm:cxn modelId="{D6F02CC5-2CC4-42A1-8AED-A2B5110B53B8}" srcId="{C4B6E3F4-0642-481B-B609-A2A4A9E35D94}" destId="{A6A596EF-5993-40E4-AD4A-39FC61728EF0}" srcOrd="1" destOrd="0" parTransId="{E4BE2967-7C29-4A35-A455-E2E0486CAF70}" sibTransId="{B47014CA-D0F0-461D-8518-ADD15FF7F162}"/>
    <dgm:cxn modelId="{9D9C27D4-C871-4FD2-93FC-B49C5BC8505C}" type="presOf" srcId="{B7C8BB19-4481-45B6-826F-3F8221793D0B}" destId="{2A8DD712-892F-4C7C-8E6E-3D0BD2E972C1}" srcOrd="0" destOrd="0" presId="urn:microsoft.com/office/officeart/2018/2/layout/IconVerticalSolidList"/>
    <dgm:cxn modelId="{4C2053E7-1567-446D-8F24-338893801875}" type="presOf" srcId="{E6380C7B-A84E-4090-9910-8C9A74485BCE}" destId="{FA95E37C-0201-4601-9B37-9AD83C6DFA58}" srcOrd="0" destOrd="2" presId="urn:microsoft.com/office/officeart/2018/2/layout/IconVerticalSolidList"/>
    <dgm:cxn modelId="{E5752DF6-68D7-47FF-823B-89AF1742FA4E}" srcId="{C4B6E3F4-0642-481B-B609-A2A4A9E35D94}" destId="{B7C8BB19-4481-45B6-826F-3F8221793D0B}" srcOrd="0" destOrd="0" parTransId="{62437739-02A5-4104-94AD-ABCDC0F70952}" sibTransId="{E42FA800-B182-445F-A6F2-3443E0FCD732}"/>
    <dgm:cxn modelId="{511E017E-2F84-4800-A5FA-1D562B3BB8C3}" type="presParOf" srcId="{849320C1-BEF1-403A-BCDB-0A1FCF8B736D}" destId="{5AB7F40B-6626-4697-8AEB-C27B061C5D8D}" srcOrd="0" destOrd="0" presId="urn:microsoft.com/office/officeart/2018/2/layout/IconVerticalSolidList"/>
    <dgm:cxn modelId="{EFC3F3BC-A45F-4480-BBB7-CCC9DE145217}" type="presParOf" srcId="{5AB7F40B-6626-4697-8AEB-C27B061C5D8D}" destId="{40BD21C2-8515-480D-8808-3E941A11A8A0}" srcOrd="0" destOrd="0" presId="urn:microsoft.com/office/officeart/2018/2/layout/IconVerticalSolidList"/>
    <dgm:cxn modelId="{AC1601B4-E065-4F32-98FA-109F915336E7}" type="presParOf" srcId="{5AB7F40B-6626-4697-8AEB-C27B061C5D8D}" destId="{FCBD5F6A-5F2F-417D-8874-1A2549DA9F42}" srcOrd="1" destOrd="0" presId="urn:microsoft.com/office/officeart/2018/2/layout/IconVerticalSolidList"/>
    <dgm:cxn modelId="{203C4212-8FD8-4270-82FB-AD387A907854}" type="presParOf" srcId="{5AB7F40B-6626-4697-8AEB-C27B061C5D8D}" destId="{866E6533-D49A-45DA-ABE4-66A6AD22C23B}" srcOrd="2" destOrd="0" presId="urn:microsoft.com/office/officeart/2018/2/layout/IconVerticalSolidList"/>
    <dgm:cxn modelId="{08F57218-A222-43A1-BDC0-431B9E40C8C3}" type="presParOf" srcId="{5AB7F40B-6626-4697-8AEB-C27B061C5D8D}" destId="{0CAEDA7E-3F9A-4106-96C7-D9EB833ED815}" srcOrd="3" destOrd="0" presId="urn:microsoft.com/office/officeart/2018/2/layout/IconVerticalSolidList"/>
    <dgm:cxn modelId="{562D0523-FA1D-461D-B1D9-5DF08419C95E}" type="presParOf" srcId="{849320C1-BEF1-403A-BCDB-0A1FCF8B736D}" destId="{19D7AC02-B76E-4583-97AD-C1D5A72DD6C8}" srcOrd="1" destOrd="0" presId="urn:microsoft.com/office/officeart/2018/2/layout/IconVerticalSolidList"/>
    <dgm:cxn modelId="{0C154BFC-24F4-4FFE-BC04-E99DE4B5EEEB}" type="presParOf" srcId="{849320C1-BEF1-403A-BCDB-0A1FCF8B736D}" destId="{B6620379-9988-40FF-B49E-3B0A8651212E}" srcOrd="2" destOrd="0" presId="urn:microsoft.com/office/officeart/2018/2/layout/IconVerticalSolidList"/>
    <dgm:cxn modelId="{76FDCB2B-3DA7-4113-B9BA-449E4115FA86}" type="presParOf" srcId="{B6620379-9988-40FF-B49E-3B0A8651212E}" destId="{F261E412-102A-41ED-B1FA-EF679061568F}" srcOrd="0" destOrd="0" presId="urn:microsoft.com/office/officeart/2018/2/layout/IconVerticalSolidList"/>
    <dgm:cxn modelId="{D32A8B06-E6AC-4361-8AF7-53A667D73AE6}" type="presParOf" srcId="{B6620379-9988-40FF-B49E-3B0A8651212E}" destId="{4CD0E294-7155-4D98-8E5E-33F97573CB45}" srcOrd="1" destOrd="0" presId="urn:microsoft.com/office/officeart/2018/2/layout/IconVerticalSolidList"/>
    <dgm:cxn modelId="{E4B8E260-DD06-48F3-9AC3-10C41AE658B4}" type="presParOf" srcId="{B6620379-9988-40FF-B49E-3B0A8651212E}" destId="{516B62F7-FD93-4F00-A0C4-9FF8A00F93C3}" srcOrd="2" destOrd="0" presId="urn:microsoft.com/office/officeart/2018/2/layout/IconVerticalSolidList"/>
    <dgm:cxn modelId="{15A2368C-769B-4FBB-9E3A-90113C9BC84F}" type="presParOf" srcId="{B6620379-9988-40FF-B49E-3B0A8651212E}" destId="{FECC1D6A-970E-4F77-B2F9-1EB0815EE083}" srcOrd="3" destOrd="0" presId="urn:microsoft.com/office/officeart/2018/2/layout/IconVerticalSolidList"/>
    <dgm:cxn modelId="{D9407FE2-FC83-4E52-9EDA-EEC7E3C40FF6}" type="presParOf" srcId="{849320C1-BEF1-403A-BCDB-0A1FCF8B736D}" destId="{E1B2C9A2-E244-4F57-AB8C-03C053EA2DFA}" srcOrd="3" destOrd="0" presId="urn:microsoft.com/office/officeart/2018/2/layout/IconVerticalSolidList"/>
    <dgm:cxn modelId="{36B60B06-3E4A-4ED7-BA22-E04857D62F47}" type="presParOf" srcId="{849320C1-BEF1-403A-BCDB-0A1FCF8B736D}" destId="{88D41120-D0E6-4ECA-B8ED-1A4DB17EE4A4}" srcOrd="4" destOrd="0" presId="urn:microsoft.com/office/officeart/2018/2/layout/IconVerticalSolidList"/>
    <dgm:cxn modelId="{18D06869-3DF9-4F7A-973C-39703F35031E}" type="presParOf" srcId="{88D41120-D0E6-4ECA-B8ED-1A4DB17EE4A4}" destId="{A29EF747-8BB3-4C9D-8269-44536A9241EA}" srcOrd="0" destOrd="0" presId="urn:microsoft.com/office/officeart/2018/2/layout/IconVerticalSolidList"/>
    <dgm:cxn modelId="{AB7C9F69-3293-4235-B832-DE2EE8F3632E}" type="presParOf" srcId="{88D41120-D0E6-4ECA-B8ED-1A4DB17EE4A4}" destId="{A77E9C8B-5346-4649-84BD-ACECE7B50B9D}" srcOrd="1" destOrd="0" presId="urn:microsoft.com/office/officeart/2018/2/layout/IconVerticalSolidList"/>
    <dgm:cxn modelId="{48F77381-27ED-466F-83FD-F3BA3947AC72}" type="presParOf" srcId="{88D41120-D0E6-4ECA-B8ED-1A4DB17EE4A4}" destId="{E5C78DE4-8661-48D4-943E-FDA82F9708BE}" srcOrd="2" destOrd="0" presId="urn:microsoft.com/office/officeart/2018/2/layout/IconVerticalSolidList"/>
    <dgm:cxn modelId="{F2B15191-21A1-49E5-B691-D0C45D911F0E}" type="presParOf" srcId="{88D41120-D0E6-4ECA-B8ED-1A4DB17EE4A4}" destId="{28B94522-9DF6-4907-B2AF-6530C6D02453}" srcOrd="3" destOrd="0" presId="urn:microsoft.com/office/officeart/2018/2/layout/IconVerticalSolidList"/>
    <dgm:cxn modelId="{27C91B80-5168-4108-AFD3-FB2E6F48F487}" type="presParOf" srcId="{88D41120-D0E6-4ECA-B8ED-1A4DB17EE4A4}" destId="{2A8DD712-892F-4C7C-8E6E-3D0BD2E972C1}" srcOrd="4" destOrd="0" presId="urn:microsoft.com/office/officeart/2018/2/layout/IconVerticalSolidList"/>
    <dgm:cxn modelId="{AD34F962-401F-4554-A67A-052A18D93369}" type="presParOf" srcId="{849320C1-BEF1-403A-BCDB-0A1FCF8B736D}" destId="{980222BE-4955-4AFA-9074-CBBB3998174A}" srcOrd="5" destOrd="0" presId="urn:microsoft.com/office/officeart/2018/2/layout/IconVerticalSolidList"/>
    <dgm:cxn modelId="{253DF51F-7763-4EBD-8905-9ECAAE6E1286}" type="presParOf" srcId="{849320C1-BEF1-403A-BCDB-0A1FCF8B736D}" destId="{26E0C263-C30B-4A25-A6AB-A213A470035F}" srcOrd="6" destOrd="0" presId="urn:microsoft.com/office/officeart/2018/2/layout/IconVerticalSolidList"/>
    <dgm:cxn modelId="{BDBB3920-87CD-44CB-BD9B-EE8EFA4EA7F8}" type="presParOf" srcId="{26E0C263-C30B-4A25-A6AB-A213A470035F}" destId="{CB9209DA-D6F7-4AC9-9377-EDD73AD9B182}" srcOrd="0" destOrd="0" presId="urn:microsoft.com/office/officeart/2018/2/layout/IconVerticalSolidList"/>
    <dgm:cxn modelId="{B517E022-33BF-4C24-9199-825D1598F579}" type="presParOf" srcId="{26E0C263-C30B-4A25-A6AB-A213A470035F}" destId="{6EBE80C3-7AB9-4C39-A70E-F2134E0AC8F2}" srcOrd="1" destOrd="0" presId="urn:microsoft.com/office/officeart/2018/2/layout/IconVerticalSolidList"/>
    <dgm:cxn modelId="{3C2F0176-1A40-4E57-A33B-64B2710D69F9}" type="presParOf" srcId="{26E0C263-C30B-4A25-A6AB-A213A470035F}" destId="{38E7B2F5-EDCA-42DB-A2B7-D91E52F09093}" srcOrd="2" destOrd="0" presId="urn:microsoft.com/office/officeart/2018/2/layout/IconVerticalSolidList"/>
    <dgm:cxn modelId="{95C12373-01F6-4CB0-9CEC-5AB041FC68CE}" type="presParOf" srcId="{26E0C263-C30B-4A25-A6AB-A213A470035F}" destId="{1BEB54A7-D89F-4CFF-9CF9-F6FCC213981E}" srcOrd="3" destOrd="0" presId="urn:microsoft.com/office/officeart/2018/2/layout/IconVerticalSolidList"/>
    <dgm:cxn modelId="{94F5369D-DCCD-433D-A9DB-174AA4E48273}" type="presParOf" srcId="{26E0C263-C30B-4A25-A6AB-A213A470035F}" destId="{FA95E37C-0201-4601-9B37-9AD83C6DFA58}"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974B3191-E659-4ABC-8D7B-E87E65FED2F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FA3F459-8C53-4C93-8AB5-C1101E56C20E}">
      <dgm:prSet/>
      <dgm:spPr/>
      <dgm:t>
        <a:bodyPr/>
        <a:lstStyle/>
        <a:p>
          <a:r>
            <a:rPr lang="en-US" b="0" i="0" dirty="0"/>
            <a:t>Methodology:</a:t>
          </a:r>
          <a:endParaRPr lang="en-US" dirty="0"/>
        </a:p>
      </dgm:t>
    </dgm:pt>
    <dgm:pt modelId="{89AC772B-6EFD-43C0-A923-48A33106AD9D}" type="parTrans" cxnId="{09EC009D-E951-465D-992B-235D28341AA1}">
      <dgm:prSet/>
      <dgm:spPr/>
      <dgm:t>
        <a:bodyPr/>
        <a:lstStyle/>
        <a:p>
          <a:endParaRPr lang="en-US"/>
        </a:p>
      </dgm:t>
    </dgm:pt>
    <dgm:pt modelId="{FC960AA1-F9DF-4C94-B763-6ACC8D416B8C}" type="sibTrans" cxnId="{09EC009D-E951-465D-992B-235D28341AA1}">
      <dgm:prSet/>
      <dgm:spPr/>
      <dgm:t>
        <a:bodyPr/>
        <a:lstStyle/>
        <a:p>
          <a:endParaRPr lang="en-US"/>
        </a:p>
      </dgm:t>
    </dgm:pt>
    <dgm:pt modelId="{CB15A542-9692-437C-BCFD-10D206AA701E}">
      <dgm:prSet/>
      <dgm:spPr/>
      <dgm:t>
        <a:bodyPr/>
        <a:lstStyle/>
        <a:p>
          <a:pPr algn="l">
            <a:buFont typeface="Arial" panose="020B0604020202020204" pitchFamily="34" charset="0"/>
            <a:buChar char="•"/>
          </a:pPr>
          <a:r>
            <a:rPr lang="en-US" b="0" i="0"/>
            <a:t>Hybrid approach integrating traditional and agile methodologies for adaptability and comprehensive documentation.</a:t>
          </a:r>
          <a:endParaRPr lang="en-US" dirty="0"/>
        </a:p>
      </dgm:t>
    </dgm:pt>
    <dgm:pt modelId="{CAF5A44B-D6F2-43B3-A7D3-CD02E166FF31}" type="parTrans" cxnId="{FC02C0A7-D053-43AA-A392-6CD02F6B8D57}">
      <dgm:prSet/>
      <dgm:spPr/>
      <dgm:t>
        <a:bodyPr/>
        <a:lstStyle/>
        <a:p>
          <a:endParaRPr lang="en-US"/>
        </a:p>
      </dgm:t>
    </dgm:pt>
    <dgm:pt modelId="{802FEEBC-AE32-40B7-A156-04A15F4F68F0}" type="sibTrans" cxnId="{FC02C0A7-D053-43AA-A392-6CD02F6B8D57}">
      <dgm:prSet/>
      <dgm:spPr/>
      <dgm:t>
        <a:bodyPr/>
        <a:lstStyle/>
        <a:p>
          <a:endParaRPr lang="en-US"/>
        </a:p>
      </dgm:t>
    </dgm:pt>
    <dgm:pt modelId="{F81336E7-D6AD-46E4-8620-927F9A4BF4D9}">
      <dgm:prSet/>
      <dgm:spPr/>
      <dgm:t>
        <a:bodyPr/>
        <a:lstStyle/>
        <a:p>
          <a:r>
            <a:rPr lang="en-US" b="0" i="0" dirty="0"/>
            <a:t>Documentation Formality:</a:t>
          </a:r>
          <a:endParaRPr lang="en-US" dirty="0"/>
        </a:p>
      </dgm:t>
    </dgm:pt>
    <dgm:pt modelId="{00EA47FD-6383-4860-9A0B-008A86BDDCD3}" type="parTrans" cxnId="{7605E10F-E7F9-4681-9755-1A09E06F799A}">
      <dgm:prSet/>
      <dgm:spPr/>
      <dgm:t>
        <a:bodyPr/>
        <a:lstStyle/>
        <a:p>
          <a:endParaRPr lang="en-US"/>
        </a:p>
      </dgm:t>
    </dgm:pt>
    <dgm:pt modelId="{7D4BF376-2413-4476-B293-00C1CB48B3FA}" type="sibTrans" cxnId="{7605E10F-E7F9-4681-9755-1A09E06F799A}">
      <dgm:prSet/>
      <dgm:spPr/>
      <dgm:t>
        <a:bodyPr/>
        <a:lstStyle/>
        <a:p>
          <a:endParaRPr lang="en-US"/>
        </a:p>
      </dgm:t>
    </dgm:pt>
    <dgm:pt modelId="{C1883AF0-66F1-4087-83E8-08338DBB3D82}">
      <dgm:prSet/>
      <dgm:spPr/>
      <dgm:t>
        <a:bodyPr/>
        <a:lstStyle/>
        <a:p>
          <a:pPr>
            <a:buFont typeface="Arial" panose="020B0604020202020204" pitchFamily="34" charset="0"/>
            <a:buChar char="•"/>
          </a:pPr>
          <a:r>
            <a:rPr lang="en-US" b="0" i="0" dirty="0"/>
            <a:t>Adherence to rigorous documentation standards using industry-standard templates for clarity and consistency.</a:t>
          </a:r>
          <a:endParaRPr lang="en-US" dirty="0"/>
        </a:p>
      </dgm:t>
    </dgm:pt>
    <dgm:pt modelId="{B255434B-9FB9-4A4E-8508-A33DC96FAE94}" type="parTrans" cxnId="{4AB499D6-2E12-4A06-9F10-7E70F7C440F8}">
      <dgm:prSet/>
      <dgm:spPr/>
      <dgm:t>
        <a:bodyPr/>
        <a:lstStyle/>
        <a:p>
          <a:endParaRPr lang="en-US"/>
        </a:p>
      </dgm:t>
    </dgm:pt>
    <dgm:pt modelId="{F8EAAB50-77E8-4372-B596-3C02C0C6EB78}" type="sibTrans" cxnId="{4AB499D6-2E12-4A06-9F10-7E70F7C440F8}">
      <dgm:prSet/>
      <dgm:spPr/>
      <dgm:t>
        <a:bodyPr/>
        <a:lstStyle/>
        <a:p>
          <a:endParaRPr lang="en-US"/>
        </a:p>
      </dgm:t>
    </dgm:pt>
    <dgm:pt modelId="{FB471F86-0ADC-406F-A079-720D7BCFA280}">
      <dgm:prSet/>
      <dgm:spPr/>
      <dgm:t>
        <a:bodyPr/>
        <a:lstStyle/>
        <a:p>
          <a:r>
            <a:rPr lang="en-US" b="0" i="0"/>
            <a:t>Deliverables:</a:t>
          </a:r>
          <a:endParaRPr lang="en-US"/>
        </a:p>
      </dgm:t>
    </dgm:pt>
    <dgm:pt modelId="{1C9D8285-1620-48BA-A275-09D070F61A08}" type="parTrans" cxnId="{1C732248-6B16-48FC-8AEF-266FA2737AE5}">
      <dgm:prSet/>
      <dgm:spPr/>
      <dgm:t>
        <a:bodyPr/>
        <a:lstStyle/>
        <a:p>
          <a:endParaRPr lang="en-US"/>
        </a:p>
      </dgm:t>
    </dgm:pt>
    <dgm:pt modelId="{49AB4BB2-E775-44F6-BFE7-A048466A259E}" type="sibTrans" cxnId="{1C732248-6B16-48FC-8AEF-266FA2737AE5}">
      <dgm:prSet/>
      <dgm:spPr/>
      <dgm:t>
        <a:bodyPr/>
        <a:lstStyle/>
        <a:p>
          <a:endParaRPr lang="en-US"/>
        </a:p>
      </dgm:t>
    </dgm:pt>
    <dgm:pt modelId="{9AA082BA-1AB2-4F32-8C8E-C98F6193E019}">
      <dgm:prSet/>
      <dgm:spPr/>
      <dgm:t>
        <a:bodyPr/>
        <a:lstStyle/>
        <a:p>
          <a:pPr>
            <a:buFont typeface="Arial" panose="020B0604020202020204" pitchFamily="34" charset="0"/>
            <a:buChar char="•"/>
          </a:pPr>
          <a:r>
            <a:rPr lang="en-US" b="0" i="0" dirty="0"/>
            <a:t>Reports on financial analysis, market and competitive analyses, organizational structures, SWOT analysis, and project opportunities.</a:t>
          </a:r>
          <a:endParaRPr lang="en-US" dirty="0"/>
        </a:p>
      </dgm:t>
    </dgm:pt>
    <dgm:pt modelId="{B77917EB-BC2F-4F0E-A262-FD84B910AC83}" type="parTrans" cxnId="{7949D075-96C7-47E9-B9B2-7F1E55CC250C}">
      <dgm:prSet/>
      <dgm:spPr/>
      <dgm:t>
        <a:bodyPr/>
        <a:lstStyle/>
        <a:p>
          <a:endParaRPr lang="en-US"/>
        </a:p>
      </dgm:t>
    </dgm:pt>
    <dgm:pt modelId="{D3A67F81-A5E8-436D-93C4-05C083269CEF}" type="sibTrans" cxnId="{7949D075-96C7-47E9-B9B2-7F1E55CC250C}">
      <dgm:prSet/>
      <dgm:spPr/>
      <dgm:t>
        <a:bodyPr/>
        <a:lstStyle/>
        <a:p>
          <a:endParaRPr lang="en-US"/>
        </a:p>
      </dgm:t>
    </dgm:pt>
    <dgm:pt modelId="{B8C25AD2-E603-4666-AE90-9DCEFAF38250}">
      <dgm:prSet/>
      <dgm:spPr/>
      <dgm:t>
        <a:bodyPr/>
        <a:lstStyle/>
        <a:p>
          <a:r>
            <a:rPr lang="en-US" b="0" i="0"/>
            <a:t>Activities:</a:t>
          </a:r>
          <a:endParaRPr lang="en-US"/>
        </a:p>
      </dgm:t>
    </dgm:pt>
    <dgm:pt modelId="{10B4AABB-3BBE-4F6E-A9DE-919F91DB6707}" type="parTrans" cxnId="{79E41B42-8FD6-4373-9833-CB28B8A820F3}">
      <dgm:prSet/>
      <dgm:spPr/>
      <dgm:t>
        <a:bodyPr/>
        <a:lstStyle/>
        <a:p>
          <a:endParaRPr lang="en-US"/>
        </a:p>
      </dgm:t>
    </dgm:pt>
    <dgm:pt modelId="{A268D0F2-2836-47AA-9026-DFF9FC720255}" type="sibTrans" cxnId="{79E41B42-8FD6-4373-9833-CB28B8A820F3}">
      <dgm:prSet/>
      <dgm:spPr/>
      <dgm:t>
        <a:bodyPr/>
        <a:lstStyle/>
        <a:p>
          <a:endParaRPr lang="en-US"/>
        </a:p>
      </dgm:t>
    </dgm:pt>
    <dgm:pt modelId="{60F0C04F-581D-44A2-AFE8-E189D2900E3D}">
      <dgm:prSet/>
      <dgm:spPr/>
      <dgm:t>
        <a:bodyPr/>
        <a:lstStyle/>
        <a:p>
          <a:pPr>
            <a:buFont typeface="Arial" panose="020B0604020202020204" pitchFamily="34" charset="0"/>
            <a:buChar char="•"/>
          </a:pPr>
          <a:r>
            <a:rPr lang="en-US" b="0" i="0" dirty="0"/>
            <a:t>Financial status analysis, market share assessment, competitive analysis, strategic initiative review, organizational examination, and vision understanding.</a:t>
          </a:r>
          <a:endParaRPr lang="en-US" dirty="0"/>
        </a:p>
      </dgm:t>
    </dgm:pt>
    <dgm:pt modelId="{C969A665-A8FF-49F8-9B56-85EB325C129B}" type="parTrans" cxnId="{5A05ECDA-E0BD-40AE-A3A0-4AAD0AC51B48}">
      <dgm:prSet/>
      <dgm:spPr/>
      <dgm:t>
        <a:bodyPr/>
        <a:lstStyle/>
        <a:p>
          <a:endParaRPr lang="en-US"/>
        </a:p>
      </dgm:t>
    </dgm:pt>
    <dgm:pt modelId="{26FBD3F2-6674-4C99-94C4-B34EAFB99589}" type="sibTrans" cxnId="{5A05ECDA-E0BD-40AE-A3A0-4AAD0AC51B48}">
      <dgm:prSet/>
      <dgm:spPr/>
      <dgm:t>
        <a:bodyPr/>
        <a:lstStyle/>
        <a:p>
          <a:endParaRPr lang="en-US"/>
        </a:p>
      </dgm:t>
    </dgm:pt>
    <dgm:pt modelId="{3CEE0DFA-6E33-4944-9ED7-999EBFA05A81}">
      <dgm:prSet/>
      <dgm:spPr/>
      <dgm:t>
        <a:bodyPr/>
        <a:lstStyle/>
        <a:p>
          <a:r>
            <a:rPr lang="en-US" b="0" i="0"/>
            <a:t>Involvement:</a:t>
          </a:r>
          <a:endParaRPr lang="en-US"/>
        </a:p>
      </dgm:t>
    </dgm:pt>
    <dgm:pt modelId="{1672196E-4564-4FED-9310-86F7D1B45607}" type="parTrans" cxnId="{F53B6ABA-C2A7-4EEF-91A7-A9520C617F90}">
      <dgm:prSet/>
      <dgm:spPr/>
      <dgm:t>
        <a:bodyPr/>
        <a:lstStyle/>
        <a:p>
          <a:endParaRPr lang="en-US"/>
        </a:p>
      </dgm:t>
    </dgm:pt>
    <dgm:pt modelId="{AA9EBA6A-490C-4740-9ADE-2E050EF0BABF}" type="sibTrans" cxnId="{F53B6ABA-C2A7-4EEF-91A7-A9520C617F90}">
      <dgm:prSet/>
      <dgm:spPr/>
      <dgm:t>
        <a:bodyPr/>
        <a:lstStyle/>
        <a:p>
          <a:endParaRPr lang="en-US"/>
        </a:p>
      </dgm:t>
    </dgm:pt>
    <dgm:pt modelId="{06B8FE1F-95F3-499F-AB5E-F3D0C16711AF}">
      <dgm:prSet/>
      <dgm:spPr/>
      <dgm:t>
        <a:bodyPr/>
        <a:lstStyle/>
        <a:p>
          <a:pPr>
            <a:buFont typeface="Arial" panose="020B0604020202020204" pitchFamily="34" charset="0"/>
            <a:buChar char="•"/>
          </a:pPr>
          <a:r>
            <a:rPr lang="en-US" b="0" i="0" dirty="0"/>
            <a:t>Roles and responsibilities designated through the RACI chart for clarity and accountability.</a:t>
          </a:r>
          <a:endParaRPr lang="en-US" dirty="0"/>
        </a:p>
      </dgm:t>
    </dgm:pt>
    <dgm:pt modelId="{920B4C6A-F411-48E2-A1C0-A7B84AC59349}" type="parTrans" cxnId="{81087C8F-D4E4-4FD5-9E62-72A9F08E33FC}">
      <dgm:prSet/>
      <dgm:spPr/>
      <dgm:t>
        <a:bodyPr/>
        <a:lstStyle/>
        <a:p>
          <a:endParaRPr lang="en-US"/>
        </a:p>
      </dgm:t>
    </dgm:pt>
    <dgm:pt modelId="{70CD90F9-7FB6-4E7C-A2CC-8F61F8109634}" type="sibTrans" cxnId="{81087C8F-D4E4-4FD5-9E62-72A9F08E33FC}">
      <dgm:prSet/>
      <dgm:spPr/>
      <dgm:t>
        <a:bodyPr/>
        <a:lstStyle/>
        <a:p>
          <a:endParaRPr lang="en-US"/>
        </a:p>
      </dgm:t>
    </dgm:pt>
    <dgm:pt modelId="{B68FCF4A-4C90-46DE-AAE3-CF088C22D643}">
      <dgm:prSet/>
      <dgm:spPr/>
      <dgm:t>
        <a:bodyPr/>
        <a:lstStyle/>
        <a:p>
          <a:r>
            <a:rPr lang="en-US" b="0" i="0"/>
            <a:t>Plan of Work:</a:t>
          </a:r>
          <a:endParaRPr lang="en-US"/>
        </a:p>
      </dgm:t>
    </dgm:pt>
    <dgm:pt modelId="{CA9E1F8C-969F-421A-AD5D-042457A1D0CE}" type="parTrans" cxnId="{FD400B6A-E286-4031-8C75-CB32A793D860}">
      <dgm:prSet/>
      <dgm:spPr/>
      <dgm:t>
        <a:bodyPr/>
        <a:lstStyle/>
        <a:p>
          <a:endParaRPr lang="en-US"/>
        </a:p>
      </dgm:t>
    </dgm:pt>
    <dgm:pt modelId="{929F5EB0-832B-4229-B2C8-9BF0FA2D5C02}" type="sibTrans" cxnId="{FD400B6A-E286-4031-8C75-CB32A793D860}">
      <dgm:prSet/>
      <dgm:spPr/>
      <dgm:t>
        <a:bodyPr/>
        <a:lstStyle/>
        <a:p>
          <a:endParaRPr lang="en-US"/>
        </a:p>
      </dgm:t>
    </dgm:pt>
    <dgm:pt modelId="{BD75C17D-7FFB-44A2-82FD-933F17B78320}">
      <dgm:prSet/>
      <dgm:spPr/>
      <dgm:t>
        <a:bodyPr/>
        <a:lstStyle/>
        <a:p>
          <a:pPr>
            <a:buFont typeface="Arial" panose="020B0604020202020204" pitchFamily="34" charset="0"/>
            <a:buChar char="•"/>
          </a:pPr>
          <a:r>
            <a:rPr lang="en-US" b="0" i="0" dirty="0"/>
            <a:t>Phases including initiation, planning, execution, monitoring and controlling, and closing with estimated timeframes.</a:t>
          </a:r>
          <a:endParaRPr lang="en-US" dirty="0"/>
        </a:p>
      </dgm:t>
    </dgm:pt>
    <dgm:pt modelId="{C9F0EE49-5AD9-4C91-981C-8A42D346D4CD}" type="parTrans" cxnId="{89EB5F08-64DC-470F-A250-0785F556981F}">
      <dgm:prSet/>
      <dgm:spPr/>
      <dgm:t>
        <a:bodyPr/>
        <a:lstStyle/>
        <a:p>
          <a:endParaRPr lang="en-US"/>
        </a:p>
      </dgm:t>
    </dgm:pt>
    <dgm:pt modelId="{75337042-B05B-48B9-89B9-DCF10EE1AD93}" type="sibTrans" cxnId="{89EB5F08-64DC-470F-A250-0785F556981F}">
      <dgm:prSet/>
      <dgm:spPr/>
      <dgm:t>
        <a:bodyPr/>
        <a:lstStyle/>
        <a:p>
          <a:endParaRPr lang="en-US"/>
        </a:p>
      </dgm:t>
    </dgm:pt>
    <dgm:pt modelId="{60401DD9-0927-44A1-90BD-2E274AE771B4}" type="pres">
      <dgm:prSet presAssocID="{974B3191-E659-4ABC-8D7B-E87E65FED2F8}" presName="linear" presStyleCnt="0">
        <dgm:presLayoutVars>
          <dgm:animLvl val="lvl"/>
          <dgm:resizeHandles val="exact"/>
        </dgm:presLayoutVars>
      </dgm:prSet>
      <dgm:spPr/>
    </dgm:pt>
    <dgm:pt modelId="{EAE898C0-FB6F-4C1D-81BA-4F8774067D25}" type="pres">
      <dgm:prSet presAssocID="{7FA3F459-8C53-4C93-8AB5-C1101E56C20E}" presName="parentText" presStyleLbl="node1" presStyleIdx="0" presStyleCnt="6">
        <dgm:presLayoutVars>
          <dgm:chMax val="0"/>
          <dgm:bulletEnabled val="1"/>
        </dgm:presLayoutVars>
      </dgm:prSet>
      <dgm:spPr/>
    </dgm:pt>
    <dgm:pt modelId="{02844DFC-BA49-46FA-A8D6-30E3D3CD13C1}" type="pres">
      <dgm:prSet presAssocID="{7FA3F459-8C53-4C93-8AB5-C1101E56C20E}" presName="childText" presStyleLbl="revTx" presStyleIdx="0" presStyleCnt="6">
        <dgm:presLayoutVars>
          <dgm:bulletEnabled val="1"/>
        </dgm:presLayoutVars>
      </dgm:prSet>
      <dgm:spPr/>
    </dgm:pt>
    <dgm:pt modelId="{F955012F-3E1C-4F67-B3D9-E12A2FE0D2B2}" type="pres">
      <dgm:prSet presAssocID="{F81336E7-D6AD-46E4-8620-927F9A4BF4D9}" presName="parentText" presStyleLbl="node1" presStyleIdx="1" presStyleCnt="6">
        <dgm:presLayoutVars>
          <dgm:chMax val="0"/>
          <dgm:bulletEnabled val="1"/>
        </dgm:presLayoutVars>
      </dgm:prSet>
      <dgm:spPr/>
    </dgm:pt>
    <dgm:pt modelId="{08852C50-1B35-4C3B-A692-8394731B122B}" type="pres">
      <dgm:prSet presAssocID="{F81336E7-D6AD-46E4-8620-927F9A4BF4D9}" presName="childText" presStyleLbl="revTx" presStyleIdx="1" presStyleCnt="6">
        <dgm:presLayoutVars>
          <dgm:bulletEnabled val="1"/>
        </dgm:presLayoutVars>
      </dgm:prSet>
      <dgm:spPr/>
    </dgm:pt>
    <dgm:pt modelId="{B339E47D-0E8A-4D66-871F-87331A3CBF5A}" type="pres">
      <dgm:prSet presAssocID="{FB471F86-0ADC-406F-A079-720D7BCFA280}" presName="parentText" presStyleLbl="node1" presStyleIdx="2" presStyleCnt="6">
        <dgm:presLayoutVars>
          <dgm:chMax val="0"/>
          <dgm:bulletEnabled val="1"/>
        </dgm:presLayoutVars>
      </dgm:prSet>
      <dgm:spPr/>
    </dgm:pt>
    <dgm:pt modelId="{42A48BA6-AAA5-4E1C-9322-8CAF06886363}" type="pres">
      <dgm:prSet presAssocID="{FB471F86-0ADC-406F-A079-720D7BCFA280}" presName="childText" presStyleLbl="revTx" presStyleIdx="2" presStyleCnt="6">
        <dgm:presLayoutVars>
          <dgm:bulletEnabled val="1"/>
        </dgm:presLayoutVars>
      </dgm:prSet>
      <dgm:spPr/>
    </dgm:pt>
    <dgm:pt modelId="{AFF90A75-0227-43F4-A5AA-E95BBE81B69D}" type="pres">
      <dgm:prSet presAssocID="{B8C25AD2-E603-4666-AE90-9DCEFAF38250}" presName="parentText" presStyleLbl="node1" presStyleIdx="3" presStyleCnt="6">
        <dgm:presLayoutVars>
          <dgm:chMax val="0"/>
          <dgm:bulletEnabled val="1"/>
        </dgm:presLayoutVars>
      </dgm:prSet>
      <dgm:spPr/>
    </dgm:pt>
    <dgm:pt modelId="{16E929F1-EB11-478D-9CAB-93FA08C0691E}" type="pres">
      <dgm:prSet presAssocID="{B8C25AD2-E603-4666-AE90-9DCEFAF38250}" presName="childText" presStyleLbl="revTx" presStyleIdx="3" presStyleCnt="6">
        <dgm:presLayoutVars>
          <dgm:bulletEnabled val="1"/>
        </dgm:presLayoutVars>
      </dgm:prSet>
      <dgm:spPr/>
    </dgm:pt>
    <dgm:pt modelId="{8F4BCD73-AFE9-474D-89C2-3ECED2DC09D1}" type="pres">
      <dgm:prSet presAssocID="{3CEE0DFA-6E33-4944-9ED7-999EBFA05A81}" presName="parentText" presStyleLbl="node1" presStyleIdx="4" presStyleCnt="6">
        <dgm:presLayoutVars>
          <dgm:chMax val="0"/>
          <dgm:bulletEnabled val="1"/>
        </dgm:presLayoutVars>
      </dgm:prSet>
      <dgm:spPr/>
    </dgm:pt>
    <dgm:pt modelId="{1A3B79F6-B8FC-4CEE-B653-105173C170A7}" type="pres">
      <dgm:prSet presAssocID="{3CEE0DFA-6E33-4944-9ED7-999EBFA05A81}" presName="childText" presStyleLbl="revTx" presStyleIdx="4" presStyleCnt="6">
        <dgm:presLayoutVars>
          <dgm:bulletEnabled val="1"/>
        </dgm:presLayoutVars>
      </dgm:prSet>
      <dgm:spPr/>
    </dgm:pt>
    <dgm:pt modelId="{6B0C4F13-1037-41A9-96DE-628490F70927}" type="pres">
      <dgm:prSet presAssocID="{B68FCF4A-4C90-46DE-AAE3-CF088C22D643}" presName="parentText" presStyleLbl="node1" presStyleIdx="5" presStyleCnt="6">
        <dgm:presLayoutVars>
          <dgm:chMax val="0"/>
          <dgm:bulletEnabled val="1"/>
        </dgm:presLayoutVars>
      </dgm:prSet>
      <dgm:spPr/>
    </dgm:pt>
    <dgm:pt modelId="{22EEAB21-FD21-4D67-BBCD-504C39BB89AD}" type="pres">
      <dgm:prSet presAssocID="{B68FCF4A-4C90-46DE-AAE3-CF088C22D643}" presName="childText" presStyleLbl="revTx" presStyleIdx="5" presStyleCnt="6">
        <dgm:presLayoutVars>
          <dgm:bulletEnabled val="1"/>
        </dgm:presLayoutVars>
      </dgm:prSet>
      <dgm:spPr/>
    </dgm:pt>
  </dgm:ptLst>
  <dgm:cxnLst>
    <dgm:cxn modelId="{89EB5F08-64DC-470F-A250-0785F556981F}" srcId="{B68FCF4A-4C90-46DE-AAE3-CF088C22D643}" destId="{BD75C17D-7FFB-44A2-82FD-933F17B78320}" srcOrd="0" destOrd="0" parTransId="{C9F0EE49-5AD9-4C91-981C-8A42D346D4CD}" sibTransId="{75337042-B05B-48B9-89B9-DCF10EE1AD93}"/>
    <dgm:cxn modelId="{7605E10F-E7F9-4681-9755-1A09E06F799A}" srcId="{974B3191-E659-4ABC-8D7B-E87E65FED2F8}" destId="{F81336E7-D6AD-46E4-8620-927F9A4BF4D9}" srcOrd="1" destOrd="0" parTransId="{00EA47FD-6383-4860-9A0B-008A86BDDCD3}" sibTransId="{7D4BF376-2413-4476-B293-00C1CB48B3FA}"/>
    <dgm:cxn modelId="{5F93B710-C228-4F48-9F78-0C63F152EF86}" type="presOf" srcId="{7FA3F459-8C53-4C93-8AB5-C1101E56C20E}" destId="{EAE898C0-FB6F-4C1D-81BA-4F8774067D25}" srcOrd="0" destOrd="0" presId="urn:microsoft.com/office/officeart/2005/8/layout/vList2"/>
    <dgm:cxn modelId="{00B39B39-F883-4B53-BF9E-D55EC659BF40}" type="presOf" srcId="{FB471F86-0ADC-406F-A079-720D7BCFA280}" destId="{B339E47D-0E8A-4D66-871F-87331A3CBF5A}" srcOrd="0" destOrd="0" presId="urn:microsoft.com/office/officeart/2005/8/layout/vList2"/>
    <dgm:cxn modelId="{CCAB733B-D7AC-461B-BF03-1A017CD67CEF}" type="presOf" srcId="{06B8FE1F-95F3-499F-AB5E-F3D0C16711AF}" destId="{1A3B79F6-B8FC-4CEE-B653-105173C170A7}" srcOrd="0" destOrd="0" presId="urn:microsoft.com/office/officeart/2005/8/layout/vList2"/>
    <dgm:cxn modelId="{79E41B42-8FD6-4373-9833-CB28B8A820F3}" srcId="{974B3191-E659-4ABC-8D7B-E87E65FED2F8}" destId="{B8C25AD2-E603-4666-AE90-9DCEFAF38250}" srcOrd="3" destOrd="0" parTransId="{10B4AABB-3BBE-4F6E-A9DE-919F91DB6707}" sibTransId="{A268D0F2-2836-47AA-9026-DFF9FC720255}"/>
    <dgm:cxn modelId="{1C732248-6B16-48FC-8AEF-266FA2737AE5}" srcId="{974B3191-E659-4ABC-8D7B-E87E65FED2F8}" destId="{FB471F86-0ADC-406F-A079-720D7BCFA280}" srcOrd="2" destOrd="0" parTransId="{1C9D8285-1620-48BA-A275-09D070F61A08}" sibTransId="{49AB4BB2-E775-44F6-BFE7-A048466A259E}"/>
    <dgm:cxn modelId="{FD400B6A-E286-4031-8C75-CB32A793D860}" srcId="{974B3191-E659-4ABC-8D7B-E87E65FED2F8}" destId="{B68FCF4A-4C90-46DE-AAE3-CF088C22D643}" srcOrd="5" destOrd="0" parTransId="{CA9E1F8C-969F-421A-AD5D-042457A1D0CE}" sibTransId="{929F5EB0-832B-4229-B2C8-9BF0FA2D5C02}"/>
    <dgm:cxn modelId="{07539971-BAAD-47CF-8743-76E269839D8B}" type="presOf" srcId="{60F0C04F-581D-44A2-AFE8-E189D2900E3D}" destId="{16E929F1-EB11-478D-9CAB-93FA08C0691E}" srcOrd="0" destOrd="0" presId="urn:microsoft.com/office/officeart/2005/8/layout/vList2"/>
    <dgm:cxn modelId="{7949D075-96C7-47E9-B9B2-7F1E55CC250C}" srcId="{FB471F86-0ADC-406F-A079-720D7BCFA280}" destId="{9AA082BA-1AB2-4F32-8C8E-C98F6193E019}" srcOrd="0" destOrd="0" parTransId="{B77917EB-BC2F-4F0E-A262-FD84B910AC83}" sibTransId="{D3A67F81-A5E8-436D-93C4-05C083269CEF}"/>
    <dgm:cxn modelId="{FEF6457C-692D-47AD-A182-59A467AC22BE}" type="presOf" srcId="{B68FCF4A-4C90-46DE-AAE3-CF088C22D643}" destId="{6B0C4F13-1037-41A9-96DE-628490F70927}" srcOrd="0" destOrd="0" presId="urn:microsoft.com/office/officeart/2005/8/layout/vList2"/>
    <dgm:cxn modelId="{81087C8F-D4E4-4FD5-9E62-72A9F08E33FC}" srcId="{3CEE0DFA-6E33-4944-9ED7-999EBFA05A81}" destId="{06B8FE1F-95F3-499F-AB5E-F3D0C16711AF}" srcOrd="0" destOrd="0" parTransId="{920B4C6A-F411-48E2-A1C0-A7B84AC59349}" sibTransId="{70CD90F9-7FB6-4E7C-A2CC-8F61F8109634}"/>
    <dgm:cxn modelId="{09EC009D-E951-465D-992B-235D28341AA1}" srcId="{974B3191-E659-4ABC-8D7B-E87E65FED2F8}" destId="{7FA3F459-8C53-4C93-8AB5-C1101E56C20E}" srcOrd="0" destOrd="0" parTransId="{89AC772B-6EFD-43C0-A923-48A33106AD9D}" sibTransId="{FC960AA1-F9DF-4C94-B763-6ACC8D416B8C}"/>
    <dgm:cxn modelId="{04139C9D-0C00-4482-80EC-D59533ECCFA4}" type="presOf" srcId="{C1883AF0-66F1-4087-83E8-08338DBB3D82}" destId="{08852C50-1B35-4C3B-A692-8394731B122B}" srcOrd="0" destOrd="0" presId="urn:microsoft.com/office/officeart/2005/8/layout/vList2"/>
    <dgm:cxn modelId="{FC02C0A7-D053-43AA-A392-6CD02F6B8D57}" srcId="{7FA3F459-8C53-4C93-8AB5-C1101E56C20E}" destId="{CB15A542-9692-437C-BCFD-10D206AA701E}" srcOrd="0" destOrd="0" parTransId="{CAF5A44B-D6F2-43B3-A7D3-CD02E166FF31}" sibTransId="{802FEEBC-AE32-40B7-A156-04A15F4F68F0}"/>
    <dgm:cxn modelId="{7A3F25AF-AF57-4AE7-A62B-95E38774196E}" type="presOf" srcId="{BD75C17D-7FFB-44A2-82FD-933F17B78320}" destId="{22EEAB21-FD21-4D67-BBCD-504C39BB89AD}" srcOrd="0" destOrd="0" presId="urn:microsoft.com/office/officeart/2005/8/layout/vList2"/>
    <dgm:cxn modelId="{D53164B6-3DF7-4318-AC44-6C1CB825F655}" type="presOf" srcId="{F81336E7-D6AD-46E4-8620-927F9A4BF4D9}" destId="{F955012F-3E1C-4F67-B3D9-E12A2FE0D2B2}" srcOrd="0" destOrd="0" presId="urn:microsoft.com/office/officeart/2005/8/layout/vList2"/>
    <dgm:cxn modelId="{9CEB79B9-FD30-4681-8ABC-7F78DBA0CC03}" type="presOf" srcId="{9AA082BA-1AB2-4F32-8C8E-C98F6193E019}" destId="{42A48BA6-AAA5-4E1C-9322-8CAF06886363}" srcOrd="0" destOrd="0" presId="urn:microsoft.com/office/officeart/2005/8/layout/vList2"/>
    <dgm:cxn modelId="{F53B6ABA-C2A7-4EEF-91A7-A9520C617F90}" srcId="{974B3191-E659-4ABC-8D7B-E87E65FED2F8}" destId="{3CEE0DFA-6E33-4944-9ED7-999EBFA05A81}" srcOrd="4" destOrd="0" parTransId="{1672196E-4564-4FED-9310-86F7D1B45607}" sibTransId="{AA9EBA6A-490C-4740-9ADE-2E050EF0BABF}"/>
    <dgm:cxn modelId="{351E1FD3-38FB-419E-BF4B-1BE66DE1BAB3}" type="presOf" srcId="{3CEE0DFA-6E33-4944-9ED7-999EBFA05A81}" destId="{8F4BCD73-AFE9-474D-89C2-3ECED2DC09D1}" srcOrd="0" destOrd="0" presId="urn:microsoft.com/office/officeart/2005/8/layout/vList2"/>
    <dgm:cxn modelId="{4AB499D6-2E12-4A06-9F10-7E70F7C440F8}" srcId="{F81336E7-D6AD-46E4-8620-927F9A4BF4D9}" destId="{C1883AF0-66F1-4087-83E8-08338DBB3D82}" srcOrd="0" destOrd="0" parTransId="{B255434B-9FB9-4A4E-8508-A33DC96FAE94}" sibTransId="{F8EAAB50-77E8-4372-B596-3C02C0C6EB78}"/>
    <dgm:cxn modelId="{5A05ECDA-E0BD-40AE-A3A0-4AAD0AC51B48}" srcId="{B8C25AD2-E603-4666-AE90-9DCEFAF38250}" destId="{60F0C04F-581D-44A2-AFE8-E189D2900E3D}" srcOrd="0" destOrd="0" parTransId="{C969A665-A8FF-49F8-9B56-85EB325C129B}" sibTransId="{26FBD3F2-6674-4C99-94C4-B34EAFB99589}"/>
    <dgm:cxn modelId="{B2E1C4E5-B2C1-4FC4-93CF-841336A12D72}" type="presOf" srcId="{B8C25AD2-E603-4666-AE90-9DCEFAF38250}" destId="{AFF90A75-0227-43F4-A5AA-E95BBE81B69D}" srcOrd="0" destOrd="0" presId="urn:microsoft.com/office/officeart/2005/8/layout/vList2"/>
    <dgm:cxn modelId="{593233E7-0222-450F-AAC7-A49402D0FC46}" type="presOf" srcId="{CB15A542-9692-437C-BCFD-10D206AA701E}" destId="{02844DFC-BA49-46FA-A8D6-30E3D3CD13C1}" srcOrd="0" destOrd="0" presId="urn:microsoft.com/office/officeart/2005/8/layout/vList2"/>
    <dgm:cxn modelId="{E362C7E7-CD57-46B9-9930-3E7685310F0B}" type="presOf" srcId="{974B3191-E659-4ABC-8D7B-E87E65FED2F8}" destId="{60401DD9-0927-44A1-90BD-2E274AE771B4}" srcOrd="0" destOrd="0" presId="urn:microsoft.com/office/officeart/2005/8/layout/vList2"/>
    <dgm:cxn modelId="{17192AC8-79F5-405B-AEF3-298D7FF20599}" type="presParOf" srcId="{60401DD9-0927-44A1-90BD-2E274AE771B4}" destId="{EAE898C0-FB6F-4C1D-81BA-4F8774067D25}" srcOrd="0" destOrd="0" presId="urn:microsoft.com/office/officeart/2005/8/layout/vList2"/>
    <dgm:cxn modelId="{465E88AB-EB01-47C6-B777-B265AA6A4687}" type="presParOf" srcId="{60401DD9-0927-44A1-90BD-2E274AE771B4}" destId="{02844DFC-BA49-46FA-A8D6-30E3D3CD13C1}" srcOrd="1" destOrd="0" presId="urn:microsoft.com/office/officeart/2005/8/layout/vList2"/>
    <dgm:cxn modelId="{B0374447-B0E4-489E-B33F-57B8B1982C2D}" type="presParOf" srcId="{60401DD9-0927-44A1-90BD-2E274AE771B4}" destId="{F955012F-3E1C-4F67-B3D9-E12A2FE0D2B2}" srcOrd="2" destOrd="0" presId="urn:microsoft.com/office/officeart/2005/8/layout/vList2"/>
    <dgm:cxn modelId="{4826B934-2907-4C67-AB2E-D90E5D973CBF}" type="presParOf" srcId="{60401DD9-0927-44A1-90BD-2E274AE771B4}" destId="{08852C50-1B35-4C3B-A692-8394731B122B}" srcOrd="3" destOrd="0" presId="urn:microsoft.com/office/officeart/2005/8/layout/vList2"/>
    <dgm:cxn modelId="{CC0C822A-A64B-4854-8A2E-0F6B9EFAA9E4}" type="presParOf" srcId="{60401DD9-0927-44A1-90BD-2E274AE771B4}" destId="{B339E47D-0E8A-4D66-871F-87331A3CBF5A}" srcOrd="4" destOrd="0" presId="urn:microsoft.com/office/officeart/2005/8/layout/vList2"/>
    <dgm:cxn modelId="{C0D8794B-C9EC-431F-A8DF-B31906C10EDD}" type="presParOf" srcId="{60401DD9-0927-44A1-90BD-2E274AE771B4}" destId="{42A48BA6-AAA5-4E1C-9322-8CAF06886363}" srcOrd="5" destOrd="0" presId="urn:microsoft.com/office/officeart/2005/8/layout/vList2"/>
    <dgm:cxn modelId="{5E2841BE-1E66-4384-BAB3-1B3E36B466F1}" type="presParOf" srcId="{60401DD9-0927-44A1-90BD-2E274AE771B4}" destId="{AFF90A75-0227-43F4-A5AA-E95BBE81B69D}" srcOrd="6" destOrd="0" presId="urn:microsoft.com/office/officeart/2005/8/layout/vList2"/>
    <dgm:cxn modelId="{527BF036-92E5-4188-A254-38EC2068B11A}" type="presParOf" srcId="{60401DD9-0927-44A1-90BD-2E274AE771B4}" destId="{16E929F1-EB11-478D-9CAB-93FA08C0691E}" srcOrd="7" destOrd="0" presId="urn:microsoft.com/office/officeart/2005/8/layout/vList2"/>
    <dgm:cxn modelId="{EE279E16-0C16-42E2-9D6E-724619C778E9}" type="presParOf" srcId="{60401DD9-0927-44A1-90BD-2E274AE771B4}" destId="{8F4BCD73-AFE9-474D-89C2-3ECED2DC09D1}" srcOrd="8" destOrd="0" presId="urn:microsoft.com/office/officeart/2005/8/layout/vList2"/>
    <dgm:cxn modelId="{7335E41B-992C-40DE-AE4C-D83557E35EAE}" type="presParOf" srcId="{60401DD9-0927-44A1-90BD-2E274AE771B4}" destId="{1A3B79F6-B8FC-4CEE-B653-105173C170A7}" srcOrd="9" destOrd="0" presId="urn:microsoft.com/office/officeart/2005/8/layout/vList2"/>
    <dgm:cxn modelId="{0A2BBA3A-609E-4289-BEBF-45CA63AE1B5F}" type="presParOf" srcId="{60401DD9-0927-44A1-90BD-2E274AE771B4}" destId="{6B0C4F13-1037-41A9-96DE-628490F70927}" srcOrd="10" destOrd="0" presId="urn:microsoft.com/office/officeart/2005/8/layout/vList2"/>
    <dgm:cxn modelId="{EC8A8938-4D62-4CF8-BBB2-6D082E19AB48}" type="presParOf" srcId="{60401DD9-0927-44A1-90BD-2E274AE771B4}" destId="{22EEAB21-FD21-4D67-BBCD-504C39BB89AD}"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3673FE-D581-4E86-8B7D-72F0B5FAAB0D}">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BF98F2-7C22-46E1-9286-D4EAF02F63E8}">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2CF5D9-62AC-4911-BF48-7114CEA04007}">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b="0" i="0" kern="1200"/>
            <a:t>BMO aims to spearhead its Digital Transformation Acceleration program by leveraging data analytics and modern technological solutions.</a:t>
          </a:r>
          <a:endParaRPr lang="en-US" sz="2300" kern="1200"/>
        </a:p>
      </dsp:txBody>
      <dsp:txXfrm>
        <a:off x="1435590" y="531"/>
        <a:ext cx="9080009" cy="1242935"/>
      </dsp:txXfrm>
    </dsp:sp>
    <dsp:sp modelId="{C1F0F875-4510-4B1D-A2C7-181A081020CE}">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592E8C-60AF-489E-A6DD-74F34E7AA61A}">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E5A840-B18E-42A6-A411-C888604511E9}">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b="0" i="0" kern="1200"/>
            <a:t>Key objectives include cost reduction in operations and IT, enhancement of digital capabilities, improved operational efficiency, elevated customer satisfaction, and sustained competitiveness.</a:t>
          </a:r>
          <a:endParaRPr lang="en-US" sz="2300" kern="1200"/>
        </a:p>
      </dsp:txBody>
      <dsp:txXfrm>
        <a:off x="1435590" y="1554201"/>
        <a:ext cx="9080009" cy="1242935"/>
      </dsp:txXfrm>
    </dsp:sp>
    <dsp:sp modelId="{7A1A45C8-1F8D-463E-BA5D-9E558D7BECDB}">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60682B-2AF0-438C-8BB9-A35A86CE03B3}">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F590D3-6E94-4444-9813-D4C0F8018B61}">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b="0" i="0" kern="1200"/>
            <a:t>Notable achievements and initiatives include significant acquisitions, advancements in digital-first capabilities, and recognition for innovative digital experiences.</a:t>
          </a:r>
          <a:endParaRPr lang="en-US" sz="2300" kern="1200"/>
        </a:p>
      </dsp:txBody>
      <dsp:txXfrm>
        <a:off x="1435590" y="3107870"/>
        <a:ext cx="9080009" cy="124293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A00F5-B5CD-4935-8F2E-E17BFDED00ED}">
      <dsp:nvSpPr>
        <dsp:cNvPr id="0" name=""/>
        <dsp:cNvSpPr/>
      </dsp:nvSpPr>
      <dsp:spPr>
        <a:xfrm>
          <a:off x="51" y="38663"/>
          <a:ext cx="4913783" cy="3744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b="0" i="0" kern="1200"/>
            <a:t>Solution Options Investigated:</a:t>
          </a:r>
          <a:endParaRPr lang="en-US" sz="1300" kern="1200"/>
        </a:p>
      </dsp:txBody>
      <dsp:txXfrm>
        <a:off x="51" y="38663"/>
        <a:ext cx="4913783" cy="374400"/>
      </dsp:txXfrm>
    </dsp:sp>
    <dsp:sp modelId="{70AB3F3B-BCCB-4242-A6B9-F222D73F3804}">
      <dsp:nvSpPr>
        <dsp:cNvPr id="0" name=""/>
        <dsp:cNvSpPr/>
      </dsp:nvSpPr>
      <dsp:spPr>
        <a:xfrm>
          <a:off x="51" y="413063"/>
          <a:ext cx="4913783" cy="3900816"/>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Font typeface="+mj-lt"/>
            <a:buAutoNum type="arabicPeriod"/>
          </a:pPr>
          <a:r>
            <a:rPr lang="en-US" sz="1300" b="1" i="0" kern="1200" dirty="0"/>
            <a:t>Do-Nothing Solution</a:t>
          </a:r>
          <a:endParaRPr lang="en-US" sz="1300" b="1" kern="1200" dirty="0"/>
        </a:p>
        <a:p>
          <a:pPr marL="114300" lvl="1" indent="-114300" algn="l" defTabSz="577850">
            <a:lnSpc>
              <a:spcPct val="90000"/>
            </a:lnSpc>
            <a:spcBef>
              <a:spcPct val="0"/>
            </a:spcBef>
            <a:spcAft>
              <a:spcPct val="15000"/>
            </a:spcAft>
            <a:buFont typeface="+mj-lt"/>
            <a:buAutoNum type="arabicPeriod"/>
          </a:pPr>
          <a:r>
            <a:rPr lang="en-US" sz="1300" b="1" i="0" kern="1200" dirty="0"/>
            <a:t>Hardware and Software Product Implementation with Enhanced Data Management</a:t>
          </a:r>
          <a:endParaRPr lang="en-US" sz="1300" b="1" kern="1200" dirty="0"/>
        </a:p>
        <a:p>
          <a:pPr marL="114300" lvl="1" indent="-114300" algn="l" defTabSz="577850">
            <a:lnSpc>
              <a:spcPct val="90000"/>
            </a:lnSpc>
            <a:spcBef>
              <a:spcPct val="0"/>
            </a:spcBef>
            <a:spcAft>
              <a:spcPct val="15000"/>
            </a:spcAft>
            <a:buFont typeface="+mj-lt"/>
            <a:buAutoNum type="arabicPeriod"/>
          </a:pPr>
          <a:r>
            <a:rPr lang="en-US" sz="1300" b="1" i="0" kern="1200" dirty="0"/>
            <a:t>Outsourcing Data Management and Analysis Activities</a:t>
          </a:r>
          <a:endParaRPr lang="en-US" sz="1300" b="1" kern="1200" dirty="0"/>
        </a:p>
        <a:p>
          <a:pPr marL="114300" lvl="1" indent="-114300" algn="l" defTabSz="577850">
            <a:lnSpc>
              <a:spcPct val="90000"/>
            </a:lnSpc>
            <a:spcBef>
              <a:spcPct val="0"/>
            </a:spcBef>
            <a:spcAft>
              <a:spcPct val="15000"/>
            </a:spcAft>
            <a:buFont typeface="+mj-lt"/>
            <a:buAutoNum type="arabicPeriod"/>
          </a:pPr>
          <a:r>
            <a:rPr lang="en-US" sz="1300" b="1" i="0" kern="1200" dirty="0"/>
            <a:t>Migration to Cloud-Based Data Management Solutions</a:t>
          </a:r>
          <a:endParaRPr lang="en-US" sz="1300" b="1" kern="1200" dirty="0"/>
        </a:p>
      </dsp:txBody>
      <dsp:txXfrm>
        <a:off x="51" y="413063"/>
        <a:ext cx="4913783" cy="3900816"/>
      </dsp:txXfrm>
    </dsp:sp>
    <dsp:sp modelId="{F17F56E3-FEC0-444C-B2CB-45991823F9DF}">
      <dsp:nvSpPr>
        <dsp:cNvPr id="0" name=""/>
        <dsp:cNvSpPr/>
      </dsp:nvSpPr>
      <dsp:spPr>
        <a:xfrm>
          <a:off x="5601764" y="38663"/>
          <a:ext cx="4913783" cy="374400"/>
        </a:xfrm>
        <a:prstGeom prst="rect">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b="0" i="0" kern="1200"/>
            <a:t>Evaluation Criteria:</a:t>
          </a:r>
          <a:endParaRPr lang="en-US" sz="1300" kern="1200"/>
        </a:p>
      </dsp:txBody>
      <dsp:txXfrm>
        <a:off x="5601764" y="38663"/>
        <a:ext cx="4913783" cy="374400"/>
      </dsp:txXfrm>
    </dsp:sp>
    <dsp:sp modelId="{0FD3A42C-E6C1-4A95-A849-E35A794E2C1F}">
      <dsp:nvSpPr>
        <dsp:cNvPr id="0" name=""/>
        <dsp:cNvSpPr/>
      </dsp:nvSpPr>
      <dsp:spPr>
        <a:xfrm>
          <a:off x="5601764" y="413063"/>
          <a:ext cx="4913783" cy="3900816"/>
        </a:xfrm>
        <a:prstGeom prst="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None/>
          </a:pPr>
          <a:r>
            <a:rPr lang="en-US" sz="1300" b="1" i="0" kern="1200" dirty="0"/>
            <a:t>Cost:</a:t>
          </a:r>
          <a:endParaRPr lang="en-US" sz="1300" b="1" kern="1200" dirty="0"/>
        </a:p>
        <a:p>
          <a:pPr marL="228600" lvl="2" indent="-114300" algn="l" defTabSz="577850">
            <a:lnSpc>
              <a:spcPct val="90000"/>
            </a:lnSpc>
            <a:spcBef>
              <a:spcPct val="0"/>
            </a:spcBef>
            <a:spcAft>
              <a:spcPct val="15000"/>
            </a:spcAft>
            <a:buChar char="•"/>
          </a:pPr>
          <a:r>
            <a:rPr lang="en-US" sz="1300" b="0" i="0" kern="1200" dirty="0"/>
            <a:t>Consideration of one-time payments and continuous running costs.</a:t>
          </a:r>
          <a:endParaRPr lang="en-US" sz="1300" kern="1200" dirty="0"/>
        </a:p>
        <a:p>
          <a:pPr marL="228600" lvl="2" indent="-114300" algn="l" defTabSz="577850">
            <a:lnSpc>
              <a:spcPct val="90000"/>
            </a:lnSpc>
            <a:spcBef>
              <a:spcPct val="0"/>
            </a:spcBef>
            <a:spcAft>
              <a:spcPct val="15000"/>
            </a:spcAft>
            <a:buChar char="•"/>
          </a:pPr>
          <a:r>
            <a:rPr lang="en-US" sz="1300" b="0" i="0" kern="1200" dirty="0"/>
            <a:t>Potential financial benefits or return on investment.</a:t>
          </a:r>
          <a:endParaRPr lang="en-US" sz="1300" kern="1200" dirty="0"/>
        </a:p>
        <a:p>
          <a:pPr marL="114300" lvl="1" indent="-114300" algn="l" defTabSz="577850">
            <a:lnSpc>
              <a:spcPct val="90000"/>
            </a:lnSpc>
            <a:spcBef>
              <a:spcPct val="0"/>
            </a:spcBef>
            <a:spcAft>
              <a:spcPct val="15000"/>
            </a:spcAft>
            <a:buNone/>
          </a:pPr>
          <a:r>
            <a:rPr lang="en-US" sz="1300" b="1" i="0" kern="1200" dirty="0"/>
            <a:t>Effect on Business Objectives:</a:t>
          </a:r>
          <a:endParaRPr lang="en-US" sz="1300" b="1" kern="1200" dirty="0"/>
        </a:p>
        <a:p>
          <a:pPr marL="228600" lvl="2" indent="-114300" algn="l" defTabSz="577850">
            <a:lnSpc>
              <a:spcPct val="90000"/>
            </a:lnSpc>
            <a:spcBef>
              <a:spcPct val="0"/>
            </a:spcBef>
            <a:spcAft>
              <a:spcPct val="15000"/>
            </a:spcAft>
            <a:buChar char="•"/>
          </a:pPr>
          <a:r>
            <a:rPr lang="en-US" sz="1300" b="0" i="0" kern="1200" dirty="0"/>
            <a:t>Alignment with BMO's aims and objectives.</a:t>
          </a:r>
          <a:endParaRPr lang="en-US" sz="1300" kern="1200" dirty="0"/>
        </a:p>
        <a:p>
          <a:pPr marL="228600" lvl="2" indent="-114300" algn="l" defTabSz="577850">
            <a:lnSpc>
              <a:spcPct val="90000"/>
            </a:lnSpc>
            <a:spcBef>
              <a:spcPct val="0"/>
            </a:spcBef>
            <a:spcAft>
              <a:spcPct val="15000"/>
            </a:spcAft>
            <a:buChar char="•"/>
          </a:pPr>
          <a:r>
            <a:rPr lang="en-US" sz="1300" b="0" i="0" kern="1200" dirty="0"/>
            <a:t>Enhancement of competitive advantage, customer satisfaction, and efficiency.</a:t>
          </a:r>
          <a:endParaRPr lang="en-US" sz="1300" kern="1200" dirty="0"/>
        </a:p>
        <a:p>
          <a:pPr marL="114300" lvl="1" indent="-114300" algn="l" defTabSz="577850">
            <a:lnSpc>
              <a:spcPct val="90000"/>
            </a:lnSpc>
            <a:spcBef>
              <a:spcPct val="0"/>
            </a:spcBef>
            <a:spcAft>
              <a:spcPct val="15000"/>
            </a:spcAft>
            <a:buFont typeface="Arial" panose="020B0604020202020204" pitchFamily="34" charset="0"/>
            <a:buNone/>
          </a:pPr>
          <a:r>
            <a:rPr lang="en-US" sz="1300" b="1" i="0" kern="1200" dirty="0"/>
            <a:t>Utilization of Resources:</a:t>
          </a:r>
          <a:endParaRPr lang="en-US" sz="1300" b="1" kern="1200" dirty="0"/>
        </a:p>
        <a:p>
          <a:pPr marL="228600" lvl="2" indent="-114300" algn="l" defTabSz="577850">
            <a:lnSpc>
              <a:spcPct val="90000"/>
            </a:lnSpc>
            <a:spcBef>
              <a:spcPct val="0"/>
            </a:spcBef>
            <a:spcAft>
              <a:spcPct val="15000"/>
            </a:spcAft>
            <a:buChar char="•"/>
          </a:pPr>
          <a:r>
            <a:rPr lang="en-US" sz="1300" b="0" i="0" kern="1200" dirty="0"/>
            <a:t>Requirement for both external and internal resources.</a:t>
          </a:r>
          <a:endParaRPr lang="en-US" sz="1300" kern="1200" dirty="0"/>
        </a:p>
        <a:p>
          <a:pPr marL="228600" lvl="2" indent="-114300" algn="l" defTabSz="577850">
            <a:lnSpc>
              <a:spcPct val="90000"/>
            </a:lnSpc>
            <a:spcBef>
              <a:spcPct val="0"/>
            </a:spcBef>
            <a:spcAft>
              <a:spcPct val="15000"/>
            </a:spcAft>
            <a:buChar char="•"/>
          </a:pPr>
          <a:r>
            <a:rPr lang="en-US" sz="1300" b="0" i="0" kern="1200"/>
            <a:t>Specific skills and knowledge needed for implementation and maintenance.</a:t>
          </a:r>
          <a:endParaRPr lang="en-US" sz="1300" kern="1200"/>
        </a:p>
        <a:p>
          <a:pPr marL="114300" lvl="1" indent="-114300" algn="l" defTabSz="577850">
            <a:lnSpc>
              <a:spcPct val="90000"/>
            </a:lnSpc>
            <a:spcBef>
              <a:spcPct val="0"/>
            </a:spcBef>
            <a:spcAft>
              <a:spcPct val="15000"/>
            </a:spcAft>
            <a:buNone/>
          </a:pPr>
          <a:r>
            <a:rPr lang="en-US" sz="1300" b="1" i="0" kern="1200" dirty="0"/>
            <a:t>Risk:</a:t>
          </a:r>
          <a:endParaRPr lang="en-US" sz="1300" b="1" kern="1200" dirty="0"/>
        </a:p>
        <a:p>
          <a:pPr marL="228600" lvl="2" indent="-114300" algn="l" defTabSz="577850">
            <a:lnSpc>
              <a:spcPct val="90000"/>
            </a:lnSpc>
            <a:spcBef>
              <a:spcPct val="0"/>
            </a:spcBef>
            <a:spcAft>
              <a:spcPct val="15000"/>
            </a:spcAft>
            <a:buChar char="•"/>
          </a:pPr>
          <a:r>
            <a:rPr lang="en-US" sz="1300" b="0" i="0" kern="1200"/>
            <a:t>Hazards related to data security, implementation, regulation adherence, and dependence on external sources.</a:t>
          </a:r>
          <a:endParaRPr lang="en-US" sz="1300" kern="1200"/>
        </a:p>
        <a:p>
          <a:pPr marL="114300" lvl="1" indent="-114300" algn="l" defTabSz="577850">
            <a:lnSpc>
              <a:spcPct val="90000"/>
            </a:lnSpc>
            <a:spcBef>
              <a:spcPct val="0"/>
            </a:spcBef>
            <a:spcAft>
              <a:spcPct val="15000"/>
            </a:spcAft>
            <a:buNone/>
          </a:pPr>
          <a:r>
            <a:rPr lang="en-US" sz="1300" b="1" i="0" kern="1200" dirty="0"/>
            <a:t>Implementation Readiness:</a:t>
          </a:r>
          <a:endParaRPr lang="en-US" sz="1300" b="1" kern="1200" dirty="0"/>
        </a:p>
        <a:p>
          <a:pPr marL="228600" lvl="2" indent="-114300" algn="l" defTabSz="577850">
            <a:lnSpc>
              <a:spcPct val="90000"/>
            </a:lnSpc>
            <a:spcBef>
              <a:spcPct val="0"/>
            </a:spcBef>
            <a:spcAft>
              <a:spcPct val="15000"/>
            </a:spcAft>
            <a:buChar char="•"/>
          </a:pPr>
          <a:r>
            <a:rPr lang="en-US" sz="1300" b="0" i="0" kern="1200"/>
            <a:t>Viability considering BMO's existing resources and limitations.</a:t>
          </a:r>
          <a:endParaRPr lang="en-US" sz="1300" kern="1200"/>
        </a:p>
        <a:p>
          <a:pPr marL="228600" lvl="2" indent="-114300" algn="l" defTabSz="577850">
            <a:lnSpc>
              <a:spcPct val="90000"/>
            </a:lnSpc>
            <a:spcBef>
              <a:spcPct val="0"/>
            </a:spcBef>
            <a:spcAft>
              <a:spcPct val="15000"/>
            </a:spcAft>
            <a:buChar char="•"/>
          </a:pPr>
          <a:r>
            <a:rPr lang="en-US" sz="1300" b="0" i="0" kern="1200"/>
            <a:t>Preparedness to address challenges and obstacles during execution.</a:t>
          </a:r>
          <a:endParaRPr lang="en-US" sz="1300" kern="1200"/>
        </a:p>
      </dsp:txBody>
      <dsp:txXfrm>
        <a:off x="5601764" y="413063"/>
        <a:ext cx="4913783" cy="390081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2D1FC6-C446-433F-9FD0-1EA9E5D2C788}">
      <dsp:nvSpPr>
        <dsp:cNvPr id="0" name=""/>
        <dsp:cNvSpPr/>
      </dsp:nvSpPr>
      <dsp:spPr>
        <a:xfrm>
          <a:off x="4929" y="519281"/>
          <a:ext cx="1889521" cy="51339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defRPr b="1"/>
          </a:pPr>
          <a:r>
            <a:rPr lang="en-US" sz="1400" b="0" i="0" kern="1200"/>
            <a:t>Alignment with BMO's Current Trajectory:</a:t>
          </a:r>
          <a:endParaRPr lang="en-US" sz="1400" kern="1200"/>
        </a:p>
      </dsp:txBody>
      <dsp:txXfrm>
        <a:off x="4929" y="519281"/>
        <a:ext cx="1889521" cy="513390"/>
      </dsp:txXfrm>
    </dsp:sp>
    <dsp:sp modelId="{4330ABBC-6A13-4194-BA63-A4D600CED375}">
      <dsp:nvSpPr>
        <dsp:cNvPr id="0" name=""/>
        <dsp:cNvSpPr/>
      </dsp:nvSpPr>
      <dsp:spPr>
        <a:xfrm>
          <a:off x="4929" y="1032671"/>
          <a:ext cx="1889521" cy="2799385"/>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BMO is already undergoing a multi-year migration to cloud technology.</a:t>
          </a: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b="0" i="0" kern="1200" dirty="0"/>
            <a:t>Reinforces the commitment to leveraging cloud capabilities for better data management and analysis.</a:t>
          </a:r>
          <a:endParaRPr lang="en-US" sz="1400" kern="1200" dirty="0"/>
        </a:p>
      </dsp:txBody>
      <dsp:txXfrm>
        <a:off x="4929" y="1032671"/>
        <a:ext cx="1889521" cy="2799385"/>
      </dsp:txXfrm>
    </dsp:sp>
    <dsp:sp modelId="{BE3F06C2-54C5-4DFE-87A5-A25939764B19}">
      <dsp:nvSpPr>
        <dsp:cNvPr id="0" name=""/>
        <dsp:cNvSpPr/>
      </dsp:nvSpPr>
      <dsp:spPr>
        <a:xfrm>
          <a:off x="2158984" y="519281"/>
          <a:ext cx="1889521" cy="513390"/>
        </a:xfrm>
        <a:prstGeom prst="rect">
          <a:avLst/>
        </a:prstGeom>
        <a:solidFill>
          <a:schemeClr val="accent5">
            <a:hueOff val="-1838336"/>
            <a:satOff val="-2557"/>
            <a:lumOff val="-981"/>
            <a:alphaOff val="0"/>
          </a:schemeClr>
        </a:solidFill>
        <a:ln w="12700" cap="flat" cmpd="sng" algn="ctr">
          <a:solidFill>
            <a:schemeClr val="accent5">
              <a:hueOff val="-1838336"/>
              <a:satOff val="-2557"/>
              <a:lumOff val="-9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defRPr b="1"/>
          </a:pPr>
          <a:r>
            <a:rPr lang="en-US" sz="1400" b="0" i="0" kern="1200"/>
            <a:t>Cost Optimization:</a:t>
          </a:r>
          <a:endParaRPr lang="en-US" sz="1400" kern="1200"/>
        </a:p>
      </dsp:txBody>
      <dsp:txXfrm>
        <a:off x="2158984" y="519281"/>
        <a:ext cx="1889521" cy="513390"/>
      </dsp:txXfrm>
    </dsp:sp>
    <dsp:sp modelId="{33247C2D-1C53-4DBC-8D8B-3A7B0D72A689}">
      <dsp:nvSpPr>
        <dsp:cNvPr id="0" name=""/>
        <dsp:cNvSpPr/>
      </dsp:nvSpPr>
      <dsp:spPr>
        <a:xfrm>
          <a:off x="2158984" y="1032671"/>
          <a:ext cx="1889521" cy="2799385"/>
        </a:xfrm>
        <a:prstGeom prst="rect">
          <a:avLst/>
        </a:prstGeom>
        <a:solidFill>
          <a:schemeClr val="accent5">
            <a:tint val="40000"/>
            <a:alpha val="90000"/>
            <a:hueOff val="-1847939"/>
            <a:satOff val="-3204"/>
            <a:lumOff val="-322"/>
            <a:alphaOff val="0"/>
          </a:schemeClr>
        </a:solidFill>
        <a:ln w="12700" cap="flat" cmpd="sng" algn="ctr">
          <a:solidFill>
            <a:schemeClr val="accent5">
              <a:tint val="40000"/>
              <a:alpha val="90000"/>
              <a:hueOff val="-1847939"/>
              <a:satOff val="-3204"/>
              <a:lumOff val="-3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One-time migration expenditure and cloud service subscription-based pricing.</a:t>
          </a: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b="0" i="0" kern="1200" dirty="0"/>
            <a:t>Potential for long-term financial benefits and cost optimization.</a:t>
          </a:r>
          <a:endParaRPr lang="en-US" sz="1400" kern="1200" dirty="0"/>
        </a:p>
      </dsp:txBody>
      <dsp:txXfrm>
        <a:off x="2158984" y="1032671"/>
        <a:ext cx="1889521" cy="2799385"/>
      </dsp:txXfrm>
    </dsp:sp>
    <dsp:sp modelId="{2ED03407-621E-4E25-AFC5-A1BD091A52D0}">
      <dsp:nvSpPr>
        <dsp:cNvPr id="0" name=""/>
        <dsp:cNvSpPr/>
      </dsp:nvSpPr>
      <dsp:spPr>
        <a:xfrm>
          <a:off x="4313039" y="519281"/>
          <a:ext cx="1889521" cy="513390"/>
        </a:xfrm>
        <a:prstGeom prst="rect">
          <a:avLst/>
        </a:prstGeom>
        <a:solidFill>
          <a:schemeClr val="accent5">
            <a:hueOff val="-3676672"/>
            <a:satOff val="-5114"/>
            <a:lumOff val="-1961"/>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defRPr b="1"/>
          </a:pPr>
          <a:r>
            <a:rPr lang="en-US" sz="1400" b="0" i="0" kern="1200"/>
            <a:t>Impact on Business Objectives:</a:t>
          </a:r>
          <a:endParaRPr lang="en-US" sz="1400" kern="1200"/>
        </a:p>
      </dsp:txBody>
      <dsp:txXfrm>
        <a:off x="4313039" y="519281"/>
        <a:ext cx="1889521" cy="513390"/>
      </dsp:txXfrm>
    </dsp:sp>
    <dsp:sp modelId="{BAEB271D-5E9A-4428-8BD7-253AE4593520}">
      <dsp:nvSpPr>
        <dsp:cNvPr id="0" name=""/>
        <dsp:cNvSpPr/>
      </dsp:nvSpPr>
      <dsp:spPr>
        <a:xfrm>
          <a:off x="4313039" y="1032671"/>
          <a:ext cx="1889521" cy="2799385"/>
        </a:xfrm>
        <a:prstGeom prst="rect">
          <a:avLst/>
        </a:prstGeom>
        <a:solidFill>
          <a:schemeClr val="accent5">
            <a:tint val="40000"/>
            <a:alpha val="90000"/>
            <a:hueOff val="-3695877"/>
            <a:satOff val="-6408"/>
            <a:lumOff val="-644"/>
            <a:alphaOff val="0"/>
          </a:schemeClr>
        </a:solidFill>
        <a:ln w="12700" cap="flat" cmpd="sng" algn="ctr">
          <a:solidFill>
            <a:schemeClr val="accent5">
              <a:tint val="40000"/>
              <a:alpha val="90000"/>
              <a:hueOff val="-3695877"/>
              <a:satOff val="-6408"/>
              <a:lumOff val="-6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High potential for enhancing competitive advantage, customer satisfaction, and operational efficiency.</a:t>
          </a: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b="0" i="0" kern="1200" dirty="0"/>
            <a:t>Aligns with BMO's strategic aims and objectives.</a:t>
          </a:r>
          <a:endParaRPr lang="en-US" sz="1400" kern="1200" dirty="0"/>
        </a:p>
      </dsp:txBody>
      <dsp:txXfrm>
        <a:off x="4313039" y="1032671"/>
        <a:ext cx="1889521" cy="2799385"/>
      </dsp:txXfrm>
    </dsp:sp>
    <dsp:sp modelId="{69A8F057-A43F-4719-8D04-956A19ED003E}">
      <dsp:nvSpPr>
        <dsp:cNvPr id="0" name=""/>
        <dsp:cNvSpPr/>
      </dsp:nvSpPr>
      <dsp:spPr>
        <a:xfrm>
          <a:off x="6467094" y="519281"/>
          <a:ext cx="1889521" cy="513390"/>
        </a:xfrm>
        <a:prstGeom prst="rect">
          <a:avLst/>
        </a:prstGeom>
        <a:solidFill>
          <a:schemeClr val="accent5">
            <a:hueOff val="-5515009"/>
            <a:satOff val="-7671"/>
            <a:lumOff val="-2942"/>
            <a:alphaOff val="0"/>
          </a:schemeClr>
        </a:solidFill>
        <a:ln w="12700" cap="flat" cmpd="sng" algn="ctr">
          <a:solidFill>
            <a:schemeClr val="accent5">
              <a:hueOff val="-5515009"/>
              <a:satOff val="-7671"/>
              <a:lumOff val="-294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defRPr b="1"/>
          </a:pPr>
          <a:r>
            <a:rPr lang="en-US" sz="1400" b="0" i="0" kern="1200"/>
            <a:t>Scalability and Accessibility:</a:t>
          </a:r>
          <a:endParaRPr lang="en-US" sz="1400" kern="1200"/>
        </a:p>
      </dsp:txBody>
      <dsp:txXfrm>
        <a:off x="6467094" y="519281"/>
        <a:ext cx="1889521" cy="513390"/>
      </dsp:txXfrm>
    </dsp:sp>
    <dsp:sp modelId="{0546572B-EE75-4E5D-BD7B-04EDB2E8172E}">
      <dsp:nvSpPr>
        <dsp:cNvPr id="0" name=""/>
        <dsp:cNvSpPr/>
      </dsp:nvSpPr>
      <dsp:spPr>
        <a:xfrm>
          <a:off x="6467094" y="1032671"/>
          <a:ext cx="1889521" cy="2799385"/>
        </a:xfrm>
        <a:prstGeom prst="rect">
          <a:avLst/>
        </a:prstGeom>
        <a:solidFill>
          <a:schemeClr val="accent5">
            <a:tint val="40000"/>
            <a:alpha val="90000"/>
            <a:hueOff val="-5543816"/>
            <a:satOff val="-9612"/>
            <a:lumOff val="-967"/>
            <a:alphaOff val="0"/>
          </a:schemeClr>
        </a:solidFill>
        <a:ln w="12700" cap="flat" cmpd="sng" algn="ctr">
          <a:solidFill>
            <a:schemeClr val="accent5">
              <a:tint val="40000"/>
              <a:alpha val="90000"/>
              <a:hueOff val="-5543816"/>
              <a:satOff val="-9612"/>
              <a:lumOff val="-96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Cloud-based solutions offer scalability to accommodate BMO's evolving data management needs.</a:t>
          </a: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b="0" i="0" kern="1200" dirty="0"/>
            <a:t>Enhanced accessibility facilitates seamless data access and analysis across multiple locations.</a:t>
          </a:r>
          <a:endParaRPr lang="en-US" sz="1400" kern="1200" dirty="0"/>
        </a:p>
      </dsp:txBody>
      <dsp:txXfrm>
        <a:off x="6467094" y="1032671"/>
        <a:ext cx="1889521" cy="2799385"/>
      </dsp:txXfrm>
    </dsp:sp>
    <dsp:sp modelId="{9EAC63CB-2DCA-4B4E-9B28-2A4B71835B88}">
      <dsp:nvSpPr>
        <dsp:cNvPr id="0" name=""/>
        <dsp:cNvSpPr/>
      </dsp:nvSpPr>
      <dsp:spPr>
        <a:xfrm>
          <a:off x="8621148" y="519281"/>
          <a:ext cx="1889521" cy="513390"/>
        </a:xfrm>
        <a:prstGeom prst="rect">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defRPr b="1"/>
          </a:pPr>
          <a:r>
            <a:rPr lang="en-US" sz="1400" b="0" i="0" kern="1200"/>
            <a:t>Mitigation of Risks:</a:t>
          </a:r>
          <a:endParaRPr lang="en-US" sz="1400" kern="1200"/>
        </a:p>
      </dsp:txBody>
      <dsp:txXfrm>
        <a:off x="8621148" y="519281"/>
        <a:ext cx="1889521" cy="513390"/>
      </dsp:txXfrm>
    </dsp:sp>
    <dsp:sp modelId="{F4E09BCA-0110-4F2C-822C-73EBFE78A88B}">
      <dsp:nvSpPr>
        <dsp:cNvPr id="0" name=""/>
        <dsp:cNvSpPr/>
      </dsp:nvSpPr>
      <dsp:spPr>
        <a:xfrm>
          <a:off x="8621148" y="1032671"/>
          <a:ext cx="1889521" cy="2799385"/>
        </a:xfrm>
        <a:prstGeom prst="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Migrating to a reputable cloud service provider mitigates risks related to data security and regulatory compliance.</a:t>
          </a: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b="0" i="0" kern="1200" dirty="0"/>
            <a:t>Reduces dependency on internal resources and enhances resilience against potential disruptions.</a:t>
          </a:r>
          <a:endParaRPr lang="en-US" sz="1400" kern="1200" dirty="0"/>
        </a:p>
      </dsp:txBody>
      <dsp:txXfrm>
        <a:off x="8621148" y="1032671"/>
        <a:ext cx="1889521" cy="279938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D65319-43AD-439F-82D0-9920BFDE55A4}">
      <dsp:nvSpPr>
        <dsp:cNvPr id="0" name=""/>
        <dsp:cNvSpPr/>
      </dsp:nvSpPr>
      <dsp:spPr>
        <a:xfrm>
          <a:off x="5134" y="97091"/>
          <a:ext cx="1750888" cy="87544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i="0" kern="1200"/>
            <a:t>Risk 1: Data Security and Privacy Concerns</a:t>
          </a:r>
          <a:endParaRPr lang="en-US" sz="1400" kern="1200"/>
        </a:p>
      </dsp:txBody>
      <dsp:txXfrm>
        <a:off x="30775" y="122732"/>
        <a:ext cx="1699606" cy="824162"/>
      </dsp:txXfrm>
    </dsp:sp>
    <dsp:sp modelId="{5890A785-9C92-4A2F-AEA4-07C619CFE792}">
      <dsp:nvSpPr>
        <dsp:cNvPr id="0" name=""/>
        <dsp:cNvSpPr/>
      </dsp:nvSpPr>
      <dsp:spPr>
        <a:xfrm>
          <a:off x="180223" y="972536"/>
          <a:ext cx="175088" cy="656583"/>
        </a:xfrm>
        <a:custGeom>
          <a:avLst/>
          <a:gdLst/>
          <a:ahLst/>
          <a:cxnLst/>
          <a:rect l="0" t="0" r="0" b="0"/>
          <a:pathLst>
            <a:path>
              <a:moveTo>
                <a:pt x="0" y="0"/>
              </a:moveTo>
              <a:lnTo>
                <a:pt x="0" y="656583"/>
              </a:lnTo>
              <a:lnTo>
                <a:pt x="175088" y="656583"/>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97E2882-7F67-437A-AE1F-400D211022DE}">
      <dsp:nvSpPr>
        <dsp:cNvPr id="0" name=""/>
        <dsp:cNvSpPr/>
      </dsp:nvSpPr>
      <dsp:spPr>
        <a:xfrm>
          <a:off x="355312" y="1191397"/>
          <a:ext cx="1400710" cy="87544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Font typeface="Arial" panose="020B0604020202020204" pitchFamily="34" charset="0"/>
            <a:buNone/>
          </a:pPr>
          <a:r>
            <a:rPr lang="en-US" sz="1100" b="0" i="0" kern="1200" dirty="0"/>
            <a:t>Implement robust encryption protocols to safeguard sensitive data.</a:t>
          </a:r>
          <a:endParaRPr lang="en-US" sz="1100" kern="1200" dirty="0"/>
        </a:p>
      </dsp:txBody>
      <dsp:txXfrm>
        <a:off x="380953" y="1217038"/>
        <a:ext cx="1349428" cy="824162"/>
      </dsp:txXfrm>
    </dsp:sp>
    <dsp:sp modelId="{B35B511D-EBDA-4F4C-9B0A-3E7A2FAB6311}">
      <dsp:nvSpPr>
        <dsp:cNvPr id="0" name=""/>
        <dsp:cNvSpPr/>
      </dsp:nvSpPr>
      <dsp:spPr>
        <a:xfrm>
          <a:off x="180223" y="972536"/>
          <a:ext cx="175088" cy="1750888"/>
        </a:xfrm>
        <a:custGeom>
          <a:avLst/>
          <a:gdLst/>
          <a:ahLst/>
          <a:cxnLst/>
          <a:rect l="0" t="0" r="0" b="0"/>
          <a:pathLst>
            <a:path>
              <a:moveTo>
                <a:pt x="0" y="0"/>
              </a:moveTo>
              <a:lnTo>
                <a:pt x="0" y="1750888"/>
              </a:lnTo>
              <a:lnTo>
                <a:pt x="175088" y="1750888"/>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D60D35-41F3-4790-9815-A524695FA322}">
      <dsp:nvSpPr>
        <dsp:cNvPr id="0" name=""/>
        <dsp:cNvSpPr/>
      </dsp:nvSpPr>
      <dsp:spPr>
        <a:xfrm>
          <a:off x="355312" y="2285702"/>
          <a:ext cx="1400710" cy="87544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0" i="0" kern="1200" dirty="0"/>
            <a:t>Conduct regular security audits and penetration testing to identify vulnerabilities.</a:t>
          </a:r>
          <a:endParaRPr lang="en-US" sz="1100" kern="1200" dirty="0"/>
        </a:p>
      </dsp:txBody>
      <dsp:txXfrm>
        <a:off x="380953" y="2311343"/>
        <a:ext cx="1349428" cy="824162"/>
      </dsp:txXfrm>
    </dsp:sp>
    <dsp:sp modelId="{CCAB12F7-BD3F-48D9-A7E6-5EC26243CA50}">
      <dsp:nvSpPr>
        <dsp:cNvPr id="0" name=""/>
        <dsp:cNvSpPr/>
      </dsp:nvSpPr>
      <dsp:spPr>
        <a:xfrm>
          <a:off x="180223" y="972536"/>
          <a:ext cx="175088" cy="2845193"/>
        </a:xfrm>
        <a:custGeom>
          <a:avLst/>
          <a:gdLst/>
          <a:ahLst/>
          <a:cxnLst/>
          <a:rect l="0" t="0" r="0" b="0"/>
          <a:pathLst>
            <a:path>
              <a:moveTo>
                <a:pt x="0" y="0"/>
              </a:moveTo>
              <a:lnTo>
                <a:pt x="0" y="2845193"/>
              </a:lnTo>
              <a:lnTo>
                <a:pt x="175088" y="2845193"/>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294F31-68FF-4BF5-BD5A-D6819CACC4BF}">
      <dsp:nvSpPr>
        <dsp:cNvPr id="0" name=""/>
        <dsp:cNvSpPr/>
      </dsp:nvSpPr>
      <dsp:spPr>
        <a:xfrm>
          <a:off x="355312" y="3380007"/>
          <a:ext cx="1400710" cy="87544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0" i="0" kern="1200" dirty="0"/>
            <a:t>Ensure compliance with data privacy regulations such as GDPR and CCPA.</a:t>
          </a:r>
          <a:endParaRPr lang="en-US" sz="1100" kern="1200" dirty="0"/>
        </a:p>
      </dsp:txBody>
      <dsp:txXfrm>
        <a:off x="380953" y="3405648"/>
        <a:ext cx="1349428" cy="824162"/>
      </dsp:txXfrm>
    </dsp:sp>
    <dsp:sp modelId="{A81ECBAC-1138-44D7-B3F4-6B86FCDEAFE0}">
      <dsp:nvSpPr>
        <dsp:cNvPr id="0" name=""/>
        <dsp:cNvSpPr/>
      </dsp:nvSpPr>
      <dsp:spPr>
        <a:xfrm>
          <a:off x="2193745" y="97091"/>
          <a:ext cx="1750888" cy="87544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i="0" kern="1200"/>
            <a:t>Risk 2: Implementation Challenges and Delays</a:t>
          </a:r>
          <a:endParaRPr lang="en-US" sz="1400" kern="1200"/>
        </a:p>
      </dsp:txBody>
      <dsp:txXfrm>
        <a:off x="2219386" y="122732"/>
        <a:ext cx="1699606" cy="824162"/>
      </dsp:txXfrm>
    </dsp:sp>
    <dsp:sp modelId="{0F018EBC-0B2F-4677-A15A-530FD03310F6}">
      <dsp:nvSpPr>
        <dsp:cNvPr id="0" name=""/>
        <dsp:cNvSpPr/>
      </dsp:nvSpPr>
      <dsp:spPr>
        <a:xfrm>
          <a:off x="2368834" y="972536"/>
          <a:ext cx="175088" cy="656583"/>
        </a:xfrm>
        <a:custGeom>
          <a:avLst/>
          <a:gdLst/>
          <a:ahLst/>
          <a:cxnLst/>
          <a:rect l="0" t="0" r="0" b="0"/>
          <a:pathLst>
            <a:path>
              <a:moveTo>
                <a:pt x="0" y="0"/>
              </a:moveTo>
              <a:lnTo>
                <a:pt x="0" y="656583"/>
              </a:lnTo>
              <a:lnTo>
                <a:pt x="175088" y="656583"/>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3E3BCF-8E43-4887-B417-284321607E04}">
      <dsp:nvSpPr>
        <dsp:cNvPr id="0" name=""/>
        <dsp:cNvSpPr/>
      </dsp:nvSpPr>
      <dsp:spPr>
        <a:xfrm>
          <a:off x="2543922" y="1191397"/>
          <a:ext cx="1400710" cy="87544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Font typeface="Arial" panose="020B0604020202020204" pitchFamily="34" charset="0"/>
            <a:buNone/>
          </a:pPr>
          <a:r>
            <a:rPr lang="en-US" sz="1100" b="0" i="0" kern="1200" dirty="0"/>
            <a:t>Develop a comprehensive implementation plan with clear milestones and deadlines.</a:t>
          </a:r>
          <a:endParaRPr lang="en-US" sz="1100" kern="1200" dirty="0"/>
        </a:p>
      </dsp:txBody>
      <dsp:txXfrm>
        <a:off x="2569563" y="1217038"/>
        <a:ext cx="1349428" cy="824162"/>
      </dsp:txXfrm>
    </dsp:sp>
    <dsp:sp modelId="{F8659EE0-19EE-43A0-A2D8-DF650161FA8D}">
      <dsp:nvSpPr>
        <dsp:cNvPr id="0" name=""/>
        <dsp:cNvSpPr/>
      </dsp:nvSpPr>
      <dsp:spPr>
        <a:xfrm>
          <a:off x="2368834" y="972536"/>
          <a:ext cx="175088" cy="1750888"/>
        </a:xfrm>
        <a:custGeom>
          <a:avLst/>
          <a:gdLst/>
          <a:ahLst/>
          <a:cxnLst/>
          <a:rect l="0" t="0" r="0" b="0"/>
          <a:pathLst>
            <a:path>
              <a:moveTo>
                <a:pt x="0" y="0"/>
              </a:moveTo>
              <a:lnTo>
                <a:pt x="0" y="1750888"/>
              </a:lnTo>
              <a:lnTo>
                <a:pt x="175088" y="1750888"/>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B6172D7-7F7D-46A5-9054-DC82CB29BEC4}">
      <dsp:nvSpPr>
        <dsp:cNvPr id="0" name=""/>
        <dsp:cNvSpPr/>
      </dsp:nvSpPr>
      <dsp:spPr>
        <a:xfrm>
          <a:off x="2543922" y="2285702"/>
          <a:ext cx="1400710" cy="87544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0" i="0" kern="1200" dirty="0"/>
            <a:t>Allocate sufficient resources and expertise for smooth execution.</a:t>
          </a:r>
          <a:endParaRPr lang="en-US" sz="1100" kern="1200" dirty="0"/>
        </a:p>
      </dsp:txBody>
      <dsp:txXfrm>
        <a:off x="2569563" y="2311343"/>
        <a:ext cx="1349428" cy="824162"/>
      </dsp:txXfrm>
    </dsp:sp>
    <dsp:sp modelId="{0520DC34-0321-442C-87C4-7C530A9E2F2E}">
      <dsp:nvSpPr>
        <dsp:cNvPr id="0" name=""/>
        <dsp:cNvSpPr/>
      </dsp:nvSpPr>
      <dsp:spPr>
        <a:xfrm>
          <a:off x="2368834" y="972536"/>
          <a:ext cx="175088" cy="2845193"/>
        </a:xfrm>
        <a:custGeom>
          <a:avLst/>
          <a:gdLst/>
          <a:ahLst/>
          <a:cxnLst/>
          <a:rect l="0" t="0" r="0" b="0"/>
          <a:pathLst>
            <a:path>
              <a:moveTo>
                <a:pt x="0" y="0"/>
              </a:moveTo>
              <a:lnTo>
                <a:pt x="0" y="2845193"/>
              </a:lnTo>
              <a:lnTo>
                <a:pt x="175088" y="2845193"/>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9F10B4-EE4B-4489-9512-6362D9EA0DAB}">
      <dsp:nvSpPr>
        <dsp:cNvPr id="0" name=""/>
        <dsp:cNvSpPr/>
      </dsp:nvSpPr>
      <dsp:spPr>
        <a:xfrm>
          <a:off x="2543922" y="3380007"/>
          <a:ext cx="1400710" cy="87544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0" i="0" kern="1200" dirty="0"/>
            <a:t>Regularly monitor progress and address any issues promptly to prevent delays.</a:t>
          </a:r>
          <a:endParaRPr lang="en-US" sz="1100" kern="1200" dirty="0"/>
        </a:p>
      </dsp:txBody>
      <dsp:txXfrm>
        <a:off x="2569563" y="3405648"/>
        <a:ext cx="1349428" cy="824162"/>
      </dsp:txXfrm>
    </dsp:sp>
    <dsp:sp modelId="{513498B0-2736-45E4-9375-17BB8516B09D}">
      <dsp:nvSpPr>
        <dsp:cNvPr id="0" name=""/>
        <dsp:cNvSpPr/>
      </dsp:nvSpPr>
      <dsp:spPr>
        <a:xfrm>
          <a:off x="4382355" y="97091"/>
          <a:ext cx="1750888" cy="87544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i="0" kern="1200"/>
            <a:t>Risk 3: Dependence on External Service Providers</a:t>
          </a:r>
          <a:endParaRPr lang="en-US" sz="1400" kern="1200"/>
        </a:p>
      </dsp:txBody>
      <dsp:txXfrm>
        <a:off x="4407996" y="122732"/>
        <a:ext cx="1699606" cy="824162"/>
      </dsp:txXfrm>
    </dsp:sp>
    <dsp:sp modelId="{9CD23924-BE66-4E0F-8102-582ED77A6366}">
      <dsp:nvSpPr>
        <dsp:cNvPr id="0" name=""/>
        <dsp:cNvSpPr/>
      </dsp:nvSpPr>
      <dsp:spPr>
        <a:xfrm>
          <a:off x="4557444" y="972536"/>
          <a:ext cx="175088" cy="656583"/>
        </a:xfrm>
        <a:custGeom>
          <a:avLst/>
          <a:gdLst/>
          <a:ahLst/>
          <a:cxnLst/>
          <a:rect l="0" t="0" r="0" b="0"/>
          <a:pathLst>
            <a:path>
              <a:moveTo>
                <a:pt x="0" y="0"/>
              </a:moveTo>
              <a:lnTo>
                <a:pt x="0" y="656583"/>
              </a:lnTo>
              <a:lnTo>
                <a:pt x="175088" y="656583"/>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B466CE0-AC73-4F71-8569-BCC219138797}">
      <dsp:nvSpPr>
        <dsp:cNvPr id="0" name=""/>
        <dsp:cNvSpPr/>
      </dsp:nvSpPr>
      <dsp:spPr>
        <a:xfrm>
          <a:off x="4732533" y="1191397"/>
          <a:ext cx="1400710" cy="87544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Font typeface="Arial" panose="020B0604020202020204" pitchFamily="34" charset="0"/>
            <a:buNone/>
          </a:pPr>
          <a:r>
            <a:rPr lang="en-US" sz="1100" b="0" i="0" kern="1200" dirty="0"/>
            <a:t>Conduct thorough vendor assessments to ensure reliability and expertise.</a:t>
          </a:r>
          <a:endParaRPr lang="en-US" sz="1100" kern="1200" dirty="0"/>
        </a:p>
      </dsp:txBody>
      <dsp:txXfrm>
        <a:off x="4758174" y="1217038"/>
        <a:ext cx="1349428" cy="824162"/>
      </dsp:txXfrm>
    </dsp:sp>
    <dsp:sp modelId="{89316A99-FA65-49D4-80A6-E41703D61FC7}">
      <dsp:nvSpPr>
        <dsp:cNvPr id="0" name=""/>
        <dsp:cNvSpPr/>
      </dsp:nvSpPr>
      <dsp:spPr>
        <a:xfrm>
          <a:off x="4557444" y="972536"/>
          <a:ext cx="175088" cy="1750888"/>
        </a:xfrm>
        <a:custGeom>
          <a:avLst/>
          <a:gdLst/>
          <a:ahLst/>
          <a:cxnLst/>
          <a:rect l="0" t="0" r="0" b="0"/>
          <a:pathLst>
            <a:path>
              <a:moveTo>
                <a:pt x="0" y="0"/>
              </a:moveTo>
              <a:lnTo>
                <a:pt x="0" y="1750888"/>
              </a:lnTo>
              <a:lnTo>
                <a:pt x="175088" y="1750888"/>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438FE5-34E9-46FC-B08A-7A8A5755AAE1}">
      <dsp:nvSpPr>
        <dsp:cNvPr id="0" name=""/>
        <dsp:cNvSpPr/>
      </dsp:nvSpPr>
      <dsp:spPr>
        <a:xfrm>
          <a:off x="4732533" y="2285702"/>
          <a:ext cx="1400710" cy="87544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0" i="0" kern="1200" dirty="0"/>
            <a:t>Establish service level agreements (SLAs) with defined performance metrics.</a:t>
          </a:r>
          <a:endParaRPr lang="en-US" sz="1100" kern="1200" dirty="0"/>
        </a:p>
      </dsp:txBody>
      <dsp:txXfrm>
        <a:off x="4758174" y="2311343"/>
        <a:ext cx="1349428" cy="824162"/>
      </dsp:txXfrm>
    </dsp:sp>
    <dsp:sp modelId="{CC4AAB92-5EDE-4103-A540-46141EB28280}">
      <dsp:nvSpPr>
        <dsp:cNvPr id="0" name=""/>
        <dsp:cNvSpPr/>
      </dsp:nvSpPr>
      <dsp:spPr>
        <a:xfrm>
          <a:off x="4557444" y="972536"/>
          <a:ext cx="175088" cy="2845193"/>
        </a:xfrm>
        <a:custGeom>
          <a:avLst/>
          <a:gdLst/>
          <a:ahLst/>
          <a:cxnLst/>
          <a:rect l="0" t="0" r="0" b="0"/>
          <a:pathLst>
            <a:path>
              <a:moveTo>
                <a:pt x="0" y="0"/>
              </a:moveTo>
              <a:lnTo>
                <a:pt x="0" y="2845193"/>
              </a:lnTo>
              <a:lnTo>
                <a:pt x="175088" y="2845193"/>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5ABCD2-1263-486A-BDED-8E5EC6758CED}">
      <dsp:nvSpPr>
        <dsp:cNvPr id="0" name=""/>
        <dsp:cNvSpPr/>
      </dsp:nvSpPr>
      <dsp:spPr>
        <a:xfrm>
          <a:off x="4732533" y="3380007"/>
          <a:ext cx="1400710" cy="87544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0" i="0" kern="1200" dirty="0"/>
            <a:t>Maintain open communication channels and periodic reviews to address any issues.</a:t>
          </a:r>
          <a:endParaRPr lang="en-US" sz="1100" kern="1200" dirty="0"/>
        </a:p>
      </dsp:txBody>
      <dsp:txXfrm>
        <a:off x="4758174" y="3405648"/>
        <a:ext cx="1349428" cy="824162"/>
      </dsp:txXfrm>
    </dsp:sp>
    <dsp:sp modelId="{78138461-AF3D-4973-9DCF-6264D355F586}">
      <dsp:nvSpPr>
        <dsp:cNvPr id="0" name=""/>
        <dsp:cNvSpPr/>
      </dsp:nvSpPr>
      <dsp:spPr>
        <a:xfrm>
          <a:off x="6570966" y="97091"/>
          <a:ext cx="1750888" cy="87544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i="0" kern="1200"/>
            <a:t>Risk 4: Data Migration Issues</a:t>
          </a:r>
          <a:endParaRPr lang="en-US" sz="1400" kern="1200"/>
        </a:p>
      </dsp:txBody>
      <dsp:txXfrm>
        <a:off x="6596607" y="122732"/>
        <a:ext cx="1699606" cy="824162"/>
      </dsp:txXfrm>
    </dsp:sp>
    <dsp:sp modelId="{88CBC2A8-D008-4330-84CA-EA563B449E60}">
      <dsp:nvSpPr>
        <dsp:cNvPr id="0" name=""/>
        <dsp:cNvSpPr/>
      </dsp:nvSpPr>
      <dsp:spPr>
        <a:xfrm>
          <a:off x="6746055" y="972536"/>
          <a:ext cx="175088" cy="656583"/>
        </a:xfrm>
        <a:custGeom>
          <a:avLst/>
          <a:gdLst/>
          <a:ahLst/>
          <a:cxnLst/>
          <a:rect l="0" t="0" r="0" b="0"/>
          <a:pathLst>
            <a:path>
              <a:moveTo>
                <a:pt x="0" y="0"/>
              </a:moveTo>
              <a:lnTo>
                <a:pt x="0" y="656583"/>
              </a:lnTo>
              <a:lnTo>
                <a:pt x="175088" y="656583"/>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43D92F-ACED-417C-8C83-EC3AD3E57212}">
      <dsp:nvSpPr>
        <dsp:cNvPr id="0" name=""/>
        <dsp:cNvSpPr/>
      </dsp:nvSpPr>
      <dsp:spPr>
        <a:xfrm>
          <a:off x="6921144" y="1191397"/>
          <a:ext cx="1400710" cy="87544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Font typeface="Arial" panose="020B0604020202020204" pitchFamily="34" charset="0"/>
            <a:buNone/>
          </a:pPr>
          <a:r>
            <a:rPr lang="en-US" sz="1100" b="0" i="0" kern="1200" dirty="0"/>
            <a:t>Conduct thorough data analysis and cleansing before migration.</a:t>
          </a:r>
          <a:endParaRPr lang="en-US" sz="1100" kern="1200" dirty="0"/>
        </a:p>
      </dsp:txBody>
      <dsp:txXfrm>
        <a:off x="6946785" y="1217038"/>
        <a:ext cx="1349428" cy="824162"/>
      </dsp:txXfrm>
    </dsp:sp>
    <dsp:sp modelId="{D292CF58-2E5B-4D64-AEB8-DE9F790CF402}">
      <dsp:nvSpPr>
        <dsp:cNvPr id="0" name=""/>
        <dsp:cNvSpPr/>
      </dsp:nvSpPr>
      <dsp:spPr>
        <a:xfrm>
          <a:off x="6746055" y="972536"/>
          <a:ext cx="175088" cy="1750888"/>
        </a:xfrm>
        <a:custGeom>
          <a:avLst/>
          <a:gdLst/>
          <a:ahLst/>
          <a:cxnLst/>
          <a:rect l="0" t="0" r="0" b="0"/>
          <a:pathLst>
            <a:path>
              <a:moveTo>
                <a:pt x="0" y="0"/>
              </a:moveTo>
              <a:lnTo>
                <a:pt x="0" y="1750888"/>
              </a:lnTo>
              <a:lnTo>
                <a:pt x="175088" y="1750888"/>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11BBCE-7F8A-4CCB-86B6-A0360A408E72}">
      <dsp:nvSpPr>
        <dsp:cNvPr id="0" name=""/>
        <dsp:cNvSpPr/>
      </dsp:nvSpPr>
      <dsp:spPr>
        <a:xfrm>
          <a:off x="6921144" y="2285702"/>
          <a:ext cx="1400710" cy="87544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0" i="0" kern="1200" dirty="0"/>
            <a:t>Implement backup and recovery mechanisms to minimize data loss.</a:t>
          </a:r>
          <a:endParaRPr lang="en-US" sz="1100" kern="1200" dirty="0"/>
        </a:p>
      </dsp:txBody>
      <dsp:txXfrm>
        <a:off x="6946785" y="2311343"/>
        <a:ext cx="1349428" cy="824162"/>
      </dsp:txXfrm>
    </dsp:sp>
    <dsp:sp modelId="{39A32A5A-B22E-48DA-AD83-BA5B86369F49}">
      <dsp:nvSpPr>
        <dsp:cNvPr id="0" name=""/>
        <dsp:cNvSpPr/>
      </dsp:nvSpPr>
      <dsp:spPr>
        <a:xfrm>
          <a:off x="6746055" y="972536"/>
          <a:ext cx="175088" cy="2845193"/>
        </a:xfrm>
        <a:custGeom>
          <a:avLst/>
          <a:gdLst/>
          <a:ahLst/>
          <a:cxnLst/>
          <a:rect l="0" t="0" r="0" b="0"/>
          <a:pathLst>
            <a:path>
              <a:moveTo>
                <a:pt x="0" y="0"/>
              </a:moveTo>
              <a:lnTo>
                <a:pt x="0" y="2845193"/>
              </a:lnTo>
              <a:lnTo>
                <a:pt x="175088" y="2845193"/>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5136B1-85E6-4643-B47B-904D7CB1F909}">
      <dsp:nvSpPr>
        <dsp:cNvPr id="0" name=""/>
        <dsp:cNvSpPr/>
      </dsp:nvSpPr>
      <dsp:spPr>
        <a:xfrm>
          <a:off x="6921144" y="3380007"/>
          <a:ext cx="1400710" cy="87544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0" i="0" kern="1200" dirty="0"/>
            <a:t>Perform extensive testing to identify and resolve any migration-related issues before full deployment.</a:t>
          </a:r>
          <a:endParaRPr lang="en-US" sz="1100" kern="1200" dirty="0"/>
        </a:p>
      </dsp:txBody>
      <dsp:txXfrm>
        <a:off x="6946785" y="3405648"/>
        <a:ext cx="1349428" cy="824162"/>
      </dsp:txXfrm>
    </dsp:sp>
    <dsp:sp modelId="{1AA50B85-1D52-4CCE-8008-31D1C343D5CB}">
      <dsp:nvSpPr>
        <dsp:cNvPr id="0" name=""/>
        <dsp:cNvSpPr/>
      </dsp:nvSpPr>
      <dsp:spPr>
        <a:xfrm>
          <a:off x="8759576" y="97091"/>
          <a:ext cx="1750888" cy="87544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i="0" kern="1200"/>
            <a:t>Risk 5: Resistance to Change and Adoption Challenges</a:t>
          </a:r>
          <a:endParaRPr lang="en-US" sz="1400" kern="1200"/>
        </a:p>
      </dsp:txBody>
      <dsp:txXfrm>
        <a:off x="8785217" y="122732"/>
        <a:ext cx="1699606" cy="824162"/>
      </dsp:txXfrm>
    </dsp:sp>
    <dsp:sp modelId="{EAE3C27B-19D2-4A3C-8D1F-5408655E1222}">
      <dsp:nvSpPr>
        <dsp:cNvPr id="0" name=""/>
        <dsp:cNvSpPr/>
      </dsp:nvSpPr>
      <dsp:spPr>
        <a:xfrm>
          <a:off x="8934665" y="972536"/>
          <a:ext cx="175088" cy="656583"/>
        </a:xfrm>
        <a:custGeom>
          <a:avLst/>
          <a:gdLst/>
          <a:ahLst/>
          <a:cxnLst/>
          <a:rect l="0" t="0" r="0" b="0"/>
          <a:pathLst>
            <a:path>
              <a:moveTo>
                <a:pt x="0" y="0"/>
              </a:moveTo>
              <a:lnTo>
                <a:pt x="0" y="656583"/>
              </a:lnTo>
              <a:lnTo>
                <a:pt x="175088" y="656583"/>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5C0708-CDA8-4DA6-A6CB-6F591C673A3D}">
      <dsp:nvSpPr>
        <dsp:cNvPr id="0" name=""/>
        <dsp:cNvSpPr/>
      </dsp:nvSpPr>
      <dsp:spPr>
        <a:xfrm>
          <a:off x="9109754" y="1191397"/>
          <a:ext cx="1400710" cy="87544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Font typeface="Arial" panose="020B0604020202020204" pitchFamily="34" charset="0"/>
            <a:buNone/>
          </a:pPr>
          <a:r>
            <a:rPr lang="en-US" sz="1100" b="0" i="0" kern="1200" dirty="0"/>
            <a:t>Provide comprehensive training and support to employees to facilitate adoption.</a:t>
          </a:r>
          <a:endParaRPr lang="en-US" sz="1100" kern="1200" dirty="0"/>
        </a:p>
      </dsp:txBody>
      <dsp:txXfrm>
        <a:off x="9135395" y="1217038"/>
        <a:ext cx="1349428" cy="824162"/>
      </dsp:txXfrm>
    </dsp:sp>
    <dsp:sp modelId="{49DFD456-FD9F-48AB-BF78-5B9458453C99}">
      <dsp:nvSpPr>
        <dsp:cNvPr id="0" name=""/>
        <dsp:cNvSpPr/>
      </dsp:nvSpPr>
      <dsp:spPr>
        <a:xfrm>
          <a:off x="8934665" y="972536"/>
          <a:ext cx="175088" cy="1750888"/>
        </a:xfrm>
        <a:custGeom>
          <a:avLst/>
          <a:gdLst/>
          <a:ahLst/>
          <a:cxnLst/>
          <a:rect l="0" t="0" r="0" b="0"/>
          <a:pathLst>
            <a:path>
              <a:moveTo>
                <a:pt x="0" y="0"/>
              </a:moveTo>
              <a:lnTo>
                <a:pt x="0" y="1750888"/>
              </a:lnTo>
              <a:lnTo>
                <a:pt x="175088" y="1750888"/>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14C5F4-0A2D-49DE-81EA-465239092579}">
      <dsp:nvSpPr>
        <dsp:cNvPr id="0" name=""/>
        <dsp:cNvSpPr/>
      </dsp:nvSpPr>
      <dsp:spPr>
        <a:xfrm>
          <a:off x="9109754" y="2285702"/>
          <a:ext cx="1400710" cy="87544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Font typeface="Arial" panose="020B0604020202020204" pitchFamily="34" charset="0"/>
            <a:buNone/>
          </a:pPr>
          <a:r>
            <a:rPr lang="en-US" sz="1100" b="0" i="0" kern="1200" dirty="0"/>
            <a:t>Communicate the benefits of the new system and its impact on workflows.</a:t>
          </a:r>
          <a:endParaRPr lang="en-US" sz="1100" kern="1200" dirty="0"/>
        </a:p>
      </dsp:txBody>
      <dsp:txXfrm>
        <a:off x="9135395" y="2311343"/>
        <a:ext cx="1349428" cy="824162"/>
      </dsp:txXfrm>
    </dsp:sp>
    <dsp:sp modelId="{4584800F-59AF-4B30-9DB1-84D3898396C0}">
      <dsp:nvSpPr>
        <dsp:cNvPr id="0" name=""/>
        <dsp:cNvSpPr/>
      </dsp:nvSpPr>
      <dsp:spPr>
        <a:xfrm>
          <a:off x="8934665" y="972536"/>
          <a:ext cx="175088" cy="2845193"/>
        </a:xfrm>
        <a:custGeom>
          <a:avLst/>
          <a:gdLst/>
          <a:ahLst/>
          <a:cxnLst/>
          <a:rect l="0" t="0" r="0" b="0"/>
          <a:pathLst>
            <a:path>
              <a:moveTo>
                <a:pt x="0" y="0"/>
              </a:moveTo>
              <a:lnTo>
                <a:pt x="0" y="2845193"/>
              </a:lnTo>
              <a:lnTo>
                <a:pt x="175088" y="2845193"/>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ED375D-456B-4A39-9AC0-CACCDE803D3F}">
      <dsp:nvSpPr>
        <dsp:cNvPr id="0" name=""/>
        <dsp:cNvSpPr/>
      </dsp:nvSpPr>
      <dsp:spPr>
        <a:xfrm>
          <a:off x="9109754" y="3380007"/>
          <a:ext cx="1400710" cy="87544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Font typeface="Arial" panose="020B0604020202020204" pitchFamily="34" charset="0"/>
            <a:buNone/>
          </a:pPr>
          <a:r>
            <a:rPr lang="en-US" sz="1100" b="0" i="0" kern="1200" dirty="0"/>
            <a:t>Solicit feedback and address concerns to promote buy-in and minimize resistance.</a:t>
          </a:r>
          <a:endParaRPr lang="en-US" sz="1100" kern="1200" dirty="0"/>
        </a:p>
      </dsp:txBody>
      <dsp:txXfrm>
        <a:off x="9135395" y="3405648"/>
        <a:ext cx="1349428" cy="82416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C0EBC-FC26-45AC-BD39-61F411E527D5}">
      <dsp:nvSpPr>
        <dsp:cNvPr id="0" name=""/>
        <dsp:cNvSpPr/>
      </dsp:nvSpPr>
      <dsp:spPr>
        <a:xfrm>
          <a:off x="0" y="4348287"/>
          <a:ext cx="10515600"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DEF928-434D-4C1C-BC32-C5D144E5BB2C}">
      <dsp:nvSpPr>
        <dsp:cNvPr id="0" name=""/>
        <dsp:cNvSpPr/>
      </dsp:nvSpPr>
      <dsp:spPr>
        <a:xfrm>
          <a:off x="0" y="3470884"/>
          <a:ext cx="10515600"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9ECDC3-E9B8-487D-B5C5-431AE31B8B8F}">
      <dsp:nvSpPr>
        <dsp:cNvPr id="0" name=""/>
        <dsp:cNvSpPr/>
      </dsp:nvSpPr>
      <dsp:spPr>
        <a:xfrm>
          <a:off x="0" y="2593480"/>
          <a:ext cx="10515600"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BC9E9F-429C-48FA-9C06-6CE1DCE2DCF6}">
      <dsp:nvSpPr>
        <dsp:cNvPr id="0" name=""/>
        <dsp:cNvSpPr/>
      </dsp:nvSpPr>
      <dsp:spPr>
        <a:xfrm>
          <a:off x="0" y="1716076"/>
          <a:ext cx="10515600"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897240-FAEE-4548-AE9C-0220B178C70B}">
      <dsp:nvSpPr>
        <dsp:cNvPr id="0" name=""/>
        <dsp:cNvSpPr/>
      </dsp:nvSpPr>
      <dsp:spPr>
        <a:xfrm>
          <a:off x="0" y="838672"/>
          <a:ext cx="10515600"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0DC3B9-94BF-4518-A127-409A7676C559}">
      <dsp:nvSpPr>
        <dsp:cNvPr id="0" name=""/>
        <dsp:cNvSpPr/>
      </dsp:nvSpPr>
      <dsp:spPr>
        <a:xfrm>
          <a:off x="2734055" y="3050"/>
          <a:ext cx="7781544" cy="835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l" defTabSz="711200">
            <a:lnSpc>
              <a:spcPct val="90000"/>
            </a:lnSpc>
            <a:spcBef>
              <a:spcPct val="0"/>
            </a:spcBef>
            <a:spcAft>
              <a:spcPct val="35000"/>
            </a:spcAft>
            <a:buNone/>
          </a:pPr>
          <a:r>
            <a:rPr lang="en-US" sz="1600" b="0" i="0" kern="1200" dirty="0"/>
            <a:t>Setup Requirements: Mirror of production environment with migrated test data.</a:t>
          </a:r>
        </a:p>
        <a:p>
          <a:pPr marL="0" lvl="0" indent="0" algn="l" defTabSz="711200">
            <a:lnSpc>
              <a:spcPct val="90000"/>
            </a:lnSpc>
            <a:spcBef>
              <a:spcPct val="0"/>
            </a:spcBef>
            <a:spcAft>
              <a:spcPct val="35000"/>
            </a:spcAft>
            <a:buNone/>
          </a:pPr>
          <a:r>
            <a:rPr lang="en-US" sz="1600" b="0" i="0" kern="1200" dirty="0"/>
            <a:t>Backup and Restore Strategy: Ensures data integrity and availability.</a:t>
          </a:r>
          <a:endParaRPr lang="en-US" sz="1600" kern="1200" dirty="0"/>
        </a:p>
      </dsp:txBody>
      <dsp:txXfrm>
        <a:off x="2734055" y="3050"/>
        <a:ext cx="7781544" cy="835622"/>
      </dsp:txXfrm>
    </dsp:sp>
    <dsp:sp modelId="{0C5B963B-BC42-406C-BD8B-2754B5E642A8}">
      <dsp:nvSpPr>
        <dsp:cNvPr id="0" name=""/>
        <dsp:cNvSpPr/>
      </dsp:nvSpPr>
      <dsp:spPr>
        <a:xfrm>
          <a:off x="0" y="3050"/>
          <a:ext cx="2734056" cy="835622"/>
        </a:xfrm>
        <a:prstGeom prst="round2SameRect">
          <a:avLst>
            <a:gd name="adj1" fmla="val 16670"/>
            <a:gd name="adj2" fmla="val 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b="1" i="0" kern="1200" dirty="0"/>
            <a:t>Test Environment:</a:t>
          </a:r>
          <a:endParaRPr lang="en-US" sz="2500" kern="1200" dirty="0"/>
        </a:p>
      </dsp:txBody>
      <dsp:txXfrm>
        <a:off x="40799" y="43849"/>
        <a:ext cx="2652458" cy="794823"/>
      </dsp:txXfrm>
    </dsp:sp>
    <dsp:sp modelId="{8723E49B-9ED0-481A-9237-75D089F81078}">
      <dsp:nvSpPr>
        <dsp:cNvPr id="0" name=""/>
        <dsp:cNvSpPr/>
      </dsp:nvSpPr>
      <dsp:spPr>
        <a:xfrm>
          <a:off x="2734055" y="880453"/>
          <a:ext cx="7781544" cy="835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l" defTabSz="711200">
            <a:lnSpc>
              <a:spcPct val="90000"/>
            </a:lnSpc>
            <a:spcBef>
              <a:spcPct val="0"/>
            </a:spcBef>
            <a:spcAft>
              <a:spcPct val="35000"/>
            </a:spcAft>
            <a:buNone/>
          </a:pPr>
          <a:r>
            <a:rPr lang="en-US" sz="1600" b="0" i="0" kern="1200" dirty="0"/>
            <a:t>Automation Tools: Selenium for web interface testing, JMeter for performance testing.</a:t>
          </a:r>
        </a:p>
        <a:p>
          <a:pPr marL="0" lvl="0" indent="0" algn="l" defTabSz="711200">
            <a:lnSpc>
              <a:spcPct val="90000"/>
            </a:lnSpc>
            <a:spcBef>
              <a:spcPct val="0"/>
            </a:spcBef>
            <a:spcAft>
              <a:spcPct val="35000"/>
            </a:spcAft>
            <a:buNone/>
          </a:pPr>
          <a:r>
            <a:rPr lang="en-US" sz="1600" b="0" i="0" kern="1200" dirty="0"/>
            <a:t>Test Management Tools: JIRA for test case management and defect tracking.</a:t>
          </a:r>
          <a:endParaRPr lang="en-US" sz="1600" kern="1200" dirty="0"/>
        </a:p>
      </dsp:txBody>
      <dsp:txXfrm>
        <a:off x="2734055" y="880453"/>
        <a:ext cx="7781544" cy="835622"/>
      </dsp:txXfrm>
    </dsp:sp>
    <dsp:sp modelId="{E5131603-0AAC-4A57-89DF-39173338FE47}">
      <dsp:nvSpPr>
        <dsp:cNvPr id="0" name=""/>
        <dsp:cNvSpPr/>
      </dsp:nvSpPr>
      <dsp:spPr>
        <a:xfrm>
          <a:off x="0" y="880453"/>
          <a:ext cx="2734056" cy="835622"/>
        </a:xfrm>
        <a:prstGeom prst="round2SameRect">
          <a:avLst>
            <a:gd name="adj1" fmla="val 16670"/>
            <a:gd name="adj2" fmla="val 0"/>
          </a:avLst>
        </a:prstGeom>
        <a:solidFill>
          <a:schemeClr val="accent5">
            <a:hueOff val="-1838336"/>
            <a:satOff val="-2557"/>
            <a:lumOff val="-981"/>
            <a:alphaOff val="0"/>
          </a:schemeClr>
        </a:solidFill>
        <a:ln w="12700" cap="flat" cmpd="sng" algn="ctr">
          <a:solidFill>
            <a:schemeClr val="accent5">
              <a:hueOff val="-1838336"/>
              <a:satOff val="-2557"/>
              <a:lumOff val="-9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b="1" i="0" kern="1200" dirty="0"/>
            <a:t>Testing Tools:</a:t>
          </a:r>
          <a:endParaRPr lang="en-US" sz="2500" kern="1200" dirty="0"/>
        </a:p>
      </dsp:txBody>
      <dsp:txXfrm>
        <a:off x="40799" y="921252"/>
        <a:ext cx="2652458" cy="794823"/>
      </dsp:txXfrm>
    </dsp:sp>
    <dsp:sp modelId="{FEC4828F-D508-4C13-A5A0-810217FB5537}">
      <dsp:nvSpPr>
        <dsp:cNvPr id="0" name=""/>
        <dsp:cNvSpPr/>
      </dsp:nvSpPr>
      <dsp:spPr>
        <a:xfrm>
          <a:off x="2734055" y="1757857"/>
          <a:ext cx="7781544" cy="835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l" defTabSz="711200">
            <a:lnSpc>
              <a:spcPct val="90000"/>
            </a:lnSpc>
            <a:spcBef>
              <a:spcPct val="0"/>
            </a:spcBef>
            <a:spcAft>
              <a:spcPct val="35000"/>
            </a:spcAft>
            <a:buNone/>
          </a:pPr>
          <a:r>
            <a:rPr lang="en-US" sz="1600" b="0" i="0" kern="1200" dirty="0"/>
            <a:t>Version Control: Manages code deployments across environments for traceability.</a:t>
          </a:r>
          <a:endParaRPr lang="en-US" sz="1600" kern="1200" dirty="0"/>
        </a:p>
      </dsp:txBody>
      <dsp:txXfrm>
        <a:off x="2734055" y="1757857"/>
        <a:ext cx="7781544" cy="835622"/>
      </dsp:txXfrm>
    </dsp:sp>
    <dsp:sp modelId="{C895642F-F74B-40A0-98B8-E5318C0ED8D2}">
      <dsp:nvSpPr>
        <dsp:cNvPr id="0" name=""/>
        <dsp:cNvSpPr/>
      </dsp:nvSpPr>
      <dsp:spPr>
        <a:xfrm>
          <a:off x="0" y="1757857"/>
          <a:ext cx="2734056" cy="835622"/>
        </a:xfrm>
        <a:prstGeom prst="round2SameRect">
          <a:avLst>
            <a:gd name="adj1" fmla="val 16670"/>
            <a:gd name="adj2" fmla="val 0"/>
          </a:avLst>
        </a:prstGeom>
        <a:solidFill>
          <a:schemeClr val="accent5">
            <a:hueOff val="-3676672"/>
            <a:satOff val="-5114"/>
            <a:lumOff val="-1961"/>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b="1" i="0" kern="1200"/>
            <a:t>Release Control:</a:t>
          </a:r>
          <a:endParaRPr lang="en-US" sz="2500" kern="1200"/>
        </a:p>
      </dsp:txBody>
      <dsp:txXfrm>
        <a:off x="40799" y="1798656"/>
        <a:ext cx="2652458" cy="794823"/>
      </dsp:txXfrm>
    </dsp:sp>
    <dsp:sp modelId="{85AA3406-14B5-4E5A-ADC4-A12E28887264}">
      <dsp:nvSpPr>
        <dsp:cNvPr id="0" name=""/>
        <dsp:cNvSpPr/>
      </dsp:nvSpPr>
      <dsp:spPr>
        <a:xfrm>
          <a:off x="2734055" y="2635261"/>
          <a:ext cx="7781544" cy="835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l" defTabSz="711200">
            <a:lnSpc>
              <a:spcPct val="90000"/>
            </a:lnSpc>
            <a:spcBef>
              <a:spcPct val="0"/>
            </a:spcBef>
            <a:spcAft>
              <a:spcPct val="35000"/>
            </a:spcAft>
            <a:buNone/>
          </a:pPr>
          <a:r>
            <a:rPr lang="en-US" sz="1600" b="0" i="0" kern="1200" dirty="0"/>
            <a:t>Mitigation strategies for potential risks such as data loss, security breaches, and integration failures.</a:t>
          </a:r>
          <a:endParaRPr lang="en-US" sz="1600" kern="1200" dirty="0"/>
        </a:p>
      </dsp:txBody>
      <dsp:txXfrm>
        <a:off x="2734055" y="2635261"/>
        <a:ext cx="7781544" cy="835622"/>
      </dsp:txXfrm>
    </dsp:sp>
    <dsp:sp modelId="{AE42D4C1-2DF9-4F5D-9976-790532B0E73E}">
      <dsp:nvSpPr>
        <dsp:cNvPr id="0" name=""/>
        <dsp:cNvSpPr/>
      </dsp:nvSpPr>
      <dsp:spPr>
        <a:xfrm>
          <a:off x="0" y="2635261"/>
          <a:ext cx="2734056" cy="835622"/>
        </a:xfrm>
        <a:prstGeom prst="round2SameRect">
          <a:avLst>
            <a:gd name="adj1" fmla="val 16670"/>
            <a:gd name="adj2" fmla="val 0"/>
          </a:avLst>
        </a:prstGeom>
        <a:solidFill>
          <a:schemeClr val="accent5">
            <a:hueOff val="-5515009"/>
            <a:satOff val="-7671"/>
            <a:lumOff val="-2942"/>
            <a:alphaOff val="0"/>
          </a:schemeClr>
        </a:solidFill>
        <a:ln w="12700" cap="flat" cmpd="sng" algn="ctr">
          <a:solidFill>
            <a:schemeClr val="accent5">
              <a:hueOff val="-5515009"/>
              <a:satOff val="-7671"/>
              <a:lumOff val="-294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b="1" i="0" kern="1200"/>
            <a:t>Risk Analysis:</a:t>
          </a:r>
          <a:endParaRPr lang="en-US" sz="2500" kern="1200"/>
        </a:p>
      </dsp:txBody>
      <dsp:txXfrm>
        <a:off x="40799" y="2676060"/>
        <a:ext cx="2652458" cy="794823"/>
      </dsp:txXfrm>
    </dsp:sp>
    <dsp:sp modelId="{C2C380A9-0476-4DB9-AF88-0E335E38819C}">
      <dsp:nvSpPr>
        <dsp:cNvPr id="0" name=""/>
        <dsp:cNvSpPr/>
      </dsp:nvSpPr>
      <dsp:spPr>
        <a:xfrm>
          <a:off x="2734055" y="3512665"/>
          <a:ext cx="7781544" cy="835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l" defTabSz="711200">
            <a:lnSpc>
              <a:spcPct val="90000"/>
            </a:lnSpc>
            <a:spcBef>
              <a:spcPct val="0"/>
            </a:spcBef>
            <a:spcAft>
              <a:spcPct val="35000"/>
            </a:spcAft>
            <a:buNone/>
          </a:pPr>
          <a:r>
            <a:rPr lang="en-US" sz="1600" b="0" i="0" kern="1200" dirty="0"/>
            <a:t>Regular review meetings with stakeholders.</a:t>
          </a:r>
        </a:p>
        <a:p>
          <a:pPr marL="0" lvl="0" indent="0" algn="l" defTabSz="711200">
            <a:lnSpc>
              <a:spcPct val="90000"/>
            </a:lnSpc>
            <a:spcBef>
              <a:spcPct val="0"/>
            </a:spcBef>
            <a:spcAft>
              <a:spcPct val="35000"/>
            </a:spcAft>
            <a:buNone/>
          </a:pPr>
          <a:r>
            <a:rPr lang="en-US" sz="1600" b="0" i="0" kern="1200" dirty="0"/>
            <a:t>Final sign-off from Business Owners, IT Security, and Compliance Teams after successful UAT.</a:t>
          </a:r>
          <a:endParaRPr lang="en-US" sz="1600" kern="1200" dirty="0"/>
        </a:p>
      </dsp:txBody>
      <dsp:txXfrm>
        <a:off x="2734055" y="3512665"/>
        <a:ext cx="7781544" cy="835622"/>
      </dsp:txXfrm>
    </dsp:sp>
    <dsp:sp modelId="{38A55AA3-E87A-4A75-A64A-217077BAA9BB}">
      <dsp:nvSpPr>
        <dsp:cNvPr id="0" name=""/>
        <dsp:cNvSpPr/>
      </dsp:nvSpPr>
      <dsp:spPr>
        <a:xfrm>
          <a:off x="0" y="3512665"/>
          <a:ext cx="2734056" cy="835622"/>
        </a:xfrm>
        <a:prstGeom prst="round2SameRect">
          <a:avLst>
            <a:gd name="adj1" fmla="val 16670"/>
            <a:gd name="adj2" fmla="val 0"/>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b="1" i="0" kern="1200"/>
            <a:t>Review and Approvals:</a:t>
          </a:r>
          <a:endParaRPr lang="en-US" sz="2500" kern="1200"/>
        </a:p>
      </dsp:txBody>
      <dsp:txXfrm>
        <a:off x="40799" y="3553464"/>
        <a:ext cx="2652458" cy="79482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C05A4C-00BC-4D7C-B024-04AE6FA143BD}">
      <dsp:nvSpPr>
        <dsp:cNvPr id="0" name=""/>
        <dsp:cNvSpPr/>
      </dsp:nvSpPr>
      <dsp:spPr>
        <a:xfrm>
          <a:off x="5482" y="49419"/>
          <a:ext cx="3645544" cy="97200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i="0" kern="1200"/>
            <a:t>Specific Test Activities:</a:t>
          </a:r>
          <a:endParaRPr lang="en-US" sz="1800" kern="1200"/>
        </a:p>
      </dsp:txBody>
      <dsp:txXfrm>
        <a:off x="491482" y="49419"/>
        <a:ext cx="2673544" cy="972000"/>
      </dsp:txXfrm>
    </dsp:sp>
    <dsp:sp modelId="{7DACD929-9CF1-4CC1-B987-179096190410}">
      <dsp:nvSpPr>
        <dsp:cNvPr id="0" name=""/>
        <dsp:cNvSpPr/>
      </dsp:nvSpPr>
      <dsp:spPr>
        <a:xfrm>
          <a:off x="5482" y="1142919"/>
          <a:ext cx="2916435" cy="315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00100">
            <a:lnSpc>
              <a:spcPct val="90000"/>
            </a:lnSpc>
            <a:spcBef>
              <a:spcPct val="0"/>
            </a:spcBef>
            <a:spcAft>
              <a:spcPct val="15000"/>
            </a:spcAft>
            <a:buChar char="•"/>
          </a:pPr>
          <a:r>
            <a:rPr lang="en-US" sz="1800" b="0" i="0" kern="1200" dirty="0"/>
            <a:t>Data Migration Testing: Ensuring accurate data transfer.</a:t>
          </a:r>
          <a:endParaRPr lang="en-US" sz="1800" kern="1200" dirty="0"/>
        </a:p>
        <a:p>
          <a:pPr marL="171450" lvl="1" indent="-171450" algn="l" defTabSz="800100">
            <a:lnSpc>
              <a:spcPct val="90000"/>
            </a:lnSpc>
            <a:spcBef>
              <a:spcPct val="0"/>
            </a:spcBef>
            <a:spcAft>
              <a:spcPct val="15000"/>
            </a:spcAft>
            <a:buChar char="•"/>
          </a:pPr>
          <a:r>
            <a:rPr lang="en-US" sz="1800" b="0" i="0" kern="1200" dirty="0"/>
            <a:t>Security Testing: Validating encryption and access controls.</a:t>
          </a:r>
          <a:endParaRPr lang="en-US" sz="1800" kern="1200" dirty="0"/>
        </a:p>
        <a:p>
          <a:pPr marL="171450" lvl="1" indent="-171450" algn="l" defTabSz="800100">
            <a:lnSpc>
              <a:spcPct val="90000"/>
            </a:lnSpc>
            <a:spcBef>
              <a:spcPct val="0"/>
            </a:spcBef>
            <a:spcAft>
              <a:spcPct val="15000"/>
            </a:spcAft>
            <a:buChar char="•"/>
          </a:pPr>
          <a:r>
            <a:rPr lang="en-US" sz="1800" b="0" i="0" kern="1200"/>
            <a:t>Performance Testing: Assessing system behavior under peak loads.</a:t>
          </a:r>
          <a:endParaRPr lang="en-US" sz="1800" kern="1200"/>
        </a:p>
        <a:p>
          <a:pPr marL="171450" lvl="1" indent="-171450" algn="l" defTabSz="800100">
            <a:lnSpc>
              <a:spcPct val="90000"/>
            </a:lnSpc>
            <a:spcBef>
              <a:spcPct val="0"/>
            </a:spcBef>
            <a:spcAft>
              <a:spcPct val="15000"/>
            </a:spcAft>
            <a:buChar char="•"/>
          </a:pPr>
          <a:r>
            <a:rPr lang="en-US" sz="1800" b="0" i="0" kern="1200" dirty="0"/>
            <a:t>UAT: End-user testing to ensure operational needs are met.</a:t>
          </a:r>
          <a:endParaRPr lang="en-US" sz="1800" kern="1200" dirty="0"/>
        </a:p>
      </dsp:txBody>
      <dsp:txXfrm>
        <a:off x="5482" y="1142919"/>
        <a:ext cx="2916435" cy="3159000"/>
      </dsp:txXfrm>
    </dsp:sp>
    <dsp:sp modelId="{5AA88941-979E-49A6-96AF-137F9F5A9F37}">
      <dsp:nvSpPr>
        <dsp:cNvPr id="0" name=""/>
        <dsp:cNvSpPr/>
      </dsp:nvSpPr>
      <dsp:spPr>
        <a:xfrm>
          <a:off x="3435027" y="49419"/>
          <a:ext cx="3645544" cy="97200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i="0" kern="1200"/>
            <a:t>Handling Defects:</a:t>
          </a:r>
          <a:endParaRPr lang="en-US" sz="1800" kern="1200"/>
        </a:p>
      </dsp:txBody>
      <dsp:txXfrm>
        <a:off x="3921027" y="49419"/>
        <a:ext cx="2673544" cy="972000"/>
      </dsp:txXfrm>
    </dsp:sp>
    <dsp:sp modelId="{F2DCCD0C-8D86-49E7-BC37-98E023232B68}">
      <dsp:nvSpPr>
        <dsp:cNvPr id="0" name=""/>
        <dsp:cNvSpPr/>
      </dsp:nvSpPr>
      <dsp:spPr>
        <a:xfrm>
          <a:off x="3435027" y="1142919"/>
          <a:ext cx="2916435" cy="315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00100">
            <a:lnSpc>
              <a:spcPct val="90000"/>
            </a:lnSpc>
            <a:spcBef>
              <a:spcPct val="0"/>
            </a:spcBef>
            <a:spcAft>
              <a:spcPct val="15000"/>
            </a:spcAft>
            <a:buChar char="•"/>
          </a:pPr>
          <a:r>
            <a:rPr lang="en-US" sz="1800" b="0" i="0" kern="1200"/>
            <a:t>Defect Tracking: Utilizing JIRA for recording and managing defects.</a:t>
          </a:r>
          <a:endParaRPr lang="en-US" sz="1800" kern="1200"/>
        </a:p>
        <a:p>
          <a:pPr marL="171450" lvl="1" indent="-171450" algn="l" defTabSz="800100">
            <a:lnSpc>
              <a:spcPct val="90000"/>
            </a:lnSpc>
            <a:spcBef>
              <a:spcPct val="0"/>
            </a:spcBef>
            <a:spcAft>
              <a:spcPct val="15000"/>
            </a:spcAft>
            <a:buChar char="•"/>
          </a:pPr>
          <a:r>
            <a:rPr lang="en-US" sz="1800" b="0" i="0" kern="1200"/>
            <a:t>Retesting and Regression Testing: Ensuring issues are resolved and no new issues are introduced.</a:t>
          </a:r>
          <a:endParaRPr lang="en-US" sz="1800" kern="1200"/>
        </a:p>
      </dsp:txBody>
      <dsp:txXfrm>
        <a:off x="3435027" y="1142919"/>
        <a:ext cx="2916435" cy="3159000"/>
      </dsp:txXfrm>
    </dsp:sp>
    <dsp:sp modelId="{FCF9F7B8-AC42-42BD-B457-84755BA6D694}">
      <dsp:nvSpPr>
        <dsp:cNvPr id="0" name=""/>
        <dsp:cNvSpPr/>
      </dsp:nvSpPr>
      <dsp:spPr>
        <a:xfrm>
          <a:off x="6864572" y="49419"/>
          <a:ext cx="3645544" cy="97200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i="0" kern="1200"/>
            <a:t>Sign-offs Required:</a:t>
          </a:r>
          <a:endParaRPr lang="en-US" sz="1800" kern="1200"/>
        </a:p>
      </dsp:txBody>
      <dsp:txXfrm>
        <a:off x="7350572" y="49419"/>
        <a:ext cx="2673544" cy="972000"/>
      </dsp:txXfrm>
    </dsp:sp>
    <dsp:sp modelId="{F19CF393-2321-453F-B33F-A57D46BA312D}">
      <dsp:nvSpPr>
        <dsp:cNvPr id="0" name=""/>
        <dsp:cNvSpPr/>
      </dsp:nvSpPr>
      <dsp:spPr>
        <a:xfrm>
          <a:off x="6864572" y="1142919"/>
          <a:ext cx="2916435" cy="315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00100">
            <a:lnSpc>
              <a:spcPct val="90000"/>
            </a:lnSpc>
            <a:spcBef>
              <a:spcPct val="0"/>
            </a:spcBef>
            <a:spcAft>
              <a:spcPct val="15000"/>
            </a:spcAft>
            <a:buChar char="•"/>
          </a:pPr>
          <a:r>
            <a:rPr lang="en-US" sz="1800" b="0" i="0" kern="1200"/>
            <a:t>QA Lead and Project Sponsor sign-offs at key milestones.</a:t>
          </a:r>
          <a:endParaRPr lang="en-US" sz="1800" kern="1200"/>
        </a:p>
      </dsp:txBody>
      <dsp:txXfrm>
        <a:off x="6864572" y="1142919"/>
        <a:ext cx="2916435" cy="31590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7ACD09-B9EC-4D41-84C0-0BECBC2293F3}">
      <dsp:nvSpPr>
        <dsp:cNvPr id="0" name=""/>
        <dsp:cNvSpPr/>
      </dsp:nvSpPr>
      <dsp:spPr>
        <a:xfrm>
          <a:off x="4880" y="0"/>
          <a:ext cx="1815479" cy="394944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CA" sz="2000" kern="1200" dirty="0"/>
            <a:t>Introduction</a:t>
          </a:r>
        </a:p>
      </dsp:txBody>
      <dsp:txXfrm>
        <a:off x="4880" y="0"/>
        <a:ext cx="1815479" cy="1184834"/>
      </dsp:txXfrm>
    </dsp:sp>
    <dsp:sp modelId="{BAB88E60-D394-4380-ACB6-8172B5AF783D}">
      <dsp:nvSpPr>
        <dsp:cNvPr id="0" name=""/>
        <dsp:cNvSpPr/>
      </dsp:nvSpPr>
      <dsp:spPr>
        <a:xfrm>
          <a:off x="186428" y="1091364"/>
          <a:ext cx="1452383" cy="25671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b="0" i="0" kern="1200" dirty="0"/>
            <a:t>The implementation strategy for the BMO Cloud-Based Data Management Solution is designed to ensure a smooth transition to the new system while maximizing efficiency and minimizing disruptions.</a:t>
          </a:r>
          <a:endParaRPr lang="en-US" sz="1000" kern="1200" dirty="0"/>
        </a:p>
      </dsp:txBody>
      <dsp:txXfrm>
        <a:off x="228967" y="1133903"/>
        <a:ext cx="1367305" cy="2482062"/>
      </dsp:txXfrm>
    </dsp:sp>
    <dsp:sp modelId="{0D909A45-7700-4B76-A1DC-1373C8C643BB}">
      <dsp:nvSpPr>
        <dsp:cNvPr id="0" name=""/>
        <dsp:cNvSpPr/>
      </dsp:nvSpPr>
      <dsp:spPr>
        <a:xfrm>
          <a:off x="1956521" y="0"/>
          <a:ext cx="1815479" cy="394944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Scope &amp; Objective:</a:t>
          </a:r>
          <a:endParaRPr lang="en-US" sz="2000" b="0" kern="1200" dirty="0"/>
        </a:p>
      </dsp:txBody>
      <dsp:txXfrm>
        <a:off x="1956521" y="0"/>
        <a:ext cx="1815479" cy="1184834"/>
      </dsp:txXfrm>
    </dsp:sp>
    <dsp:sp modelId="{B56889A7-AEB4-4651-982B-526E942811E6}">
      <dsp:nvSpPr>
        <dsp:cNvPr id="0" name=""/>
        <dsp:cNvSpPr/>
      </dsp:nvSpPr>
      <dsp:spPr>
        <a:xfrm>
          <a:off x="2138069" y="1092625"/>
          <a:ext cx="1452383" cy="11908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Font typeface="Arial" panose="020B0604020202020204" pitchFamily="34" charset="0"/>
            <a:buNone/>
          </a:pPr>
          <a:r>
            <a:rPr lang="en-US" sz="1000" b="0" i="0" kern="1200" dirty="0"/>
            <a:t>Enhance and modernize BMO's data management capabilities through the implementation of a cloud-based system.</a:t>
          </a:r>
          <a:endParaRPr lang="en-US" sz="1000" kern="1200" dirty="0"/>
        </a:p>
      </dsp:txBody>
      <dsp:txXfrm>
        <a:off x="2172947" y="1127503"/>
        <a:ext cx="1382627" cy="1121056"/>
      </dsp:txXfrm>
    </dsp:sp>
    <dsp:sp modelId="{AD9881CB-2ED3-4B24-8DBD-88F6B703603B}">
      <dsp:nvSpPr>
        <dsp:cNvPr id="0" name=""/>
        <dsp:cNvSpPr/>
      </dsp:nvSpPr>
      <dsp:spPr>
        <a:xfrm>
          <a:off x="2138069" y="2466640"/>
          <a:ext cx="1452383" cy="11908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Font typeface="Arial" panose="020B0604020202020204" pitchFamily="34" charset="0"/>
            <a:buNone/>
          </a:pPr>
          <a:r>
            <a:rPr lang="en-US" sz="1000" b="0" i="0" kern="1200" dirty="0"/>
            <a:t>Focus on improved data accessibility, security, and analytics capabilities across the organization.</a:t>
          </a:r>
          <a:endParaRPr lang="en-US" sz="1000" kern="1200" dirty="0"/>
        </a:p>
      </dsp:txBody>
      <dsp:txXfrm>
        <a:off x="2172947" y="2501518"/>
        <a:ext cx="1382627" cy="1121056"/>
      </dsp:txXfrm>
    </dsp:sp>
    <dsp:sp modelId="{37CCD07F-4074-4F52-B9A9-F586107E2738}">
      <dsp:nvSpPr>
        <dsp:cNvPr id="0" name=""/>
        <dsp:cNvSpPr/>
      </dsp:nvSpPr>
      <dsp:spPr>
        <a:xfrm>
          <a:off x="3908162" y="0"/>
          <a:ext cx="1815479" cy="394944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Implementation Overview:</a:t>
          </a:r>
          <a:endParaRPr lang="en-US" sz="2000" b="0" kern="1200" dirty="0"/>
        </a:p>
      </dsp:txBody>
      <dsp:txXfrm>
        <a:off x="3908162" y="0"/>
        <a:ext cx="1815479" cy="1184834"/>
      </dsp:txXfrm>
    </dsp:sp>
    <dsp:sp modelId="{C13DADF8-76E9-4779-A96A-E78BFE678CE5}">
      <dsp:nvSpPr>
        <dsp:cNvPr id="0" name=""/>
        <dsp:cNvSpPr/>
      </dsp:nvSpPr>
      <dsp:spPr>
        <a:xfrm>
          <a:off x="4089710" y="1092625"/>
          <a:ext cx="1452383" cy="11908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b="0" i="0" kern="1200" dirty="0"/>
            <a:t>Transition current data management systems to a scalable, cloud-based platform.</a:t>
          </a:r>
          <a:endParaRPr lang="en-US" sz="1000" kern="1200" dirty="0"/>
        </a:p>
      </dsp:txBody>
      <dsp:txXfrm>
        <a:off x="4124588" y="1127503"/>
        <a:ext cx="1382627" cy="1121056"/>
      </dsp:txXfrm>
    </dsp:sp>
    <dsp:sp modelId="{D18F9070-75E4-4643-945C-031CEEB1F1D0}">
      <dsp:nvSpPr>
        <dsp:cNvPr id="0" name=""/>
        <dsp:cNvSpPr/>
      </dsp:nvSpPr>
      <dsp:spPr>
        <a:xfrm>
          <a:off x="4089710" y="2466640"/>
          <a:ext cx="1452383" cy="11908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b="0" i="0" kern="1200" dirty="0"/>
            <a:t>Incorporate state-of-the-art analytics and security protocols to support BMO's digital transformation goals.</a:t>
          </a:r>
          <a:endParaRPr lang="en-US" sz="1000" kern="1200" dirty="0"/>
        </a:p>
      </dsp:txBody>
      <dsp:txXfrm>
        <a:off x="4124588" y="2501518"/>
        <a:ext cx="1382627" cy="1121056"/>
      </dsp:txXfrm>
    </dsp:sp>
    <dsp:sp modelId="{E740020B-3A4E-40B0-8775-6E47794A8487}">
      <dsp:nvSpPr>
        <dsp:cNvPr id="0" name=""/>
        <dsp:cNvSpPr/>
      </dsp:nvSpPr>
      <dsp:spPr>
        <a:xfrm>
          <a:off x="5856861" y="19"/>
          <a:ext cx="1997027" cy="392389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Implementation Schedule:</a:t>
          </a:r>
          <a:endParaRPr lang="en-CA" sz="2000" b="0" kern="1200" dirty="0"/>
        </a:p>
      </dsp:txBody>
      <dsp:txXfrm>
        <a:off x="5856861" y="19"/>
        <a:ext cx="1997027" cy="1177168"/>
      </dsp:txXfrm>
    </dsp:sp>
    <dsp:sp modelId="{6DBF31A8-DC55-46B8-953C-02206CACC8A6}">
      <dsp:nvSpPr>
        <dsp:cNvPr id="0" name=""/>
        <dsp:cNvSpPr/>
      </dsp:nvSpPr>
      <dsp:spPr>
        <a:xfrm>
          <a:off x="6132110" y="1091779"/>
          <a:ext cx="1452383" cy="7759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b="0" i="0" kern="1200"/>
            <a:t>Phased Approach: Gradual migrations to minimize disruptions.</a:t>
          </a:r>
          <a:endParaRPr lang="en-CA" sz="1000" kern="1200"/>
        </a:p>
      </dsp:txBody>
      <dsp:txXfrm>
        <a:off x="6154836" y="1114505"/>
        <a:ext cx="1406931" cy="730456"/>
      </dsp:txXfrm>
    </dsp:sp>
    <dsp:sp modelId="{1D4B105A-7B86-4250-A5F5-5ED76958425F}">
      <dsp:nvSpPr>
        <dsp:cNvPr id="0" name=""/>
        <dsp:cNvSpPr/>
      </dsp:nvSpPr>
      <dsp:spPr>
        <a:xfrm>
          <a:off x="6132110" y="1987058"/>
          <a:ext cx="1452383" cy="7759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b="0" i="0" kern="1200" dirty="0"/>
            <a:t>Big Bang for Specific Features: Simultaneous rollout of critical features.</a:t>
          </a:r>
          <a:endParaRPr lang="en-CA" sz="1000" kern="1200" dirty="0"/>
        </a:p>
      </dsp:txBody>
      <dsp:txXfrm>
        <a:off x="6154836" y="2009784"/>
        <a:ext cx="1406931" cy="730456"/>
      </dsp:txXfrm>
    </dsp:sp>
    <dsp:sp modelId="{12630A33-C62D-4FBC-B601-9728B08D6B92}">
      <dsp:nvSpPr>
        <dsp:cNvPr id="0" name=""/>
        <dsp:cNvSpPr/>
      </dsp:nvSpPr>
      <dsp:spPr>
        <a:xfrm>
          <a:off x="6132110" y="2882337"/>
          <a:ext cx="1452383" cy="7759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b="0" i="0" kern="1200"/>
            <a:t>Backout Strategy: Plan for reverting to previous systems if necessary.</a:t>
          </a:r>
          <a:endParaRPr lang="en-CA" sz="1000" kern="1200"/>
        </a:p>
      </dsp:txBody>
      <dsp:txXfrm>
        <a:off x="6154836" y="2905063"/>
        <a:ext cx="1406931" cy="730456"/>
      </dsp:txXfrm>
    </dsp:sp>
    <dsp:sp modelId="{C9CD8CD1-7322-438C-ADF8-69B0FC8FD3AA}">
      <dsp:nvSpPr>
        <dsp:cNvPr id="0" name=""/>
        <dsp:cNvSpPr/>
      </dsp:nvSpPr>
      <dsp:spPr>
        <a:xfrm>
          <a:off x="7992991" y="0"/>
          <a:ext cx="1997027" cy="394944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Implementation Support:</a:t>
          </a:r>
          <a:endParaRPr lang="en-CA" sz="2000" b="0" kern="1200" dirty="0"/>
        </a:p>
      </dsp:txBody>
      <dsp:txXfrm>
        <a:off x="7992991" y="0"/>
        <a:ext cx="1997027" cy="1184834"/>
      </dsp:txXfrm>
    </dsp:sp>
    <dsp:sp modelId="{0F4B1220-92C8-4CEF-9CC4-90113963E65E}">
      <dsp:nvSpPr>
        <dsp:cNvPr id="0" name=""/>
        <dsp:cNvSpPr/>
      </dsp:nvSpPr>
      <dsp:spPr>
        <a:xfrm>
          <a:off x="8265313" y="1091798"/>
          <a:ext cx="1452383" cy="7759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b="0" i="0" kern="1200"/>
            <a:t>Dedicated Helpdesk: Providing continuous technical support.</a:t>
          </a:r>
          <a:endParaRPr lang="en-CA" sz="1000" kern="1200"/>
        </a:p>
      </dsp:txBody>
      <dsp:txXfrm>
        <a:off x="8288039" y="1114524"/>
        <a:ext cx="1406931" cy="730456"/>
      </dsp:txXfrm>
    </dsp:sp>
    <dsp:sp modelId="{6B29F941-C360-41B3-9513-8B55F668673A}">
      <dsp:nvSpPr>
        <dsp:cNvPr id="0" name=""/>
        <dsp:cNvSpPr/>
      </dsp:nvSpPr>
      <dsp:spPr>
        <a:xfrm>
          <a:off x="8265313" y="1987077"/>
          <a:ext cx="1452383" cy="7759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b="0" i="0" kern="1200"/>
            <a:t>Training Programs: Ensuring employees are equipped to use the new system effectively.</a:t>
          </a:r>
          <a:endParaRPr lang="en-CA" sz="1000" kern="1200"/>
        </a:p>
      </dsp:txBody>
      <dsp:txXfrm>
        <a:off x="8288039" y="2009803"/>
        <a:ext cx="1406931" cy="730456"/>
      </dsp:txXfrm>
    </dsp:sp>
    <dsp:sp modelId="{75C63A57-C1C9-489F-AECC-17EB686B442E}">
      <dsp:nvSpPr>
        <dsp:cNvPr id="0" name=""/>
        <dsp:cNvSpPr/>
      </dsp:nvSpPr>
      <dsp:spPr>
        <a:xfrm>
          <a:off x="8265313" y="2882356"/>
          <a:ext cx="1452383" cy="7759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b="0" i="0" kern="1200" dirty="0"/>
            <a:t>Change Management Team: Facilitating adoption and addressing concerns.</a:t>
          </a:r>
          <a:endParaRPr lang="en-CA" sz="1000" kern="1200" dirty="0"/>
        </a:p>
      </dsp:txBody>
      <dsp:txXfrm>
        <a:off x="8288039" y="2905082"/>
        <a:ext cx="1406931" cy="73045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5AA1A2-D50E-428E-B53B-349461617EB2}">
      <dsp:nvSpPr>
        <dsp:cNvPr id="0" name=""/>
        <dsp:cNvSpPr/>
      </dsp:nvSpPr>
      <dsp:spPr>
        <a:xfrm>
          <a:off x="4880" y="0"/>
          <a:ext cx="1997027" cy="42421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Training of Implementation Staff:</a:t>
          </a:r>
          <a:endParaRPr lang="en-CA" sz="2000" b="0" kern="1200" dirty="0"/>
        </a:p>
      </dsp:txBody>
      <dsp:txXfrm>
        <a:off x="4880" y="0"/>
        <a:ext cx="1997027" cy="1272639"/>
      </dsp:txXfrm>
    </dsp:sp>
    <dsp:sp modelId="{99183DD7-0374-4AF5-8F0D-CF1CDD50DDA0}">
      <dsp:nvSpPr>
        <dsp:cNvPr id="0" name=""/>
        <dsp:cNvSpPr/>
      </dsp:nvSpPr>
      <dsp:spPr>
        <a:xfrm>
          <a:off x="277202" y="1273881"/>
          <a:ext cx="1452383" cy="12790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US" sz="1100" b="0" i="0" kern="1200"/>
            <a:t>Technical Training: IT staff trained on system maintenance, security, and troubleshooting.</a:t>
          </a:r>
          <a:endParaRPr lang="en-CA" sz="1100" kern="1200"/>
        </a:p>
      </dsp:txBody>
      <dsp:txXfrm>
        <a:off x="314664" y="1311343"/>
        <a:ext cx="1377459" cy="1204136"/>
      </dsp:txXfrm>
    </dsp:sp>
    <dsp:sp modelId="{929E29AF-6EC1-4EB3-BF5C-FC14728BC592}">
      <dsp:nvSpPr>
        <dsp:cNvPr id="0" name=""/>
        <dsp:cNvSpPr/>
      </dsp:nvSpPr>
      <dsp:spPr>
        <a:xfrm>
          <a:off x="277202" y="2749720"/>
          <a:ext cx="1452383" cy="12790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US" sz="1100" b="0" i="0" kern="1200"/>
            <a:t>Operational Training: End-users trained on system interface and functionalities.</a:t>
          </a:r>
          <a:endParaRPr lang="en-CA" sz="1100" kern="1200"/>
        </a:p>
      </dsp:txBody>
      <dsp:txXfrm>
        <a:off x="314664" y="2787182"/>
        <a:ext cx="1377459" cy="1204136"/>
      </dsp:txXfrm>
    </dsp:sp>
    <dsp:sp modelId="{73C7213B-E25D-41CD-892C-40C1CCEAA095}">
      <dsp:nvSpPr>
        <dsp:cNvPr id="0" name=""/>
        <dsp:cNvSpPr/>
      </dsp:nvSpPr>
      <dsp:spPr>
        <a:xfrm>
          <a:off x="2138069" y="0"/>
          <a:ext cx="1997027" cy="42421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Client Resource Allocation:</a:t>
          </a:r>
          <a:endParaRPr lang="en-CA" sz="2000" b="0" kern="1200" dirty="0"/>
        </a:p>
      </dsp:txBody>
      <dsp:txXfrm>
        <a:off x="2138069" y="0"/>
        <a:ext cx="1997027" cy="1272639"/>
      </dsp:txXfrm>
    </dsp:sp>
    <dsp:sp modelId="{93D790A5-D8E4-4D10-80E4-5D33F71F5755}">
      <dsp:nvSpPr>
        <dsp:cNvPr id="0" name=""/>
        <dsp:cNvSpPr/>
      </dsp:nvSpPr>
      <dsp:spPr>
        <a:xfrm>
          <a:off x="2410391" y="1273881"/>
          <a:ext cx="1452383" cy="12790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US" sz="1100" b="0" i="0" kern="1200"/>
            <a:t>Allocation of resources for hardware upgrades, software licensing, and training programs.</a:t>
          </a:r>
          <a:endParaRPr lang="en-CA" sz="1100" kern="1200"/>
        </a:p>
      </dsp:txBody>
      <dsp:txXfrm>
        <a:off x="2447853" y="1311343"/>
        <a:ext cx="1377459" cy="1204136"/>
      </dsp:txXfrm>
    </dsp:sp>
    <dsp:sp modelId="{E079D575-51D0-42D9-8B5A-E74C148B2839}">
      <dsp:nvSpPr>
        <dsp:cNvPr id="0" name=""/>
        <dsp:cNvSpPr/>
      </dsp:nvSpPr>
      <dsp:spPr>
        <a:xfrm>
          <a:off x="2410391" y="2749720"/>
          <a:ext cx="1452383" cy="12790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US" sz="1100" b="0" i="0" kern="1200"/>
            <a:t>Project team assigned, including project manager, cloud experts, and training coordinator.</a:t>
          </a:r>
          <a:endParaRPr lang="en-CA" sz="1100" kern="1200"/>
        </a:p>
      </dsp:txBody>
      <dsp:txXfrm>
        <a:off x="2447853" y="2787182"/>
        <a:ext cx="1377459" cy="1204136"/>
      </dsp:txXfrm>
    </dsp:sp>
    <dsp:sp modelId="{C52D4456-8194-4E23-B316-B9F23BF2CC90}">
      <dsp:nvSpPr>
        <dsp:cNvPr id="0" name=""/>
        <dsp:cNvSpPr/>
      </dsp:nvSpPr>
      <dsp:spPr>
        <a:xfrm>
          <a:off x="4271258" y="0"/>
          <a:ext cx="1815479" cy="42421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Client Communication Plan:</a:t>
          </a:r>
          <a:endParaRPr lang="en-CA" sz="2000" b="0" kern="1200" dirty="0"/>
        </a:p>
      </dsp:txBody>
      <dsp:txXfrm>
        <a:off x="4271258" y="0"/>
        <a:ext cx="1815479" cy="1272639"/>
      </dsp:txXfrm>
    </dsp:sp>
    <dsp:sp modelId="{83CDA040-1C64-4AD2-923F-32A383C37554}">
      <dsp:nvSpPr>
        <dsp:cNvPr id="0" name=""/>
        <dsp:cNvSpPr/>
      </dsp:nvSpPr>
      <dsp:spPr>
        <a:xfrm>
          <a:off x="4452806" y="1273881"/>
          <a:ext cx="1452383" cy="12790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US" sz="1100" b="0" i="0" kern="1200"/>
            <a:t>Structured communication plan to keep stakeholders informed.</a:t>
          </a:r>
          <a:endParaRPr lang="en-CA" sz="1100" kern="1200"/>
        </a:p>
      </dsp:txBody>
      <dsp:txXfrm>
        <a:off x="4490268" y="1311343"/>
        <a:ext cx="1377459" cy="1204136"/>
      </dsp:txXfrm>
    </dsp:sp>
    <dsp:sp modelId="{8E9AB60A-B0D1-49DB-81E0-F1FCC7516DC6}">
      <dsp:nvSpPr>
        <dsp:cNvPr id="0" name=""/>
        <dsp:cNvSpPr/>
      </dsp:nvSpPr>
      <dsp:spPr>
        <a:xfrm>
          <a:off x="4452806" y="2749720"/>
          <a:ext cx="1452383" cy="12790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US" sz="1100" b="0" i="0" kern="1200" dirty="0"/>
            <a:t>Regular project updates, pre-rollout sessions, and post-implementation feedback mechanisms.</a:t>
          </a:r>
          <a:endParaRPr lang="en-CA" sz="1100" kern="1200" dirty="0"/>
        </a:p>
      </dsp:txBody>
      <dsp:txXfrm>
        <a:off x="4490268" y="2787182"/>
        <a:ext cx="1377459" cy="1204136"/>
      </dsp:txXfrm>
    </dsp:sp>
    <dsp:sp modelId="{00AB6589-5CE6-4C0D-B5C6-D0497374B6D7}">
      <dsp:nvSpPr>
        <dsp:cNvPr id="0" name=""/>
        <dsp:cNvSpPr/>
      </dsp:nvSpPr>
      <dsp:spPr>
        <a:xfrm>
          <a:off x="6222898" y="0"/>
          <a:ext cx="1815479" cy="42421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Cost Implications and Required Manpower:</a:t>
          </a:r>
          <a:endParaRPr lang="en-CA" sz="2000" b="0" kern="1200" dirty="0"/>
        </a:p>
      </dsp:txBody>
      <dsp:txXfrm>
        <a:off x="6222898" y="0"/>
        <a:ext cx="1815479" cy="1272639"/>
      </dsp:txXfrm>
    </dsp:sp>
    <dsp:sp modelId="{88918F38-B51B-4110-84E3-B382AFDB2446}">
      <dsp:nvSpPr>
        <dsp:cNvPr id="0" name=""/>
        <dsp:cNvSpPr/>
      </dsp:nvSpPr>
      <dsp:spPr>
        <a:xfrm>
          <a:off x="6404446" y="1273881"/>
          <a:ext cx="1452383" cy="12790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US" sz="1100" b="0" i="0" kern="1200"/>
            <a:t>Projected budget of 5 million CAD covering software licenses, hardware upgrades, and training programs.</a:t>
          </a:r>
          <a:endParaRPr lang="en-CA" sz="1100" kern="1200"/>
        </a:p>
      </dsp:txBody>
      <dsp:txXfrm>
        <a:off x="6441908" y="1311343"/>
        <a:ext cx="1377459" cy="1204136"/>
      </dsp:txXfrm>
    </dsp:sp>
    <dsp:sp modelId="{FCA5292E-9C8C-499C-A1D3-18D9FD110508}">
      <dsp:nvSpPr>
        <dsp:cNvPr id="0" name=""/>
        <dsp:cNvSpPr/>
      </dsp:nvSpPr>
      <dsp:spPr>
        <a:xfrm>
          <a:off x="6404446" y="2749720"/>
          <a:ext cx="1452383" cy="12790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US" sz="1100" b="0" i="0" kern="1200"/>
            <a:t>Full-time involvement of project management team, selection of IT staff, and temporary contractors as needed.</a:t>
          </a:r>
          <a:endParaRPr lang="en-CA" sz="1100" kern="1200"/>
        </a:p>
      </dsp:txBody>
      <dsp:txXfrm>
        <a:off x="6441908" y="2787182"/>
        <a:ext cx="1377459" cy="1204136"/>
      </dsp:txXfrm>
    </dsp:sp>
    <dsp:sp modelId="{A5146E2C-0E2B-435B-A643-FF0E5CBB9D7A}">
      <dsp:nvSpPr>
        <dsp:cNvPr id="0" name=""/>
        <dsp:cNvSpPr/>
      </dsp:nvSpPr>
      <dsp:spPr>
        <a:xfrm>
          <a:off x="8174539" y="0"/>
          <a:ext cx="1815479" cy="42421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Impact of Implementation Strategy:</a:t>
          </a:r>
          <a:endParaRPr lang="en-CA" sz="2000" b="0" kern="1200" dirty="0"/>
        </a:p>
      </dsp:txBody>
      <dsp:txXfrm>
        <a:off x="8174539" y="0"/>
        <a:ext cx="1815479" cy="1272639"/>
      </dsp:txXfrm>
    </dsp:sp>
    <dsp:sp modelId="{ADEEA97A-393F-4A38-B965-ECC04789DFDB}">
      <dsp:nvSpPr>
        <dsp:cNvPr id="0" name=""/>
        <dsp:cNvSpPr/>
      </dsp:nvSpPr>
      <dsp:spPr>
        <a:xfrm>
          <a:off x="8356087" y="1273881"/>
          <a:ext cx="1452383" cy="12790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US" sz="1100" b="0" i="0" kern="1200"/>
            <a:t>Expected improvements in data processing, decision-making capabilities, and information security.</a:t>
          </a:r>
          <a:endParaRPr lang="en-CA" sz="1100" kern="1200"/>
        </a:p>
      </dsp:txBody>
      <dsp:txXfrm>
        <a:off x="8393549" y="1311343"/>
        <a:ext cx="1377459" cy="1204136"/>
      </dsp:txXfrm>
    </dsp:sp>
    <dsp:sp modelId="{4FD83B23-366A-4FDD-8DDD-1641B2F23D9A}">
      <dsp:nvSpPr>
        <dsp:cNvPr id="0" name=""/>
        <dsp:cNvSpPr/>
      </dsp:nvSpPr>
      <dsp:spPr>
        <a:xfrm>
          <a:off x="8356087" y="2749720"/>
          <a:ext cx="1452383" cy="12790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US" sz="1100" b="0" i="0" kern="1200"/>
            <a:t>Enhanced customer service and competitive position in the market.</a:t>
          </a:r>
          <a:endParaRPr lang="en-CA" sz="1100" kern="1200"/>
        </a:p>
      </dsp:txBody>
      <dsp:txXfrm>
        <a:off x="8393549" y="2787182"/>
        <a:ext cx="1377459" cy="120413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C1C16-6BB3-45EF-989A-9E39043341A6}">
      <dsp:nvSpPr>
        <dsp:cNvPr id="0" name=""/>
        <dsp:cNvSpPr/>
      </dsp:nvSpPr>
      <dsp:spPr>
        <a:xfrm>
          <a:off x="0" y="50274"/>
          <a:ext cx="4152774" cy="79450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Key Data Elements:</a:t>
          </a:r>
          <a:endParaRPr lang="en-CA" sz="2000" kern="1200"/>
        </a:p>
      </dsp:txBody>
      <dsp:txXfrm>
        <a:off x="38784" y="89058"/>
        <a:ext cx="4075206" cy="716935"/>
      </dsp:txXfrm>
    </dsp:sp>
    <dsp:sp modelId="{B9893BDD-2467-4282-B47D-DB3C441E7AC7}">
      <dsp:nvSpPr>
        <dsp:cNvPr id="0" name=""/>
        <dsp:cNvSpPr/>
      </dsp:nvSpPr>
      <dsp:spPr>
        <a:xfrm>
          <a:off x="0" y="902377"/>
          <a:ext cx="4152774" cy="794503"/>
        </a:xfrm>
        <a:prstGeom prst="roundRect">
          <a:avLst/>
        </a:prstGeom>
        <a:solidFill>
          <a:schemeClr val="accent5">
            <a:hueOff val="-1838336"/>
            <a:satOff val="-255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Customer: ID, Name, Contact Details, Account Info, Transaction History</a:t>
          </a:r>
          <a:endParaRPr lang="en-CA" sz="2000" kern="1200"/>
        </a:p>
      </dsp:txBody>
      <dsp:txXfrm>
        <a:off x="38784" y="941161"/>
        <a:ext cx="4075206" cy="716935"/>
      </dsp:txXfrm>
    </dsp:sp>
    <dsp:sp modelId="{11B0F108-69F5-4B40-B7B6-A9A3EB146C65}">
      <dsp:nvSpPr>
        <dsp:cNvPr id="0" name=""/>
        <dsp:cNvSpPr/>
      </dsp:nvSpPr>
      <dsp:spPr>
        <a:xfrm>
          <a:off x="0" y="1754480"/>
          <a:ext cx="4152774" cy="794503"/>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Account: ID, Customer Link, Type, Balance, Status</a:t>
          </a:r>
          <a:endParaRPr lang="en-CA" sz="2000" kern="1200"/>
        </a:p>
      </dsp:txBody>
      <dsp:txXfrm>
        <a:off x="38784" y="1793264"/>
        <a:ext cx="4075206" cy="716935"/>
      </dsp:txXfrm>
    </dsp:sp>
    <dsp:sp modelId="{C0842843-BFB1-46F7-B9C3-D76551D5126F}">
      <dsp:nvSpPr>
        <dsp:cNvPr id="0" name=""/>
        <dsp:cNvSpPr/>
      </dsp:nvSpPr>
      <dsp:spPr>
        <a:xfrm>
          <a:off x="0" y="2606583"/>
          <a:ext cx="4152774" cy="794503"/>
        </a:xfrm>
        <a:prstGeom prst="roundRect">
          <a:avLst/>
        </a:prstGeom>
        <a:solidFill>
          <a:schemeClr val="accent5">
            <a:hueOff val="-5515009"/>
            <a:satOff val="-7671"/>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Transaction: ID, Account Link, Type, Amount, Timestamp</a:t>
          </a:r>
          <a:endParaRPr lang="en-CA" sz="2000" kern="1200"/>
        </a:p>
      </dsp:txBody>
      <dsp:txXfrm>
        <a:off x="38784" y="2645367"/>
        <a:ext cx="4075206" cy="716935"/>
      </dsp:txXfrm>
    </dsp:sp>
    <dsp:sp modelId="{57CA60A3-7EE7-4013-920A-391DC38A2954}">
      <dsp:nvSpPr>
        <dsp:cNvPr id="0" name=""/>
        <dsp:cNvSpPr/>
      </dsp:nvSpPr>
      <dsp:spPr>
        <a:xfrm>
          <a:off x="0" y="3458686"/>
          <a:ext cx="4152774" cy="794503"/>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Operational Metrics: ID, Project Link, Metric Name, Value, Date</a:t>
          </a:r>
          <a:endParaRPr lang="en-CA" sz="2000" kern="1200"/>
        </a:p>
      </dsp:txBody>
      <dsp:txXfrm>
        <a:off x="38784" y="3497470"/>
        <a:ext cx="4075206" cy="71693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77D5BB-0DEF-4891-A312-388CC523785C}">
      <dsp:nvSpPr>
        <dsp:cNvPr id="0" name=""/>
        <dsp:cNvSpPr/>
      </dsp:nvSpPr>
      <dsp:spPr>
        <a:xfrm>
          <a:off x="0" y="53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413473-B907-42A5-8594-331432620586}">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i="0" kern="1200" dirty="0"/>
            <a:t>Data Migration</a:t>
          </a:r>
          <a:r>
            <a:rPr lang="en-US" sz="1800" b="0" i="0" kern="1200" dirty="0"/>
            <a:t>: Develop a detailed plan to move data from on-premises to cloud platforms, with prioritization based on data relevance and operational impact. Perform thorough testing to ensure data integrity.</a:t>
          </a:r>
          <a:endParaRPr lang="en-US" sz="1800" kern="1200" dirty="0"/>
        </a:p>
      </dsp:txBody>
      <dsp:txXfrm>
        <a:off x="0" y="531"/>
        <a:ext cx="10515600" cy="870055"/>
      </dsp:txXfrm>
    </dsp:sp>
    <dsp:sp modelId="{CC81EF3F-4B81-48C4-B1F2-0694C181F32E}">
      <dsp:nvSpPr>
        <dsp:cNvPr id="0" name=""/>
        <dsp:cNvSpPr/>
      </dsp:nvSpPr>
      <dsp:spPr>
        <a:xfrm>
          <a:off x="0" y="87058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DC1A1C-1434-4909-8D01-D233ED66B3B5}">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i="0" kern="1200"/>
            <a:t>Legacy System Decommissioning</a:t>
          </a:r>
          <a:r>
            <a:rPr lang="en-US" sz="1800" b="0" i="0" kern="1200"/>
            <a:t>: Catalogue and schedule the phase-out of legacy systems, reducing impact on operations. Implement archiving and backup for historical data.</a:t>
          </a:r>
          <a:endParaRPr lang="en-US" sz="1800" kern="1200"/>
        </a:p>
      </dsp:txBody>
      <dsp:txXfrm>
        <a:off x="0" y="870586"/>
        <a:ext cx="10515600" cy="870055"/>
      </dsp:txXfrm>
    </dsp:sp>
    <dsp:sp modelId="{C6FA3391-47DD-491C-AE2F-5D7D846CEEFA}">
      <dsp:nvSpPr>
        <dsp:cNvPr id="0" name=""/>
        <dsp:cNvSpPr/>
      </dsp:nvSpPr>
      <dsp:spPr>
        <a:xfrm>
          <a:off x="0" y="174064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3A44B3-F538-44A2-8C0F-22308216CC51}">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i="0" kern="1200" dirty="0"/>
            <a:t>User Training and Adoption</a:t>
          </a:r>
          <a:r>
            <a:rPr lang="en-US" sz="1800" b="0" i="0" kern="1200" dirty="0"/>
            <a:t>: Launch comprehensive training programs to familiarize users with the new system, providing ongoing support and gathering feedback for improvements.</a:t>
          </a:r>
          <a:endParaRPr lang="en-US" sz="1800" kern="1200" dirty="0"/>
        </a:p>
      </dsp:txBody>
      <dsp:txXfrm>
        <a:off x="0" y="1740641"/>
        <a:ext cx="10515600" cy="870055"/>
      </dsp:txXfrm>
    </dsp:sp>
    <dsp:sp modelId="{00E50A5D-B0FA-4CC7-A7DE-43B198E73C0F}">
      <dsp:nvSpPr>
        <dsp:cNvPr id="0" name=""/>
        <dsp:cNvSpPr/>
      </dsp:nvSpPr>
      <dsp:spPr>
        <a:xfrm>
          <a:off x="0" y="261069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CB1160-2011-4242-B447-8D046B4B8DE7}">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i="0" kern="1200"/>
            <a:t>Change Management</a:t>
          </a:r>
          <a:r>
            <a:rPr lang="en-US" sz="1800" b="0" i="0" kern="1200"/>
            <a:t>: Execute a strategy to minimize resistance and enhance system acceptance, maintaining clear communication and defined roles for the transition team.</a:t>
          </a:r>
          <a:endParaRPr lang="en-US" sz="1800" kern="1200"/>
        </a:p>
      </dsp:txBody>
      <dsp:txXfrm>
        <a:off x="0" y="2610696"/>
        <a:ext cx="10515600" cy="870055"/>
      </dsp:txXfrm>
    </dsp:sp>
    <dsp:sp modelId="{A34046C0-1286-4D17-87E1-0085EA20AEB4}">
      <dsp:nvSpPr>
        <dsp:cNvPr id="0" name=""/>
        <dsp:cNvSpPr/>
      </dsp:nvSpPr>
      <dsp:spPr>
        <a:xfrm>
          <a:off x="0" y="348075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ECA58F-B5AB-4AA9-9F14-C5DCE0CB5457}">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i="0" kern="1200"/>
            <a:t>Post-transition Evaluation</a:t>
          </a:r>
          <a:r>
            <a:rPr lang="en-US" sz="1800" b="0" i="0" kern="1200"/>
            <a:t>: Assess the effectiveness of the transition, identify improvement areas, and document lessons learned for future enhancements.</a:t>
          </a:r>
          <a:endParaRPr lang="en-US" sz="1800" kern="1200"/>
        </a:p>
      </dsp:txBody>
      <dsp:txXfrm>
        <a:off x="0" y="3480751"/>
        <a:ext cx="10515600" cy="87005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7952D7-4658-4FAD-BF91-0CAEE6F08A77}">
      <dsp:nvSpPr>
        <dsp:cNvPr id="0" name=""/>
        <dsp:cNvSpPr/>
      </dsp:nvSpPr>
      <dsp:spPr>
        <a:xfrm rot="5400000">
          <a:off x="-347384" y="349707"/>
          <a:ext cx="2315897" cy="1621128"/>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1" i="0" kern="1200" dirty="0"/>
            <a:t>Conclusions</a:t>
          </a:r>
          <a:endParaRPr lang="en-US" sz="2500" kern="1200" dirty="0"/>
        </a:p>
      </dsp:txBody>
      <dsp:txXfrm rot="-5400000">
        <a:off x="1" y="812886"/>
        <a:ext cx="1621128" cy="694769"/>
      </dsp:txXfrm>
    </dsp:sp>
    <dsp:sp modelId="{00557B02-472C-429A-9F2E-270558F72E6C}">
      <dsp:nvSpPr>
        <dsp:cNvPr id="0" name=""/>
        <dsp:cNvSpPr/>
      </dsp:nvSpPr>
      <dsp:spPr>
        <a:xfrm rot="5400000">
          <a:off x="5315697" y="-3692246"/>
          <a:ext cx="1505333" cy="8894471"/>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b="1" i="0" kern="1200" dirty="0"/>
            <a:t>Operational Efficiency Improved</a:t>
          </a:r>
          <a:r>
            <a:rPr lang="en-US" sz="1200" b="0" i="0" kern="1200" dirty="0"/>
            <a:t>: Streamlined operations and reduced IT costs align with BMO's strategic objectives.</a:t>
          </a:r>
          <a:endParaRPr lang="en-US" sz="1200" kern="1200" dirty="0"/>
        </a:p>
        <a:p>
          <a:pPr marL="114300" lvl="1" indent="-114300" algn="l" defTabSz="533400">
            <a:lnSpc>
              <a:spcPct val="90000"/>
            </a:lnSpc>
            <a:spcBef>
              <a:spcPct val="0"/>
            </a:spcBef>
            <a:spcAft>
              <a:spcPct val="15000"/>
            </a:spcAft>
            <a:buChar char="•"/>
          </a:pPr>
          <a:r>
            <a:rPr lang="en-US" sz="1200" b="1" i="0" kern="1200" dirty="0"/>
            <a:t>Enhanced Customer Experience</a:t>
          </a:r>
          <a:r>
            <a:rPr lang="en-US" sz="1200" b="0" i="0" kern="1200" dirty="0"/>
            <a:t>: Leveraged data analytics for better customer service, leading to higher satisfaction and engagement.</a:t>
          </a:r>
          <a:endParaRPr lang="en-US" sz="1200" kern="1200" dirty="0"/>
        </a:p>
        <a:p>
          <a:pPr marL="114300" lvl="1" indent="-114300" algn="l" defTabSz="533400">
            <a:lnSpc>
              <a:spcPct val="90000"/>
            </a:lnSpc>
            <a:spcBef>
              <a:spcPct val="0"/>
            </a:spcBef>
            <a:spcAft>
              <a:spcPct val="15000"/>
            </a:spcAft>
            <a:buChar char="•"/>
          </a:pPr>
          <a:r>
            <a:rPr lang="en-US" sz="1200" b="1" i="0" kern="1200" dirty="0"/>
            <a:t>Strong ROI</a:t>
          </a:r>
          <a:r>
            <a:rPr lang="en-US" sz="1200" b="0" i="0" kern="1200" dirty="0"/>
            <a:t>: Projected financial benefits justify the investment, with a significant return on investment observed.</a:t>
          </a:r>
          <a:endParaRPr lang="en-US" sz="1200" kern="1200" dirty="0"/>
        </a:p>
        <a:p>
          <a:pPr marL="114300" lvl="1" indent="-114300" algn="l" defTabSz="533400">
            <a:lnSpc>
              <a:spcPct val="90000"/>
            </a:lnSpc>
            <a:spcBef>
              <a:spcPct val="0"/>
            </a:spcBef>
            <a:spcAft>
              <a:spcPct val="15000"/>
            </a:spcAft>
            <a:buChar char="•"/>
          </a:pPr>
          <a:r>
            <a:rPr lang="en-US" sz="1200" b="1" i="0" kern="1200"/>
            <a:t>Robust Security Compliance</a:t>
          </a:r>
          <a:r>
            <a:rPr lang="en-US" sz="1200" b="0" i="0" kern="1200"/>
            <a:t>: Enhanced data protection measures ensure compliance with global standards.</a:t>
          </a:r>
          <a:endParaRPr lang="en-US" sz="1200" kern="1200"/>
        </a:p>
      </dsp:txBody>
      <dsp:txXfrm rot="-5400000">
        <a:off x="1621128" y="75807"/>
        <a:ext cx="8820987" cy="1358365"/>
      </dsp:txXfrm>
    </dsp:sp>
    <dsp:sp modelId="{AE15F82A-3535-4FCC-A25E-DCE9B37846AB}">
      <dsp:nvSpPr>
        <dsp:cNvPr id="0" name=""/>
        <dsp:cNvSpPr/>
      </dsp:nvSpPr>
      <dsp:spPr>
        <a:xfrm rot="5400000">
          <a:off x="-347384" y="2380502"/>
          <a:ext cx="2315897" cy="1621128"/>
        </a:xfrm>
        <a:prstGeom prst="chevron">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1" i="0" kern="1200" dirty="0"/>
            <a:t>Next Steps</a:t>
          </a:r>
          <a:endParaRPr lang="en-US" sz="2500" kern="1200" dirty="0"/>
        </a:p>
      </dsp:txBody>
      <dsp:txXfrm rot="-5400000">
        <a:off x="1" y="2843681"/>
        <a:ext cx="1621128" cy="694769"/>
      </dsp:txXfrm>
    </dsp:sp>
    <dsp:sp modelId="{091A65CE-51A0-45DF-8203-46FF9B8B1DEA}">
      <dsp:nvSpPr>
        <dsp:cNvPr id="0" name=""/>
        <dsp:cNvSpPr/>
      </dsp:nvSpPr>
      <dsp:spPr>
        <a:xfrm rot="5400000">
          <a:off x="5315697" y="-1661451"/>
          <a:ext cx="1505333" cy="8894471"/>
        </a:xfrm>
        <a:prstGeom prst="round2SameRect">
          <a:avLst/>
        </a:prstGeom>
        <a:solidFill>
          <a:schemeClr val="lt1">
            <a:alpha val="90000"/>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b="1" i="0" kern="1200" dirty="0"/>
            <a:t>Ongoing Monitoring &amp; Optimization</a:t>
          </a:r>
          <a:r>
            <a:rPr lang="en-US" sz="1200" b="0" i="0" kern="1200" dirty="0"/>
            <a:t>: Regularly evaluate system performance and scalability to adapt to BMO's evolving needs.</a:t>
          </a:r>
          <a:endParaRPr lang="en-US" sz="1200" kern="1200" dirty="0"/>
        </a:p>
        <a:p>
          <a:pPr marL="114300" lvl="1" indent="-114300" algn="l" defTabSz="533400">
            <a:lnSpc>
              <a:spcPct val="90000"/>
            </a:lnSpc>
            <a:spcBef>
              <a:spcPct val="0"/>
            </a:spcBef>
            <a:spcAft>
              <a:spcPct val="15000"/>
            </a:spcAft>
            <a:buChar char="•"/>
          </a:pPr>
          <a:r>
            <a:rPr lang="en-US" sz="1200" b="1" i="0" kern="1200" dirty="0"/>
            <a:t>Expand Training Programs</a:t>
          </a:r>
          <a:r>
            <a:rPr lang="en-US" sz="1200" b="0" i="0" kern="1200" dirty="0"/>
            <a:t>: Implement continuous learning for staff to ensure proficiency with new technologies.</a:t>
          </a:r>
          <a:endParaRPr lang="en-US" sz="1200" kern="1200" dirty="0"/>
        </a:p>
        <a:p>
          <a:pPr marL="114300" lvl="1" indent="-114300" algn="l" defTabSz="533400">
            <a:lnSpc>
              <a:spcPct val="90000"/>
            </a:lnSpc>
            <a:spcBef>
              <a:spcPct val="0"/>
            </a:spcBef>
            <a:spcAft>
              <a:spcPct val="15000"/>
            </a:spcAft>
            <a:buChar char="•"/>
          </a:pPr>
          <a:r>
            <a:rPr lang="en-US" sz="1200" b="1" i="0" kern="1200" dirty="0"/>
            <a:t>Enhance Data Analytics</a:t>
          </a:r>
          <a:r>
            <a:rPr lang="en-US" sz="1200" b="0" i="0" kern="1200" dirty="0"/>
            <a:t>: Integrate additional data sources and explore advanced analytical tools for deeper insights.</a:t>
          </a:r>
          <a:endParaRPr lang="en-US" sz="1200" kern="1200" dirty="0"/>
        </a:p>
        <a:p>
          <a:pPr marL="114300" lvl="1" indent="-114300" algn="l" defTabSz="533400">
            <a:lnSpc>
              <a:spcPct val="90000"/>
            </a:lnSpc>
            <a:spcBef>
              <a:spcPct val="0"/>
            </a:spcBef>
            <a:spcAft>
              <a:spcPct val="15000"/>
            </a:spcAft>
            <a:buChar char="•"/>
          </a:pPr>
          <a:r>
            <a:rPr lang="en-US" sz="1200" b="1" i="0" kern="1200" dirty="0"/>
            <a:t>Stakeholder Feedback</a:t>
          </a:r>
          <a:r>
            <a:rPr lang="en-US" sz="1200" b="0" i="0" kern="1200" dirty="0"/>
            <a:t>: Conduct a thorough post-implementation review and regular feedback sessions to refine processes and technologies.</a:t>
          </a:r>
          <a:endParaRPr lang="en-US" sz="1200" kern="1200" dirty="0"/>
        </a:p>
        <a:p>
          <a:pPr marL="114300" lvl="1" indent="-114300" algn="l" defTabSz="533400">
            <a:lnSpc>
              <a:spcPct val="90000"/>
            </a:lnSpc>
            <a:spcBef>
              <a:spcPct val="0"/>
            </a:spcBef>
            <a:spcAft>
              <a:spcPct val="15000"/>
            </a:spcAft>
            <a:buChar char="•"/>
          </a:pPr>
          <a:r>
            <a:rPr lang="en-US" sz="1200" b="1" i="0" kern="1200"/>
            <a:t>Plan Future Enhancements</a:t>
          </a:r>
          <a:r>
            <a:rPr lang="en-US" sz="1200" b="0" i="0" kern="1200"/>
            <a:t>: Prepare for the next phase of digital transformation, focusing on artificial intelligence and machine learning.</a:t>
          </a:r>
          <a:endParaRPr lang="en-US" sz="1200" kern="1200"/>
        </a:p>
      </dsp:txBody>
      <dsp:txXfrm rot="-5400000">
        <a:off x="1621128" y="2106602"/>
        <a:ext cx="8820987" cy="13583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5826FC-3693-4512-9AF8-E30846A19D8E}">
      <dsp:nvSpPr>
        <dsp:cNvPr id="0" name=""/>
        <dsp:cNvSpPr/>
      </dsp:nvSpPr>
      <dsp:spPr>
        <a:xfrm rot="5400000">
          <a:off x="6912153" y="-3066551"/>
          <a:ext cx="476909" cy="6729984"/>
        </a:xfrm>
        <a:prstGeom prst="round2Same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IN" sz="1400" b="0" i="0" kern="1200" dirty="0"/>
            <a:t>Responsible for project completion and competitive analysis.</a:t>
          </a:r>
          <a:endParaRPr lang="en-US" sz="1400" kern="1200" dirty="0"/>
        </a:p>
      </dsp:txBody>
      <dsp:txXfrm rot="-5400000">
        <a:off x="3785616" y="83267"/>
        <a:ext cx="6706703" cy="430347"/>
      </dsp:txXfrm>
    </dsp:sp>
    <dsp:sp modelId="{BCE00DB3-0C74-4CA9-AE4D-E6E0BE6EF775}">
      <dsp:nvSpPr>
        <dsp:cNvPr id="0" name=""/>
        <dsp:cNvSpPr/>
      </dsp:nvSpPr>
      <dsp:spPr>
        <a:xfrm>
          <a:off x="0" y="371"/>
          <a:ext cx="3785616" cy="59613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IN" sz="1400" b="0" i="0" kern="1200"/>
            <a:t>Om Patel</a:t>
          </a:r>
        </a:p>
        <a:p>
          <a:pPr marL="0" lvl="0" indent="0" algn="ctr" defTabSz="622300">
            <a:lnSpc>
              <a:spcPct val="90000"/>
            </a:lnSpc>
            <a:spcBef>
              <a:spcPct val="0"/>
            </a:spcBef>
            <a:spcAft>
              <a:spcPct val="35000"/>
            </a:spcAft>
            <a:buNone/>
          </a:pPr>
          <a:r>
            <a:rPr lang="en-IN" sz="1400" b="0" i="0" kern="1200"/>
            <a:t>(Project Leader)</a:t>
          </a:r>
          <a:endParaRPr lang="en-US" sz="1400" kern="1200" dirty="0"/>
        </a:p>
      </dsp:txBody>
      <dsp:txXfrm>
        <a:off x="29101" y="29472"/>
        <a:ext cx="3727414" cy="537935"/>
      </dsp:txXfrm>
    </dsp:sp>
    <dsp:sp modelId="{77B85462-C2D3-4B46-A346-1D25CE0FB3FA}">
      <dsp:nvSpPr>
        <dsp:cNvPr id="0" name=""/>
        <dsp:cNvSpPr/>
      </dsp:nvSpPr>
      <dsp:spPr>
        <a:xfrm rot="5400000">
          <a:off x="6912153" y="-2440607"/>
          <a:ext cx="476909" cy="6729984"/>
        </a:xfrm>
        <a:prstGeom prst="round2Same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IN" sz="1400" b="0" i="0" kern="1200"/>
            <a:t>Overseeing company overview and market analysis.</a:t>
          </a:r>
          <a:endParaRPr lang="en-US" sz="1400" kern="1200"/>
        </a:p>
      </dsp:txBody>
      <dsp:txXfrm rot="-5400000">
        <a:off x="3785616" y="709211"/>
        <a:ext cx="6706703" cy="430347"/>
      </dsp:txXfrm>
    </dsp:sp>
    <dsp:sp modelId="{1D131A32-87F5-4DF7-A615-7EC02553C434}">
      <dsp:nvSpPr>
        <dsp:cNvPr id="0" name=""/>
        <dsp:cNvSpPr/>
      </dsp:nvSpPr>
      <dsp:spPr>
        <a:xfrm>
          <a:off x="0" y="626315"/>
          <a:ext cx="3785616" cy="59613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IN" sz="1400" b="0" i="0" kern="1200"/>
            <a:t>Harmanpreet Singh</a:t>
          </a:r>
        </a:p>
        <a:p>
          <a:pPr marL="0" lvl="0" indent="0" algn="ctr" defTabSz="622300">
            <a:lnSpc>
              <a:spcPct val="90000"/>
            </a:lnSpc>
            <a:spcBef>
              <a:spcPct val="0"/>
            </a:spcBef>
            <a:spcAft>
              <a:spcPct val="35000"/>
            </a:spcAft>
            <a:buNone/>
          </a:pPr>
          <a:r>
            <a:rPr lang="en-IN" sz="1400" b="0" i="0" kern="1200"/>
            <a:t>(Assistant Manager)</a:t>
          </a:r>
          <a:endParaRPr lang="en-US" sz="1400" kern="1200" dirty="0"/>
        </a:p>
      </dsp:txBody>
      <dsp:txXfrm>
        <a:off x="29101" y="655416"/>
        <a:ext cx="3727414" cy="537935"/>
      </dsp:txXfrm>
    </dsp:sp>
    <dsp:sp modelId="{D18686BE-193F-4D10-A330-7CD9C8392055}">
      <dsp:nvSpPr>
        <dsp:cNvPr id="0" name=""/>
        <dsp:cNvSpPr/>
      </dsp:nvSpPr>
      <dsp:spPr>
        <a:xfrm rot="5400000">
          <a:off x="6912153" y="-1814663"/>
          <a:ext cx="476909" cy="6729984"/>
        </a:xfrm>
        <a:prstGeom prst="round2Same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IN" sz="1400" b="0" i="0" kern="1200"/>
            <a:t>Responsible for the creation of Team Contracts and task allocation.</a:t>
          </a:r>
          <a:endParaRPr lang="en-US" sz="1400" kern="1200" dirty="0"/>
        </a:p>
      </dsp:txBody>
      <dsp:txXfrm rot="-5400000">
        <a:off x="3785616" y="1335155"/>
        <a:ext cx="6706703" cy="430347"/>
      </dsp:txXfrm>
    </dsp:sp>
    <dsp:sp modelId="{B0B7DF4B-6892-4B3F-AB2A-962EEF29EAE6}">
      <dsp:nvSpPr>
        <dsp:cNvPr id="0" name=""/>
        <dsp:cNvSpPr/>
      </dsp:nvSpPr>
      <dsp:spPr>
        <a:xfrm>
          <a:off x="0" y="1252259"/>
          <a:ext cx="3785616" cy="59613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IN" sz="1400" b="0" i="0" kern="1200"/>
            <a:t>Dave Deva</a:t>
          </a:r>
        </a:p>
        <a:p>
          <a:pPr marL="0" lvl="0" indent="0" algn="ctr" defTabSz="622300">
            <a:lnSpc>
              <a:spcPct val="90000"/>
            </a:lnSpc>
            <a:spcBef>
              <a:spcPct val="0"/>
            </a:spcBef>
            <a:spcAft>
              <a:spcPct val="35000"/>
            </a:spcAft>
            <a:buNone/>
          </a:pPr>
          <a:r>
            <a:rPr lang="en-IN" sz="1400" b="0" i="0" kern="1200"/>
            <a:t>(Team Leader)</a:t>
          </a:r>
          <a:endParaRPr lang="en-US" sz="1400" kern="1200" dirty="0"/>
        </a:p>
      </dsp:txBody>
      <dsp:txXfrm>
        <a:off x="29101" y="1281360"/>
        <a:ext cx="3727414" cy="537935"/>
      </dsp:txXfrm>
    </dsp:sp>
    <dsp:sp modelId="{BB4C5292-120B-457A-9D53-360CC4D26F9B}">
      <dsp:nvSpPr>
        <dsp:cNvPr id="0" name=""/>
        <dsp:cNvSpPr/>
      </dsp:nvSpPr>
      <dsp:spPr>
        <a:xfrm rot="5400000">
          <a:off x="6912153" y="-1188720"/>
          <a:ext cx="476909" cy="6729984"/>
        </a:xfrm>
        <a:prstGeom prst="round2Same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IN" sz="1400" b="0" i="0" kern="1200"/>
            <a:t>Developing the RACI Matrix.</a:t>
          </a:r>
          <a:endParaRPr lang="en-US" sz="1400" kern="1200"/>
        </a:p>
      </dsp:txBody>
      <dsp:txXfrm rot="-5400000">
        <a:off x="3785616" y="1961098"/>
        <a:ext cx="6706703" cy="430347"/>
      </dsp:txXfrm>
    </dsp:sp>
    <dsp:sp modelId="{4E44B30D-0B6B-4516-8FD7-4315021134B8}">
      <dsp:nvSpPr>
        <dsp:cNvPr id="0" name=""/>
        <dsp:cNvSpPr/>
      </dsp:nvSpPr>
      <dsp:spPr>
        <a:xfrm>
          <a:off x="0" y="1878203"/>
          <a:ext cx="3785616" cy="59613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IN" sz="1400" b="0" i="0" kern="1200" dirty="0" err="1"/>
            <a:t>Froyd</a:t>
          </a:r>
          <a:r>
            <a:rPr lang="en-IN" sz="1400" b="0" i="0" kern="1200" dirty="0"/>
            <a:t> Tandon D Cruz Francis</a:t>
          </a:r>
        </a:p>
        <a:p>
          <a:pPr marL="0" lvl="0" indent="0" algn="ctr" defTabSz="622300">
            <a:lnSpc>
              <a:spcPct val="90000"/>
            </a:lnSpc>
            <a:spcBef>
              <a:spcPct val="0"/>
            </a:spcBef>
            <a:spcAft>
              <a:spcPct val="35000"/>
            </a:spcAft>
            <a:buNone/>
          </a:pPr>
          <a:r>
            <a:rPr lang="en-IN" sz="1400" b="0" i="0" kern="1200" dirty="0"/>
            <a:t>(Business Analyst)</a:t>
          </a:r>
          <a:endParaRPr lang="en-US" sz="1400" kern="1200" dirty="0"/>
        </a:p>
      </dsp:txBody>
      <dsp:txXfrm>
        <a:off x="29101" y="1907304"/>
        <a:ext cx="3727414" cy="537935"/>
      </dsp:txXfrm>
    </dsp:sp>
    <dsp:sp modelId="{B5820725-845E-4C4F-AB5B-784A901D2CB0}">
      <dsp:nvSpPr>
        <dsp:cNvPr id="0" name=""/>
        <dsp:cNvSpPr/>
      </dsp:nvSpPr>
      <dsp:spPr>
        <a:xfrm rot="5400000">
          <a:off x="6912153" y="-562776"/>
          <a:ext cx="476909" cy="6729984"/>
        </a:xfrm>
        <a:prstGeom prst="round2Same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IN" sz="1400" b="0" i="0" kern="1200"/>
            <a:t>Conducting SWOT Analysis.</a:t>
          </a:r>
          <a:endParaRPr lang="en-US" sz="1400" kern="1200" dirty="0"/>
        </a:p>
      </dsp:txBody>
      <dsp:txXfrm rot="-5400000">
        <a:off x="3785616" y="2587042"/>
        <a:ext cx="6706703" cy="430347"/>
      </dsp:txXfrm>
    </dsp:sp>
    <dsp:sp modelId="{E96137AE-A5E0-486F-8332-F0DDE2E2E792}">
      <dsp:nvSpPr>
        <dsp:cNvPr id="0" name=""/>
        <dsp:cNvSpPr/>
      </dsp:nvSpPr>
      <dsp:spPr>
        <a:xfrm>
          <a:off x="0" y="2504147"/>
          <a:ext cx="3785616" cy="59613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IN" sz="1400" b="0" i="0" kern="1200"/>
            <a:t>Dikshita Jain (Research Analyst)</a:t>
          </a:r>
          <a:endParaRPr lang="en-US" sz="1400" kern="1200" dirty="0"/>
        </a:p>
      </dsp:txBody>
      <dsp:txXfrm>
        <a:off x="29101" y="2533248"/>
        <a:ext cx="3727414" cy="537935"/>
      </dsp:txXfrm>
    </dsp:sp>
    <dsp:sp modelId="{A1B70DFF-9FEC-47DA-8B51-3D394D89B7FA}">
      <dsp:nvSpPr>
        <dsp:cNvPr id="0" name=""/>
        <dsp:cNvSpPr/>
      </dsp:nvSpPr>
      <dsp:spPr>
        <a:xfrm rot="5400000">
          <a:off x="6912153" y="63167"/>
          <a:ext cx="476909" cy="6729984"/>
        </a:xfrm>
        <a:prstGeom prst="round2Same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IN" sz="1400" b="0" i="0" kern="1200"/>
            <a:t>Analyzing organizational structure.</a:t>
          </a:r>
          <a:endParaRPr lang="en-US" sz="1400" kern="1200"/>
        </a:p>
      </dsp:txBody>
      <dsp:txXfrm rot="-5400000">
        <a:off x="3785616" y="3212986"/>
        <a:ext cx="6706703" cy="430347"/>
      </dsp:txXfrm>
    </dsp:sp>
    <dsp:sp modelId="{1DA19074-3C57-4DFA-8273-7A156EBAEBB1}">
      <dsp:nvSpPr>
        <dsp:cNvPr id="0" name=""/>
        <dsp:cNvSpPr/>
      </dsp:nvSpPr>
      <dsp:spPr>
        <a:xfrm>
          <a:off x="0" y="3130091"/>
          <a:ext cx="3785616" cy="59613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IN" sz="1400" b="0" i="0" kern="1200"/>
            <a:t>Vijaybharathy Palani</a:t>
          </a:r>
        </a:p>
        <a:p>
          <a:pPr marL="0" lvl="0" indent="0" algn="ctr" defTabSz="622300">
            <a:lnSpc>
              <a:spcPct val="90000"/>
            </a:lnSpc>
            <a:spcBef>
              <a:spcPct val="0"/>
            </a:spcBef>
            <a:spcAft>
              <a:spcPct val="35000"/>
            </a:spcAft>
            <a:buNone/>
          </a:pPr>
          <a:r>
            <a:rPr lang="en-IN" sz="1400" b="0" i="0" kern="1200"/>
            <a:t>(Business Analyst)</a:t>
          </a:r>
          <a:endParaRPr lang="en-US" sz="1400" kern="1200" dirty="0"/>
        </a:p>
      </dsp:txBody>
      <dsp:txXfrm>
        <a:off x="29101" y="3159192"/>
        <a:ext cx="3727414" cy="537935"/>
      </dsp:txXfrm>
    </dsp:sp>
    <dsp:sp modelId="{46EBAAA5-C378-413E-93A9-0276C9280A65}">
      <dsp:nvSpPr>
        <dsp:cNvPr id="0" name=""/>
        <dsp:cNvSpPr/>
      </dsp:nvSpPr>
      <dsp:spPr>
        <a:xfrm rot="5400000">
          <a:off x="6912153" y="689111"/>
          <a:ext cx="476909" cy="6729984"/>
        </a:xfrm>
        <a:prstGeom prst="round2Same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IN" sz="1400" b="0" i="0" kern="1200"/>
            <a:t>Creating team chart and defining roles.</a:t>
          </a:r>
          <a:endParaRPr lang="en-US" sz="1400" kern="1200" dirty="0"/>
        </a:p>
      </dsp:txBody>
      <dsp:txXfrm rot="-5400000">
        <a:off x="3785616" y="3838930"/>
        <a:ext cx="6706703" cy="430347"/>
      </dsp:txXfrm>
    </dsp:sp>
    <dsp:sp modelId="{EB5DD2AE-55DB-4352-8DDB-22A5595A1D32}">
      <dsp:nvSpPr>
        <dsp:cNvPr id="0" name=""/>
        <dsp:cNvSpPr/>
      </dsp:nvSpPr>
      <dsp:spPr>
        <a:xfrm>
          <a:off x="0" y="3756035"/>
          <a:ext cx="3785616" cy="59613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IN" sz="1400" b="0" i="0" kern="1200"/>
            <a:t>Urvish Soni</a:t>
          </a:r>
        </a:p>
        <a:p>
          <a:pPr marL="0" lvl="0" indent="0" algn="ctr" defTabSz="622300">
            <a:lnSpc>
              <a:spcPct val="90000"/>
            </a:lnSpc>
            <a:spcBef>
              <a:spcPct val="0"/>
            </a:spcBef>
            <a:spcAft>
              <a:spcPct val="35000"/>
            </a:spcAft>
            <a:buNone/>
          </a:pPr>
          <a:r>
            <a:rPr lang="en-IN" sz="1400" b="0" i="0" kern="1200"/>
            <a:t>(Business Analyst)</a:t>
          </a:r>
          <a:endParaRPr lang="en-US" sz="1400" kern="1200" dirty="0"/>
        </a:p>
      </dsp:txBody>
      <dsp:txXfrm>
        <a:off x="29101" y="3785136"/>
        <a:ext cx="3727414" cy="537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EC7EC-21E9-4C9E-AC67-67558A423722}">
      <dsp:nvSpPr>
        <dsp:cNvPr id="0" name=""/>
        <dsp:cNvSpPr/>
      </dsp:nvSpPr>
      <dsp:spPr>
        <a:xfrm>
          <a:off x="0" y="314509"/>
          <a:ext cx="10515600" cy="1645875"/>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95732" rIns="816127" bIns="135128" numCol="1" spcCol="1270" anchor="t" anchorCtr="0">
          <a:noAutofit/>
        </a:bodyPr>
        <a:lstStyle/>
        <a:p>
          <a:pPr marL="171450" lvl="1" indent="-171450" algn="l" defTabSz="844550">
            <a:lnSpc>
              <a:spcPct val="90000"/>
            </a:lnSpc>
            <a:spcBef>
              <a:spcPct val="0"/>
            </a:spcBef>
            <a:spcAft>
              <a:spcPct val="15000"/>
            </a:spcAft>
            <a:buChar char="•"/>
          </a:pPr>
          <a:r>
            <a:rPr lang="en-US" sz="1900" b="0" i="0" kern="1200" dirty="0"/>
            <a:t>Bank of Montreal (BMO) faces challenges in adapting to the rapidly evolving digital landscape of the financial industry.</a:t>
          </a:r>
          <a:endParaRPr lang="en-US" sz="1900" kern="1200" dirty="0"/>
        </a:p>
        <a:p>
          <a:pPr marL="171450" lvl="1" indent="-171450" algn="l" defTabSz="844550">
            <a:lnSpc>
              <a:spcPct val="90000"/>
            </a:lnSpc>
            <a:spcBef>
              <a:spcPct val="0"/>
            </a:spcBef>
            <a:spcAft>
              <a:spcPct val="15000"/>
            </a:spcAft>
            <a:buChar char="•"/>
          </a:pPr>
          <a:r>
            <a:rPr lang="en-US" sz="1900" b="0" i="0" kern="1200" dirty="0"/>
            <a:t>Operational and IT costs are escalating, while customer expectations for seamless digital experiences are increasing.</a:t>
          </a:r>
          <a:endParaRPr lang="en-US" sz="1900" kern="1200" dirty="0"/>
        </a:p>
      </dsp:txBody>
      <dsp:txXfrm>
        <a:off x="0" y="314509"/>
        <a:ext cx="10515600" cy="1645875"/>
      </dsp:txXfrm>
    </dsp:sp>
    <dsp:sp modelId="{D962CB2C-D989-4466-BF25-189A8BA113AA}">
      <dsp:nvSpPr>
        <dsp:cNvPr id="0" name=""/>
        <dsp:cNvSpPr/>
      </dsp:nvSpPr>
      <dsp:spPr>
        <a:xfrm>
          <a:off x="525780" y="34069"/>
          <a:ext cx="7360920" cy="5608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defRPr b="1"/>
          </a:pPr>
          <a:r>
            <a:rPr lang="en-US" sz="1900" b="0" i="0" kern="1200"/>
            <a:t>Problem Statement:</a:t>
          </a:r>
          <a:endParaRPr lang="en-US" sz="1900" kern="1200"/>
        </a:p>
      </dsp:txBody>
      <dsp:txXfrm>
        <a:off x="553160" y="61449"/>
        <a:ext cx="7306160" cy="506120"/>
      </dsp:txXfrm>
    </dsp:sp>
    <dsp:sp modelId="{E595B4B4-6501-4F61-A644-D187714AA8E5}">
      <dsp:nvSpPr>
        <dsp:cNvPr id="0" name=""/>
        <dsp:cNvSpPr/>
      </dsp:nvSpPr>
      <dsp:spPr>
        <a:xfrm>
          <a:off x="0" y="2343424"/>
          <a:ext cx="10515600" cy="1975050"/>
        </a:xfrm>
        <a:prstGeom prst="rect">
          <a:avLst/>
        </a:prstGeom>
        <a:solidFill>
          <a:schemeClr val="lt1">
            <a:alpha val="90000"/>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95732" rIns="816127" bIns="135128" numCol="1" spcCol="1270" anchor="t" anchorCtr="0">
          <a:noAutofit/>
        </a:bodyPr>
        <a:lstStyle/>
        <a:p>
          <a:pPr marL="171450" lvl="1" indent="-171450" algn="l" defTabSz="844550">
            <a:lnSpc>
              <a:spcPct val="90000"/>
            </a:lnSpc>
            <a:spcBef>
              <a:spcPct val="0"/>
            </a:spcBef>
            <a:spcAft>
              <a:spcPct val="15000"/>
            </a:spcAft>
            <a:buChar char="•"/>
          </a:pPr>
          <a:r>
            <a:rPr lang="en-US" sz="1900" b="0" i="0" kern="1200"/>
            <a:t>Our project aims to lead BMO's Digital Transformation Acceleration program.</a:t>
          </a:r>
          <a:endParaRPr lang="en-US" sz="1900" kern="1200"/>
        </a:p>
        <a:p>
          <a:pPr marL="171450" lvl="1" indent="-171450" algn="l" defTabSz="844550">
            <a:lnSpc>
              <a:spcPct val="90000"/>
            </a:lnSpc>
            <a:spcBef>
              <a:spcPct val="0"/>
            </a:spcBef>
            <a:spcAft>
              <a:spcPct val="15000"/>
            </a:spcAft>
            <a:buChar char="•"/>
          </a:pPr>
          <a:r>
            <a:rPr lang="en-US" sz="1900" b="0" i="0" kern="1200"/>
            <a:t>By leveraging data analytics and contemporary technological solutions, we intend to streamline operations, reduce costs, and enhance digital capabilities.</a:t>
          </a:r>
          <a:endParaRPr lang="en-US" sz="1900" kern="1200"/>
        </a:p>
        <a:p>
          <a:pPr marL="171450" lvl="1" indent="-171450" algn="l" defTabSz="844550">
            <a:lnSpc>
              <a:spcPct val="90000"/>
            </a:lnSpc>
            <a:spcBef>
              <a:spcPct val="0"/>
            </a:spcBef>
            <a:spcAft>
              <a:spcPct val="15000"/>
            </a:spcAft>
            <a:buChar char="•"/>
          </a:pPr>
          <a:r>
            <a:rPr lang="en-US" sz="1900" b="0" i="0" kern="1200"/>
            <a:t>The goal is to deliver exceptional customer experiences, maintain competitiveness, and drive sustainable growth in the digital era.</a:t>
          </a:r>
          <a:endParaRPr lang="en-US" sz="1900" kern="1200"/>
        </a:p>
      </dsp:txBody>
      <dsp:txXfrm>
        <a:off x="0" y="2343424"/>
        <a:ext cx="10515600" cy="1975050"/>
      </dsp:txXfrm>
    </dsp:sp>
    <dsp:sp modelId="{CACBD1D9-1959-4502-BFC8-709B7434BBE6}">
      <dsp:nvSpPr>
        <dsp:cNvPr id="0" name=""/>
        <dsp:cNvSpPr/>
      </dsp:nvSpPr>
      <dsp:spPr>
        <a:xfrm>
          <a:off x="525780" y="2062984"/>
          <a:ext cx="7360920" cy="56088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defRPr b="1"/>
          </a:pPr>
          <a:r>
            <a:rPr lang="en-US" sz="1900" b="0" i="0" kern="1200"/>
            <a:t>Solution:</a:t>
          </a:r>
          <a:endParaRPr lang="en-US" sz="1900" kern="1200"/>
        </a:p>
      </dsp:txBody>
      <dsp:txXfrm>
        <a:off x="553160" y="2090364"/>
        <a:ext cx="7306160" cy="5061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6D5A8C-AE7D-4D14-A32F-E7E2234C2876}">
      <dsp:nvSpPr>
        <dsp:cNvPr id="0" name=""/>
        <dsp:cNvSpPr/>
      </dsp:nvSpPr>
      <dsp:spPr>
        <a:xfrm>
          <a:off x="910423" y="2583"/>
          <a:ext cx="1830474" cy="91523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b="1" i="0" kern="1200" dirty="0"/>
            <a:t>Mission</a:t>
          </a:r>
          <a:endParaRPr lang="en-US" sz="1900" b="0" i="0" kern="1200" dirty="0"/>
        </a:p>
      </dsp:txBody>
      <dsp:txXfrm>
        <a:off x="937229" y="29389"/>
        <a:ext cx="1776862" cy="861625"/>
      </dsp:txXfrm>
    </dsp:sp>
    <dsp:sp modelId="{FBEFC1DB-746D-4AD3-B163-A30BB569B63E}">
      <dsp:nvSpPr>
        <dsp:cNvPr id="0" name=""/>
        <dsp:cNvSpPr/>
      </dsp:nvSpPr>
      <dsp:spPr>
        <a:xfrm>
          <a:off x="1093470" y="917820"/>
          <a:ext cx="183047" cy="686427"/>
        </a:xfrm>
        <a:custGeom>
          <a:avLst/>
          <a:gdLst/>
          <a:ahLst/>
          <a:cxnLst/>
          <a:rect l="0" t="0" r="0" b="0"/>
          <a:pathLst>
            <a:path>
              <a:moveTo>
                <a:pt x="0" y="0"/>
              </a:moveTo>
              <a:lnTo>
                <a:pt x="0" y="686427"/>
              </a:lnTo>
              <a:lnTo>
                <a:pt x="183047" y="68642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FA12A6-7396-4EB2-B155-909D368AF669}">
      <dsp:nvSpPr>
        <dsp:cNvPr id="0" name=""/>
        <dsp:cNvSpPr/>
      </dsp:nvSpPr>
      <dsp:spPr>
        <a:xfrm>
          <a:off x="1276518" y="1146630"/>
          <a:ext cx="1464379" cy="9152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0" i="0" kern="1200" dirty="0"/>
            <a:t>Dedicated to delivering exceptional customer experiences and defining excellence in banking service.</a:t>
          </a:r>
          <a:endParaRPr lang="en-US" sz="1100" kern="1200" dirty="0"/>
        </a:p>
      </dsp:txBody>
      <dsp:txXfrm>
        <a:off x="1303324" y="1173436"/>
        <a:ext cx="1410767" cy="861625"/>
      </dsp:txXfrm>
    </dsp:sp>
    <dsp:sp modelId="{430F795D-7E2A-458B-929E-FB98F325E4B4}">
      <dsp:nvSpPr>
        <dsp:cNvPr id="0" name=""/>
        <dsp:cNvSpPr/>
      </dsp:nvSpPr>
      <dsp:spPr>
        <a:xfrm>
          <a:off x="3198516" y="2583"/>
          <a:ext cx="1830474" cy="915237"/>
        </a:xfrm>
        <a:prstGeom prst="roundRect">
          <a:avLst>
            <a:gd name="adj" fmla="val 10000"/>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b="1" i="0" kern="1200" dirty="0"/>
            <a:t>Financial Performance (October 2023)</a:t>
          </a:r>
          <a:endParaRPr lang="en-US" sz="1900" kern="1200" dirty="0"/>
        </a:p>
      </dsp:txBody>
      <dsp:txXfrm>
        <a:off x="3225322" y="29389"/>
        <a:ext cx="1776862" cy="861625"/>
      </dsp:txXfrm>
    </dsp:sp>
    <dsp:sp modelId="{DFA4B891-D9D9-4D3D-9B14-36C4CABAEF10}">
      <dsp:nvSpPr>
        <dsp:cNvPr id="0" name=""/>
        <dsp:cNvSpPr/>
      </dsp:nvSpPr>
      <dsp:spPr>
        <a:xfrm>
          <a:off x="3381563" y="917820"/>
          <a:ext cx="183047" cy="686427"/>
        </a:xfrm>
        <a:custGeom>
          <a:avLst/>
          <a:gdLst/>
          <a:ahLst/>
          <a:cxnLst/>
          <a:rect l="0" t="0" r="0" b="0"/>
          <a:pathLst>
            <a:path>
              <a:moveTo>
                <a:pt x="0" y="0"/>
              </a:moveTo>
              <a:lnTo>
                <a:pt x="0" y="686427"/>
              </a:lnTo>
              <a:lnTo>
                <a:pt x="183047" y="68642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DEE0CB-397F-49D7-9DC4-1F4EBBF2322B}">
      <dsp:nvSpPr>
        <dsp:cNvPr id="0" name=""/>
        <dsp:cNvSpPr/>
      </dsp:nvSpPr>
      <dsp:spPr>
        <a:xfrm>
          <a:off x="3564611" y="1146630"/>
          <a:ext cx="1464379" cy="9152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1225557"/>
              <a:satOff val="-1705"/>
              <a:lumOff val="-6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0" i="0" kern="1200"/>
            <a:t>Gross Profit: $23.131 billion (11.67% decrease from the previous year)</a:t>
          </a:r>
          <a:endParaRPr lang="en-US" sz="1100" kern="1200"/>
        </a:p>
      </dsp:txBody>
      <dsp:txXfrm>
        <a:off x="3591417" y="1173436"/>
        <a:ext cx="1410767" cy="861625"/>
      </dsp:txXfrm>
    </dsp:sp>
    <dsp:sp modelId="{0DE8A82B-8C00-4C57-8BA7-894D2DFEE418}">
      <dsp:nvSpPr>
        <dsp:cNvPr id="0" name=""/>
        <dsp:cNvSpPr/>
      </dsp:nvSpPr>
      <dsp:spPr>
        <a:xfrm>
          <a:off x="3381563" y="917820"/>
          <a:ext cx="183047" cy="1830474"/>
        </a:xfrm>
        <a:custGeom>
          <a:avLst/>
          <a:gdLst/>
          <a:ahLst/>
          <a:cxnLst/>
          <a:rect l="0" t="0" r="0" b="0"/>
          <a:pathLst>
            <a:path>
              <a:moveTo>
                <a:pt x="0" y="0"/>
              </a:moveTo>
              <a:lnTo>
                <a:pt x="0" y="1830474"/>
              </a:lnTo>
              <a:lnTo>
                <a:pt x="183047" y="18304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2AC7E1-55BC-4922-8564-BBFBF57DF10C}">
      <dsp:nvSpPr>
        <dsp:cNvPr id="0" name=""/>
        <dsp:cNvSpPr/>
      </dsp:nvSpPr>
      <dsp:spPr>
        <a:xfrm>
          <a:off x="3564611" y="2290676"/>
          <a:ext cx="1464379" cy="9152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2451115"/>
              <a:satOff val="-3409"/>
              <a:lumOff val="-130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0" i="0" kern="1200"/>
            <a:t>Operational Profit: $1.585 billion (68.71% decrease from the previous year)</a:t>
          </a:r>
          <a:endParaRPr lang="en-US" sz="1100" kern="1200"/>
        </a:p>
      </dsp:txBody>
      <dsp:txXfrm>
        <a:off x="3591417" y="2317482"/>
        <a:ext cx="1410767" cy="861625"/>
      </dsp:txXfrm>
    </dsp:sp>
    <dsp:sp modelId="{139D737E-2F24-40C3-80FE-DE51BA1DC41A}">
      <dsp:nvSpPr>
        <dsp:cNvPr id="0" name=""/>
        <dsp:cNvSpPr/>
      </dsp:nvSpPr>
      <dsp:spPr>
        <a:xfrm>
          <a:off x="3381563" y="917820"/>
          <a:ext cx="183047" cy="2974520"/>
        </a:xfrm>
        <a:custGeom>
          <a:avLst/>
          <a:gdLst/>
          <a:ahLst/>
          <a:cxnLst/>
          <a:rect l="0" t="0" r="0" b="0"/>
          <a:pathLst>
            <a:path>
              <a:moveTo>
                <a:pt x="0" y="0"/>
              </a:moveTo>
              <a:lnTo>
                <a:pt x="0" y="2974520"/>
              </a:lnTo>
              <a:lnTo>
                <a:pt x="183047" y="297452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4A7B08-B07C-4447-B46A-39EFA54DB767}">
      <dsp:nvSpPr>
        <dsp:cNvPr id="0" name=""/>
        <dsp:cNvSpPr/>
      </dsp:nvSpPr>
      <dsp:spPr>
        <a:xfrm>
          <a:off x="3564611" y="3434723"/>
          <a:ext cx="1464379" cy="9152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0" i="0" kern="1200"/>
            <a:t>Expenditure on IT and Operations: $46.137 billion (121.32% increase from the previous year)</a:t>
          </a:r>
          <a:endParaRPr lang="en-US" sz="1100" kern="1200"/>
        </a:p>
      </dsp:txBody>
      <dsp:txXfrm>
        <a:off x="3591417" y="3461529"/>
        <a:ext cx="1410767" cy="861625"/>
      </dsp:txXfrm>
    </dsp:sp>
    <dsp:sp modelId="{32395E04-0C74-434C-8AA0-2BFD69F6F0FD}">
      <dsp:nvSpPr>
        <dsp:cNvPr id="0" name=""/>
        <dsp:cNvSpPr/>
      </dsp:nvSpPr>
      <dsp:spPr>
        <a:xfrm>
          <a:off x="5486609" y="2583"/>
          <a:ext cx="1830474" cy="915237"/>
        </a:xfrm>
        <a:prstGeom prst="roundRect">
          <a:avLst>
            <a:gd name="adj" fmla="val 10000"/>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b="1" i="0" kern="1200" dirty="0"/>
            <a:t>Market Capitalization (January 2024)</a:t>
          </a:r>
          <a:endParaRPr lang="en-US" sz="1900" kern="1200" dirty="0"/>
        </a:p>
      </dsp:txBody>
      <dsp:txXfrm>
        <a:off x="5513415" y="29389"/>
        <a:ext cx="1776862" cy="861625"/>
      </dsp:txXfrm>
    </dsp:sp>
    <dsp:sp modelId="{6480ABFF-A71F-44A3-A53E-31437AAAB905}">
      <dsp:nvSpPr>
        <dsp:cNvPr id="0" name=""/>
        <dsp:cNvSpPr/>
      </dsp:nvSpPr>
      <dsp:spPr>
        <a:xfrm>
          <a:off x="5669656" y="917820"/>
          <a:ext cx="183047" cy="686427"/>
        </a:xfrm>
        <a:custGeom>
          <a:avLst/>
          <a:gdLst/>
          <a:ahLst/>
          <a:cxnLst/>
          <a:rect l="0" t="0" r="0" b="0"/>
          <a:pathLst>
            <a:path>
              <a:moveTo>
                <a:pt x="0" y="0"/>
              </a:moveTo>
              <a:lnTo>
                <a:pt x="0" y="686427"/>
              </a:lnTo>
              <a:lnTo>
                <a:pt x="183047" y="68642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F8D605-2B50-4C93-8846-5F32C7B43F6E}">
      <dsp:nvSpPr>
        <dsp:cNvPr id="0" name=""/>
        <dsp:cNvSpPr/>
      </dsp:nvSpPr>
      <dsp:spPr>
        <a:xfrm>
          <a:off x="5852704" y="1146630"/>
          <a:ext cx="1464379" cy="9152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4902230"/>
              <a:satOff val="-6819"/>
              <a:lumOff val="-26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0" i="0" kern="1200" dirty="0"/>
            <a:t>$68.85 billion (World's 235th most valuable company)</a:t>
          </a:r>
          <a:endParaRPr lang="en-CA" sz="1100" kern="1200" dirty="0"/>
        </a:p>
      </dsp:txBody>
      <dsp:txXfrm>
        <a:off x="5879510" y="1173436"/>
        <a:ext cx="1410767" cy="861625"/>
      </dsp:txXfrm>
    </dsp:sp>
    <dsp:sp modelId="{D1A25E5B-66CB-459D-B079-08D3AB2CE58E}">
      <dsp:nvSpPr>
        <dsp:cNvPr id="0" name=""/>
        <dsp:cNvSpPr/>
      </dsp:nvSpPr>
      <dsp:spPr>
        <a:xfrm>
          <a:off x="7774702" y="2583"/>
          <a:ext cx="1830474" cy="915237"/>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b="1" i="0" kern="1200"/>
            <a:t>Strategic Initiatives</a:t>
          </a:r>
          <a:r>
            <a:rPr lang="en-US" sz="1900" b="0" i="0" kern="1200"/>
            <a:t>:</a:t>
          </a:r>
          <a:endParaRPr lang="en-US" sz="1900" kern="1200"/>
        </a:p>
      </dsp:txBody>
      <dsp:txXfrm>
        <a:off x="7801508" y="29389"/>
        <a:ext cx="1776862" cy="861625"/>
      </dsp:txXfrm>
    </dsp:sp>
    <dsp:sp modelId="{D1C6B79B-16B4-4A84-9B77-E2883E307B52}">
      <dsp:nvSpPr>
        <dsp:cNvPr id="0" name=""/>
        <dsp:cNvSpPr/>
      </dsp:nvSpPr>
      <dsp:spPr>
        <a:xfrm>
          <a:off x="7957749" y="917820"/>
          <a:ext cx="183047" cy="686427"/>
        </a:xfrm>
        <a:custGeom>
          <a:avLst/>
          <a:gdLst/>
          <a:ahLst/>
          <a:cxnLst/>
          <a:rect l="0" t="0" r="0" b="0"/>
          <a:pathLst>
            <a:path>
              <a:moveTo>
                <a:pt x="0" y="0"/>
              </a:moveTo>
              <a:lnTo>
                <a:pt x="0" y="686427"/>
              </a:lnTo>
              <a:lnTo>
                <a:pt x="183047" y="68642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C2C50F-B27E-4F50-963E-FC9AF63242A6}">
      <dsp:nvSpPr>
        <dsp:cNvPr id="0" name=""/>
        <dsp:cNvSpPr/>
      </dsp:nvSpPr>
      <dsp:spPr>
        <a:xfrm>
          <a:off x="8140797" y="1146630"/>
          <a:ext cx="1464379" cy="9152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6127787"/>
              <a:satOff val="-8523"/>
              <a:lumOff val="-32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0" i="0" kern="1200" dirty="0"/>
            <a:t>Acquisitions to enhance digital capabilities and client experiences.</a:t>
          </a:r>
          <a:endParaRPr lang="en-US" sz="1100" kern="1200" dirty="0"/>
        </a:p>
      </dsp:txBody>
      <dsp:txXfrm>
        <a:off x="8167603" y="1173436"/>
        <a:ext cx="1410767" cy="861625"/>
      </dsp:txXfrm>
    </dsp:sp>
    <dsp:sp modelId="{1E132440-762E-4DFD-9517-943C19056A11}">
      <dsp:nvSpPr>
        <dsp:cNvPr id="0" name=""/>
        <dsp:cNvSpPr/>
      </dsp:nvSpPr>
      <dsp:spPr>
        <a:xfrm>
          <a:off x="7957749" y="917820"/>
          <a:ext cx="183047" cy="1830474"/>
        </a:xfrm>
        <a:custGeom>
          <a:avLst/>
          <a:gdLst/>
          <a:ahLst/>
          <a:cxnLst/>
          <a:rect l="0" t="0" r="0" b="0"/>
          <a:pathLst>
            <a:path>
              <a:moveTo>
                <a:pt x="0" y="0"/>
              </a:moveTo>
              <a:lnTo>
                <a:pt x="0" y="1830474"/>
              </a:lnTo>
              <a:lnTo>
                <a:pt x="183047" y="18304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F709E2-DACC-46C0-B054-AAAEE3B002CE}">
      <dsp:nvSpPr>
        <dsp:cNvPr id="0" name=""/>
        <dsp:cNvSpPr/>
      </dsp:nvSpPr>
      <dsp:spPr>
        <a:xfrm>
          <a:off x="8140797" y="2290676"/>
          <a:ext cx="1464379" cy="9152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0" i="0" kern="1200" dirty="0"/>
            <a:t>Focus on innovative digital offerings and customer satisfaction.</a:t>
          </a:r>
          <a:endParaRPr lang="en-US" sz="1100" kern="1200" dirty="0"/>
        </a:p>
      </dsp:txBody>
      <dsp:txXfrm>
        <a:off x="8167603" y="2317482"/>
        <a:ext cx="1410767" cy="8616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DDB40-931C-4681-8276-0547C05AE7E8}">
      <dsp:nvSpPr>
        <dsp:cNvPr id="0" name=""/>
        <dsp:cNvSpPr/>
      </dsp:nvSpPr>
      <dsp:spPr>
        <a:xfrm>
          <a:off x="7438" y="539559"/>
          <a:ext cx="2544259" cy="763277"/>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053" tIns="201053" rIns="201053" bIns="201053" numCol="1" spcCol="1270" anchor="ctr" anchorCtr="0">
          <a:noAutofit/>
        </a:bodyPr>
        <a:lstStyle/>
        <a:p>
          <a:pPr marL="0" lvl="0" indent="0" algn="ctr" defTabSz="1111250">
            <a:lnSpc>
              <a:spcPct val="90000"/>
            </a:lnSpc>
            <a:spcBef>
              <a:spcPct val="0"/>
            </a:spcBef>
            <a:spcAft>
              <a:spcPct val="35000"/>
            </a:spcAft>
            <a:buNone/>
            <a:defRPr b="1"/>
          </a:pPr>
          <a:r>
            <a:rPr lang="en-US" sz="2500" b="0" i="0" kern="1200"/>
            <a:t>Strengths:</a:t>
          </a:r>
          <a:endParaRPr lang="en-US" sz="2500" kern="1200"/>
        </a:p>
      </dsp:txBody>
      <dsp:txXfrm>
        <a:off x="7438" y="539559"/>
        <a:ext cx="2544259" cy="763277"/>
      </dsp:txXfrm>
    </dsp:sp>
    <dsp:sp modelId="{937E7687-D904-4FC6-8A66-5CB27290F894}">
      <dsp:nvSpPr>
        <dsp:cNvPr id="0" name=""/>
        <dsp:cNvSpPr/>
      </dsp:nvSpPr>
      <dsp:spPr>
        <a:xfrm>
          <a:off x="7438" y="1302837"/>
          <a:ext cx="2544259" cy="2510147"/>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316" tIns="251316" rIns="251316" bIns="251316" numCol="1" spcCol="1270" anchor="t" anchorCtr="0">
          <a:noAutofit/>
        </a:bodyPr>
        <a:lstStyle/>
        <a:p>
          <a:pPr marL="0" lvl="0" indent="0" algn="l" defTabSz="533400">
            <a:lnSpc>
              <a:spcPct val="90000"/>
            </a:lnSpc>
            <a:spcBef>
              <a:spcPct val="0"/>
            </a:spcBef>
            <a:spcAft>
              <a:spcPct val="35000"/>
            </a:spcAft>
            <a:buNone/>
          </a:pPr>
          <a:r>
            <a:rPr lang="en-US" sz="1200" b="0" i="0" kern="1200"/>
            <a:t>Strong brand recognition and reputation in the financial industry.</a:t>
          </a:r>
          <a:endParaRPr lang="en-US" sz="1200" kern="1200"/>
        </a:p>
        <a:p>
          <a:pPr marL="0" lvl="0" indent="0" algn="l" defTabSz="533400">
            <a:lnSpc>
              <a:spcPct val="90000"/>
            </a:lnSpc>
            <a:spcBef>
              <a:spcPct val="0"/>
            </a:spcBef>
            <a:spcAft>
              <a:spcPct val="35000"/>
            </a:spcAft>
            <a:buNone/>
          </a:pPr>
          <a:r>
            <a:rPr lang="en-US" sz="1200" b="0" i="0" kern="1200" dirty="0"/>
            <a:t>Diversified product portfolio including banking, wealth management, and capital markets services.</a:t>
          </a:r>
          <a:endParaRPr lang="en-US" sz="1200" kern="1200" dirty="0"/>
        </a:p>
        <a:p>
          <a:pPr marL="0" lvl="0" indent="0" algn="l" defTabSz="533400">
            <a:lnSpc>
              <a:spcPct val="90000"/>
            </a:lnSpc>
            <a:spcBef>
              <a:spcPct val="0"/>
            </a:spcBef>
            <a:spcAft>
              <a:spcPct val="35000"/>
            </a:spcAft>
            <a:buNone/>
          </a:pPr>
          <a:r>
            <a:rPr lang="en-US" sz="1200" b="0" i="0" kern="1200"/>
            <a:t>Successful acquisitions to enhance digital capabilities and expand market reach.</a:t>
          </a:r>
          <a:endParaRPr lang="en-US" sz="1200" kern="1200"/>
        </a:p>
      </dsp:txBody>
      <dsp:txXfrm>
        <a:off x="7438" y="1302837"/>
        <a:ext cx="2544259" cy="2510147"/>
      </dsp:txXfrm>
    </dsp:sp>
    <dsp:sp modelId="{3EC99A3B-003C-42F7-A3EA-8812D33DB5A7}">
      <dsp:nvSpPr>
        <dsp:cNvPr id="0" name=""/>
        <dsp:cNvSpPr/>
      </dsp:nvSpPr>
      <dsp:spPr>
        <a:xfrm>
          <a:off x="2659592" y="539559"/>
          <a:ext cx="2544259" cy="763277"/>
        </a:xfrm>
        <a:prstGeom prst="rect">
          <a:avLst/>
        </a:prstGeom>
        <a:solidFill>
          <a:schemeClr val="accent5">
            <a:hueOff val="-2451115"/>
            <a:satOff val="-3409"/>
            <a:lumOff val="-1307"/>
            <a:alphaOff val="0"/>
          </a:schemeClr>
        </a:solidFill>
        <a:ln w="12700" cap="flat" cmpd="sng" algn="ctr">
          <a:solidFill>
            <a:schemeClr val="accent5">
              <a:hueOff val="-2451115"/>
              <a:satOff val="-3409"/>
              <a:lumOff val="-13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053" tIns="201053" rIns="201053" bIns="201053" numCol="1" spcCol="1270" anchor="ctr" anchorCtr="0">
          <a:noAutofit/>
        </a:bodyPr>
        <a:lstStyle/>
        <a:p>
          <a:pPr marL="0" lvl="0" indent="0" algn="ctr" defTabSz="1111250">
            <a:lnSpc>
              <a:spcPct val="90000"/>
            </a:lnSpc>
            <a:spcBef>
              <a:spcPct val="0"/>
            </a:spcBef>
            <a:spcAft>
              <a:spcPct val="35000"/>
            </a:spcAft>
            <a:buNone/>
            <a:defRPr b="1"/>
          </a:pPr>
          <a:r>
            <a:rPr lang="en-US" sz="2500" b="0" i="0" kern="1200"/>
            <a:t>Weaknesses:</a:t>
          </a:r>
          <a:endParaRPr lang="en-US" sz="2500" kern="1200"/>
        </a:p>
      </dsp:txBody>
      <dsp:txXfrm>
        <a:off x="2659592" y="539559"/>
        <a:ext cx="2544259" cy="763277"/>
      </dsp:txXfrm>
    </dsp:sp>
    <dsp:sp modelId="{FF1F4783-A55D-436F-8F0B-E20B97632839}">
      <dsp:nvSpPr>
        <dsp:cNvPr id="0" name=""/>
        <dsp:cNvSpPr/>
      </dsp:nvSpPr>
      <dsp:spPr>
        <a:xfrm>
          <a:off x="2659592" y="1302837"/>
          <a:ext cx="2544259" cy="2510147"/>
        </a:xfrm>
        <a:prstGeom prst="rect">
          <a:avLst/>
        </a:prstGeom>
        <a:solidFill>
          <a:schemeClr val="accent5">
            <a:tint val="40000"/>
            <a:alpha val="90000"/>
            <a:hueOff val="-2463918"/>
            <a:satOff val="-4272"/>
            <a:lumOff val="-430"/>
            <a:alphaOff val="0"/>
          </a:schemeClr>
        </a:solidFill>
        <a:ln w="12700" cap="flat" cmpd="sng" algn="ctr">
          <a:solidFill>
            <a:schemeClr val="accent5">
              <a:tint val="40000"/>
              <a:alpha val="90000"/>
              <a:hueOff val="-2463918"/>
              <a:satOff val="-4272"/>
              <a:lumOff val="-43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316" tIns="251316" rIns="251316" bIns="251316" numCol="1" spcCol="1270" anchor="t" anchorCtr="0">
          <a:noAutofit/>
        </a:bodyPr>
        <a:lstStyle/>
        <a:p>
          <a:pPr marL="0" lvl="0" indent="0" algn="l" defTabSz="533400">
            <a:lnSpc>
              <a:spcPct val="90000"/>
            </a:lnSpc>
            <a:spcBef>
              <a:spcPct val="0"/>
            </a:spcBef>
            <a:spcAft>
              <a:spcPct val="35000"/>
            </a:spcAft>
            <a:buNone/>
          </a:pPr>
          <a:r>
            <a:rPr lang="en-US" sz="1200" b="0" i="0" kern="1200"/>
            <a:t>Decreasing operational and IT profitability indicating potential inefficiencies.</a:t>
          </a:r>
          <a:endParaRPr lang="en-US" sz="1200" kern="1200"/>
        </a:p>
        <a:p>
          <a:pPr marL="0" lvl="0" indent="0" algn="l" defTabSz="533400">
            <a:lnSpc>
              <a:spcPct val="90000"/>
            </a:lnSpc>
            <a:spcBef>
              <a:spcPct val="0"/>
            </a:spcBef>
            <a:spcAft>
              <a:spcPct val="35000"/>
            </a:spcAft>
            <a:buNone/>
          </a:pPr>
          <a:r>
            <a:rPr lang="en-US" sz="1200" b="0" i="0" kern="1200"/>
            <a:t>Relatively lower digital growth compared to competitors.</a:t>
          </a:r>
          <a:endParaRPr lang="en-US" sz="1200" kern="1200"/>
        </a:p>
        <a:p>
          <a:pPr marL="0" lvl="0" indent="0" algn="l" defTabSz="533400">
            <a:lnSpc>
              <a:spcPct val="90000"/>
            </a:lnSpc>
            <a:spcBef>
              <a:spcPct val="0"/>
            </a:spcBef>
            <a:spcAft>
              <a:spcPct val="35000"/>
            </a:spcAft>
            <a:buNone/>
          </a:pPr>
          <a:r>
            <a:rPr lang="en-US" sz="1200" b="0" i="0" kern="1200"/>
            <a:t>Vulnerability to economic downturns due to reliance on traditional banking services.</a:t>
          </a:r>
          <a:endParaRPr lang="en-US" sz="1200" kern="1200"/>
        </a:p>
      </dsp:txBody>
      <dsp:txXfrm>
        <a:off x="2659592" y="1302837"/>
        <a:ext cx="2544259" cy="2510147"/>
      </dsp:txXfrm>
    </dsp:sp>
    <dsp:sp modelId="{47C3B787-89DB-45F5-8B84-3DD3CE11C47D}">
      <dsp:nvSpPr>
        <dsp:cNvPr id="0" name=""/>
        <dsp:cNvSpPr/>
      </dsp:nvSpPr>
      <dsp:spPr>
        <a:xfrm>
          <a:off x="5311747" y="539559"/>
          <a:ext cx="2544259" cy="763277"/>
        </a:xfrm>
        <a:prstGeom prst="rect">
          <a:avLst/>
        </a:prstGeom>
        <a:solidFill>
          <a:schemeClr val="accent5">
            <a:hueOff val="-4902230"/>
            <a:satOff val="-6819"/>
            <a:lumOff val="-2615"/>
            <a:alphaOff val="0"/>
          </a:schemeClr>
        </a:solidFill>
        <a:ln w="12700" cap="flat" cmpd="sng" algn="ctr">
          <a:solidFill>
            <a:schemeClr val="accent5">
              <a:hueOff val="-4902230"/>
              <a:satOff val="-6819"/>
              <a:lumOff val="-261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053" tIns="201053" rIns="201053" bIns="201053" numCol="1" spcCol="1270" anchor="ctr" anchorCtr="0">
          <a:noAutofit/>
        </a:bodyPr>
        <a:lstStyle/>
        <a:p>
          <a:pPr marL="0" lvl="0" indent="0" algn="ctr" defTabSz="1111250">
            <a:lnSpc>
              <a:spcPct val="90000"/>
            </a:lnSpc>
            <a:spcBef>
              <a:spcPct val="0"/>
            </a:spcBef>
            <a:spcAft>
              <a:spcPct val="35000"/>
            </a:spcAft>
            <a:buNone/>
            <a:defRPr b="1"/>
          </a:pPr>
          <a:r>
            <a:rPr lang="en-US" sz="2500" b="0" i="0" kern="1200"/>
            <a:t>Opportunities:</a:t>
          </a:r>
          <a:endParaRPr lang="en-US" sz="2500" kern="1200"/>
        </a:p>
      </dsp:txBody>
      <dsp:txXfrm>
        <a:off x="5311747" y="539559"/>
        <a:ext cx="2544259" cy="763277"/>
      </dsp:txXfrm>
    </dsp:sp>
    <dsp:sp modelId="{8A9B01CE-805A-47BA-85AA-3CF023E738BE}">
      <dsp:nvSpPr>
        <dsp:cNvPr id="0" name=""/>
        <dsp:cNvSpPr/>
      </dsp:nvSpPr>
      <dsp:spPr>
        <a:xfrm>
          <a:off x="5311747" y="1302837"/>
          <a:ext cx="2544259" cy="2510147"/>
        </a:xfrm>
        <a:prstGeom prst="rect">
          <a:avLst/>
        </a:prstGeom>
        <a:solidFill>
          <a:schemeClr val="accent5">
            <a:tint val="40000"/>
            <a:alpha val="90000"/>
            <a:hueOff val="-4927837"/>
            <a:satOff val="-8544"/>
            <a:lumOff val="-859"/>
            <a:alphaOff val="0"/>
          </a:schemeClr>
        </a:solidFill>
        <a:ln w="12700" cap="flat" cmpd="sng" algn="ctr">
          <a:solidFill>
            <a:schemeClr val="accent5">
              <a:tint val="40000"/>
              <a:alpha val="90000"/>
              <a:hueOff val="-4927837"/>
              <a:satOff val="-8544"/>
              <a:lumOff val="-85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316" tIns="251316" rIns="251316" bIns="251316" numCol="1" spcCol="1270" anchor="t" anchorCtr="0">
          <a:noAutofit/>
        </a:bodyPr>
        <a:lstStyle/>
        <a:p>
          <a:pPr marL="0" lvl="0" indent="0" algn="l" defTabSz="533400">
            <a:lnSpc>
              <a:spcPct val="90000"/>
            </a:lnSpc>
            <a:spcBef>
              <a:spcPct val="0"/>
            </a:spcBef>
            <a:spcAft>
              <a:spcPct val="35000"/>
            </a:spcAft>
            <a:buNone/>
          </a:pPr>
          <a:r>
            <a:rPr lang="en-US" sz="1200" b="0" i="0" kern="1200" dirty="0"/>
            <a:t>Growth opportunities in emerging markets through strategic expansions and acquisitions.</a:t>
          </a:r>
          <a:endParaRPr lang="en-US" sz="1200" kern="1200" dirty="0"/>
        </a:p>
        <a:p>
          <a:pPr marL="0" lvl="0" indent="0" algn="l" defTabSz="533400">
            <a:lnSpc>
              <a:spcPct val="90000"/>
            </a:lnSpc>
            <a:spcBef>
              <a:spcPct val="0"/>
            </a:spcBef>
            <a:spcAft>
              <a:spcPct val="35000"/>
            </a:spcAft>
            <a:buNone/>
          </a:pPr>
          <a:r>
            <a:rPr lang="en-US" sz="1200" b="0" i="0" kern="1200"/>
            <a:t>Increasing demand for digital banking services providing opportunities for innovation and growth.</a:t>
          </a:r>
          <a:endParaRPr lang="en-US" sz="1200" kern="1200"/>
        </a:p>
        <a:p>
          <a:pPr marL="0" lvl="0" indent="0" algn="l" defTabSz="533400">
            <a:lnSpc>
              <a:spcPct val="90000"/>
            </a:lnSpc>
            <a:spcBef>
              <a:spcPct val="0"/>
            </a:spcBef>
            <a:spcAft>
              <a:spcPct val="35000"/>
            </a:spcAft>
            <a:buNone/>
          </a:pPr>
          <a:r>
            <a:rPr lang="en-US" sz="1200" b="0" i="0" kern="1200"/>
            <a:t>Potential for strategic partnerships and collaborations to enhance market presence.</a:t>
          </a:r>
          <a:endParaRPr lang="en-US" sz="1200" kern="1200"/>
        </a:p>
      </dsp:txBody>
      <dsp:txXfrm>
        <a:off x="5311747" y="1302837"/>
        <a:ext cx="2544259" cy="2510147"/>
      </dsp:txXfrm>
    </dsp:sp>
    <dsp:sp modelId="{87978670-C2C7-4A62-9FB8-A92ADEE66E92}">
      <dsp:nvSpPr>
        <dsp:cNvPr id="0" name=""/>
        <dsp:cNvSpPr/>
      </dsp:nvSpPr>
      <dsp:spPr>
        <a:xfrm>
          <a:off x="7963901" y="539559"/>
          <a:ext cx="2544259" cy="763277"/>
        </a:xfrm>
        <a:prstGeom prst="rect">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053" tIns="201053" rIns="201053" bIns="201053" numCol="1" spcCol="1270" anchor="ctr" anchorCtr="0">
          <a:noAutofit/>
        </a:bodyPr>
        <a:lstStyle/>
        <a:p>
          <a:pPr marL="0" lvl="0" indent="0" algn="ctr" defTabSz="1111250">
            <a:lnSpc>
              <a:spcPct val="90000"/>
            </a:lnSpc>
            <a:spcBef>
              <a:spcPct val="0"/>
            </a:spcBef>
            <a:spcAft>
              <a:spcPct val="35000"/>
            </a:spcAft>
            <a:buNone/>
            <a:defRPr b="1"/>
          </a:pPr>
          <a:r>
            <a:rPr lang="en-US" sz="2500" b="0" i="0" kern="1200"/>
            <a:t>Threats:</a:t>
          </a:r>
          <a:endParaRPr lang="en-US" sz="2500" kern="1200"/>
        </a:p>
      </dsp:txBody>
      <dsp:txXfrm>
        <a:off x="7963901" y="539559"/>
        <a:ext cx="2544259" cy="763277"/>
      </dsp:txXfrm>
    </dsp:sp>
    <dsp:sp modelId="{A0BED1F8-AE46-4C38-971A-3878F8669286}">
      <dsp:nvSpPr>
        <dsp:cNvPr id="0" name=""/>
        <dsp:cNvSpPr/>
      </dsp:nvSpPr>
      <dsp:spPr>
        <a:xfrm>
          <a:off x="7963901" y="1302837"/>
          <a:ext cx="2544259" cy="2510147"/>
        </a:xfrm>
        <a:prstGeom prst="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316" tIns="251316" rIns="251316" bIns="251316" numCol="1" spcCol="1270" anchor="t" anchorCtr="0">
          <a:noAutofit/>
        </a:bodyPr>
        <a:lstStyle/>
        <a:p>
          <a:pPr marL="0" lvl="0" indent="0" algn="l" defTabSz="533400">
            <a:lnSpc>
              <a:spcPct val="90000"/>
            </a:lnSpc>
            <a:spcBef>
              <a:spcPct val="0"/>
            </a:spcBef>
            <a:spcAft>
              <a:spcPct val="35000"/>
            </a:spcAft>
            <a:buNone/>
          </a:pPr>
          <a:r>
            <a:rPr lang="en-US" sz="1200" b="0" i="0" kern="1200"/>
            <a:t>Intense competition from other major banks and fintech companies.</a:t>
          </a:r>
          <a:endParaRPr lang="en-US" sz="1200" kern="1200"/>
        </a:p>
        <a:p>
          <a:pPr marL="0" lvl="0" indent="0" algn="l" defTabSz="533400">
            <a:lnSpc>
              <a:spcPct val="90000"/>
            </a:lnSpc>
            <a:spcBef>
              <a:spcPct val="0"/>
            </a:spcBef>
            <a:spcAft>
              <a:spcPct val="35000"/>
            </a:spcAft>
            <a:buNone/>
          </a:pPr>
          <a:r>
            <a:rPr lang="en-US" sz="1200" b="0" i="0" kern="1200"/>
            <a:t>Regulatory changes and compliance requirements impacting operational costs.</a:t>
          </a:r>
          <a:endParaRPr lang="en-US" sz="1200" kern="1200"/>
        </a:p>
        <a:p>
          <a:pPr marL="0" lvl="0" indent="0" algn="l" defTabSz="533400">
            <a:lnSpc>
              <a:spcPct val="90000"/>
            </a:lnSpc>
            <a:spcBef>
              <a:spcPct val="0"/>
            </a:spcBef>
            <a:spcAft>
              <a:spcPct val="35000"/>
            </a:spcAft>
            <a:buNone/>
          </a:pPr>
          <a:r>
            <a:rPr lang="en-US" sz="1200" b="0" i="0" kern="1200"/>
            <a:t>Cybersecurity threats and data privacy concerns posing risks to customer trust and brand reputation.</a:t>
          </a:r>
          <a:endParaRPr lang="en-US" sz="1200" kern="1200"/>
        </a:p>
      </dsp:txBody>
      <dsp:txXfrm>
        <a:off x="7963901" y="1302837"/>
        <a:ext cx="2544259" cy="251014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2DC0E-5C8D-41B4-8352-8C27F85C203E}">
      <dsp:nvSpPr>
        <dsp:cNvPr id="0" name=""/>
        <dsp:cNvSpPr/>
      </dsp:nvSpPr>
      <dsp:spPr>
        <a:xfrm>
          <a:off x="51" y="357988"/>
          <a:ext cx="4913783" cy="6048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b="0" i="0" kern="1200"/>
            <a:t>Opportunity Identified:</a:t>
          </a:r>
          <a:endParaRPr lang="en-US" sz="2100" kern="1200"/>
        </a:p>
      </dsp:txBody>
      <dsp:txXfrm>
        <a:off x="51" y="357988"/>
        <a:ext cx="4913783" cy="604800"/>
      </dsp:txXfrm>
    </dsp:sp>
    <dsp:sp modelId="{5B50C061-807D-48D9-BDFC-FE5493A1D3FF}">
      <dsp:nvSpPr>
        <dsp:cNvPr id="0" name=""/>
        <dsp:cNvSpPr/>
      </dsp:nvSpPr>
      <dsp:spPr>
        <a:xfrm>
          <a:off x="51" y="962788"/>
          <a:ext cx="4913783" cy="3031766"/>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b="0" i="0" kern="1200" dirty="0"/>
            <a:t>The team has identified an opportunity to enhance BMO's digital banking platform to meet customers' evolving needs and preferences.</a:t>
          </a:r>
          <a:endParaRPr lang="en-CA" sz="2100" kern="1200" dirty="0"/>
        </a:p>
      </dsp:txBody>
      <dsp:txXfrm>
        <a:off x="51" y="962788"/>
        <a:ext cx="4913783" cy="3031766"/>
      </dsp:txXfrm>
    </dsp:sp>
    <dsp:sp modelId="{BF91D3E4-6CEA-46B0-B1D1-38F29A98093F}">
      <dsp:nvSpPr>
        <dsp:cNvPr id="0" name=""/>
        <dsp:cNvSpPr/>
      </dsp:nvSpPr>
      <dsp:spPr>
        <a:xfrm>
          <a:off x="5601764" y="357988"/>
          <a:ext cx="4913783" cy="604800"/>
        </a:xfrm>
        <a:prstGeom prst="rect">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b="0" i="0" kern="1200"/>
            <a:t>Benefits:</a:t>
          </a:r>
          <a:endParaRPr lang="en-US" sz="2100" kern="1200"/>
        </a:p>
      </dsp:txBody>
      <dsp:txXfrm>
        <a:off x="5601764" y="357988"/>
        <a:ext cx="4913783" cy="604800"/>
      </dsp:txXfrm>
    </dsp:sp>
    <dsp:sp modelId="{5D404A16-4043-4DBB-9FC4-84EC4E41732A}">
      <dsp:nvSpPr>
        <dsp:cNvPr id="0" name=""/>
        <dsp:cNvSpPr/>
      </dsp:nvSpPr>
      <dsp:spPr>
        <a:xfrm>
          <a:off x="5601764" y="962788"/>
          <a:ext cx="4913783" cy="3031766"/>
        </a:xfrm>
        <a:prstGeom prst="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b="0" i="0" kern="1200"/>
            <a:t>Enhanced customer engagement and satisfaction through tailored financial guidance and seamless user experience.</a:t>
          </a:r>
          <a:endParaRPr lang="en-US" sz="2100" kern="1200"/>
        </a:p>
        <a:p>
          <a:pPr marL="228600" lvl="1" indent="-228600" algn="l" defTabSz="933450">
            <a:lnSpc>
              <a:spcPct val="90000"/>
            </a:lnSpc>
            <a:spcBef>
              <a:spcPct val="0"/>
            </a:spcBef>
            <a:spcAft>
              <a:spcPct val="15000"/>
            </a:spcAft>
            <a:buChar char="•"/>
          </a:pPr>
          <a:r>
            <a:rPr lang="en-US" sz="2100" b="0" i="0" kern="1200" dirty="0"/>
            <a:t>Increased competitiveness in the digital banking by offering cutting-edge features and functionalities.</a:t>
          </a:r>
          <a:endParaRPr lang="en-US" sz="2100" kern="1200" dirty="0"/>
        </a:p>
        <a:p>
          <a:pPr marL="228600" lvl="1" indent="-228600" algn="l" defTabSz="933450">
            <a:lnSpc>
              <a:spcPct val="90000"/>
            </a:lnSpc>
            <a:spcBef>
              <a:spcPct val="0"/>
            </a:spcBef>
            <a:spcAft>
              <a:spcPct val="15000"/>
            </a:spcAft>
            <a:buChar char="•"/>
          </a:pPr>
          <a:r>
            <a:rPr lang="en-US" sz="2100" b="0" i="0" kern="1200"/>
            <a:t>Potential for revenue growth through increased adoption of digital banking services and cross-selling opportunities.</a:t>
          </a:r>
          <a:endParaRPr lang="en-US" sz="2100" kern="1200"/>
        </a:p>
      </dsp:txBody>
      <dsp:txXfrm>
        <a:off x="5601764" y="962788"/>
        <a:ext cx="4913783" cy="303176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28CE60-3AD8-46FF-9075-4006709C1BB5}">
      <dsp:nvSpPr>
        <dsp:cNvPr id="0" name=""/>
        <dsp:cNvSpPr/>
      </dsp:nvSpPr>
      <dsp:spPr>
        <a:xfrm>
          <a:off x="697" y="1004306"/>
          <a:ext cx="2343931" cy="234393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dirty="0"/>
            <a:t>This ITBA capstone project aims to conduct a competitive and detailed financial analysis of the BMO consultant’s client, the Bank of Montreal.</a:t>
          </a:r>
        </a:p>
      </dsp:txBody>
      <dsp:txXfrm>
        <a:off x="115118" y="1118727"/>
        <a:ext cx="2115089" cy="2115089"/>
      </dsp:txXfrm>
    </dsp:sp>
    <dsp:sp modelId="{30BD9510-FAAD-4B4D-A2D2-4AB2F8BF2FFE}">
      <dsp:nvSpPr>
        <dsp:cNvPr id="0" name=""/>
        <dsp:cNvSpPr/>
      </dsp:nvSpPr>
      <dsp:spPr>
        <a:xfrm>
          <a:off x="2436041" y="1004306"/>
          <a:ext cx="2343931" cy="2343931"/>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dirty="0"/>
            <a:t>The study will cover various factors, including earnings expenditures on IT and operations, ability, market share, current strategy, initiatives, competitive analysis, organizational and executive team structure, and overall corporate and IT mission and visions.</a:t>
          </a:r>
        </a:p>
      </dsp:txBody>
      <dsp:txXfrm>
        <a:off x="2550462" y="1118727"/>
        <a:ext cx="2115089" cy="2115089"/>
      </dsp:txXfrm>
    </dsp:sp>
    <dsp:sp modelId="{15B52AFF-B7EC-4F56-A1F9-4C962D970346}">
      <dsp:nvSpPr>
        <dsp:cNvPr id="0" name=""/>
        <dsp:cNvSpPr/>
      </dsp:nvSpPr>
      <dsp:spPr>
        <a:xfrm>
          <a:off x="4876469" y="1004306"/>
          <a:ext cx="2343931" cy="2343931"/>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dirty="0"/>
            <a:t>The following project also focuses on eight significant points.</a:t>
          </a:r>
        </a:p>
      </dsp:txBody>
      <dsp:txXfrm>
        <a:off x="4990890" y="1118727"/>
        <a:ext cx="2115089" cy="2115089"/>
      </dsp:txXfrm>
    </dsp:sp>
    <dsp:sp modelId="{1D7AA243-3EF6-4337-8486-058A9EDDB602}">
      <dsp:nvSpPr>
        <dsp:cNvPr id="0" name=""/>
        <dsp:cNvSpPr/>
      </dsp:nvSpPr>
      <dsp:spPr>
        <a:xfrm rot="17971134">
          <a:off x="6845141" y="1119794"/>
          <a:ext cx="1946891" cy="0"/>
        </a:xfrm>
        <a:custGeom>
          <a:avLst/>
          <a:gdLst/>
          <a:ahLst/>
          <a:cxnLst/>
          <a:rect l="0" t="0" r="0" b="0"/>
          <a:pathLst>
            <a:path>
              <a:moveTo>
                <a:pt x="0" y="0"/>
              </a:moveTo>
              <a:lnTo>
                <a:pt x="1946891"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7FDC4F-7538-4191-996D-627790DDEDA7}">
      <dsp:nvSpPr>
        <dsp:cNvPr id="0" name=""/>
        <dsp:cNvSpPr/>
      </dsp:nvSpPr>
      <dsp:spPr>
        <a:xfrm>
          <a:off x="8298214" y="272708"/>
          <a:ext cx="273972"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310989-BFF7-4BF0-8486-600D605EE2CC}">
      <dsp:nvSpPr>
        <dsp:cNvPr id="0" name=""/>
        <dsp:cNvSpPr/>
      </dsp:nvSpPr>
      <dsp:spPr>
        <a:xfrm>
          <a:off x="8572186" y="770"/>
          <a:ext cx="1942715" cy="54387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Accuracy in the relevance</a:t>
          </a:r>
        </a:p>
      </dsp:txBody>
      <dsp:txXfrm>
        <a:off x="8572186" y="770"/>
        <a:ext cx="1942715" cy="543875"/>
      </dsp:txXfrm>
    </dsp:sp>
    <dsp:sp modelId="{609316A5-EE35-4934-B6CD-1B311E6FF4A7}">
      <dsp:nvSpPr>
        <dsp:cNvPr id="0" name=""/>
        <dsp:cNvSpPr/>
      </dsp:nvSpPr>
      <dsp:spPr>
        <a:xfrm rot="18504214">
          <a:off x="7046485" y="1421644"/>
          <a:ext cx="1544203" cy="0"/>
        </a:xfrm>
        <a:custGeom>
          <a:avLst/>
          <a:gdLst/>
          <a:ahLst/>
          <a:cxnLst/>
          <a:rect l="0" t="0" r="0" b="0"/>
          <a:pathLst>
            <a:path>
              <a:moveTo>
                <a:pt x="0" y="0"/>
              </a:moveTo>
              <a:lnTo>
                <a:pt x="1544203"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73EEEC-04FF-4836-91B7-AFE84965992C}">
      <dsp:nvSpPr>
        <dsp:cNvPr id="0" name=""/>
        <dsp:cNvSpPr/>
      </dsp:nvSpPr>
      <dsp:spPr>
        <a:xfrm>
          <a:off x="8298214" y="816583"/>
          <a:ext cx="273972"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B47CBA-1321-44C6-817E-18193A8DA975}">
      <dsp:nvSpPr>
        <dsp:cNvPr id="0" name=""/>
        <dsp:cNvSpPr/>
      </dsp:nvSpPr>
      <dsp:spPr>
        <a:xfrm>
          <a:off x="8572186" y="544645"/>
          <a:ext cx="1942715" cy="54387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Scope expectations</a:t>
          </a:r>
        </a:p>
      </dsp:txBody>
      <dsp:txXfrm>
        <a:off x="8572186" y="544645"/>
        <a:ext cx="1942715" cy="543875"/>
      </dsp:txXfrm>
    </dsp:sp>
    <dsp:sp modelId="{62D2FFD9-92DF-4521-B3A5-3F21483A5C69}">
      <dsp:nvSpPr>
        <dsp:cNvPr id="0" name=""/>
        <dsp:cNvSpPr/>
      </dsp:nvSpPr>
      <dsp:spPr>
        <a:xfrm rot="19372643">
          <a:off x="7217057" y="1723495"/>
          <a:ext cx="1203059" cy="0"/>
        </a:xfrm>
        <a:custGeom>
          <a:avLst/>
          <a:gdLst/>
          <a:ahLst/>
          <a:cxnLst/>
          <a:rect l="0" t="0" r="0" b="0"/>
          <a:pathLst>
            <a:path>
              <a:moveTo>
                <a:pt x="0" y="0"/>
              </a:moveTo>
              <a:lnTo>
                <a:pt x="1203059"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CBC965-7800-45AD-98C6-FA9F9450A62D}">
      <dsp:nvSpPr>
        <dsp:cNvPr id="0" name=""/>
        <dsp:cNvSpPr/>
      </dsp:nvSpPr>
      <dsp:spPr>
        <a:xfrm>
          <a:off x="8298214" y="1360458"/>
          <a:ext cx="273972"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455105-1095-47B6-B2EC-24A6B99A4763}">
      <dsp:nvSpPr>
        <dsp:cNvPr id="0" name=""/>
        <dsp:cNvSpPr/>
      </dsp:nvSpPr>
      <dsp:spPr>
        <a:xfrm>
          <a:off x="8572186" y="1088521"/>
          <a:ext cx="1942715" cy="54387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Insightful analysis</a:t>
          </a:r>
        </a:p>
      </dsp:txBody>
      <dsp:txXfrm>
        <a:off x="8572186" y="1088521"/>
        <a:ext cx="1942715" cy="543875"/>
      </dsp:txXfrm>
    </dsp:sp>
    <dsp:sp modelId="{0C805365-64C3-4684-A903-9FA87424D9A6}">
      <dsp:nvSpPr>
        <dsp:cNvPr id="0" name=""/>
        <dsp:cNvSpPr/>
      </dsp:nvSpPr>
      <dsp:spPr>
        <a:xfrm rot="20750372">
          <a:off x="7323929" y="2025346"/>
          <a:ext cx="989315" cy="0"/>
        </a:xfrm>
        <a:custGeom>
          <a:avLst/>
          <a:gdLst/>
          <a:ahLst/>
          <a:cxnLst/>
          <a:rect l="0" t="0" r="0" b="0"/>
          <a:pathLst>
            <a:path>
              <a:moveTo>
                <a:pt x="0" y="0"/>
              </a:moveTo>
              <a:lnTo>
                <a:pt x="989315"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47A20-31AE-4003-8870-B35016A299CD}">
      <dsp:nvSpPr>
        <dsp:cNvPr id="0" name=""/>
        <dsp:cNvSpPr/>
      </dsp:nvSpPr>
      <dsp:spPr>
        <a:xfrm>
          <a:off x="8298214" y="1904334"/>
          <a:ext cx="273972"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7A88EF-919B-4917-82E7-723100895E31}">
      <dsp:nvSpPr>
        <dsp:cNvPr id="0" name=""/>
        <dsp:cNvSpPr/>
      </dsp:nvSpPr>
      <dsp:spPr>
        <a:xfrm>
          <a:off x="8572186" y="1632396"/>
          <a:ext cx="1942715" cy="54387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Clarity and professionalism</a:t>
          </a:r>
        </a:p>
      </dsp:txBody>
      <dsp:txXfrm>
        <a:off x="8572186" y="1632396"/>
        <a:ext cx="1942715" cy="543875"/>
      </dsp:txXfrm>
    </dsp:sp>
    <dsp:sp modelId="{F04096FA-3694-4E68-9AF1-567AAB186061}">
      <dsp:nvSpPr>
        <dsp:cNvPr id="0" name=""/>
        <dsp:cNvSpPr/>
      </dsp:nvSpPr>
      <dsp:spPr>
        <a:xfrm rot="849628">
          <a:off x="7323929" y="2327197"/>
          <a:ext cx="989315" cy="0"/>
        </a:xfrm>
        <a:custGeom>
          <a:avLst/>
          <a:gdLst/>
          <a:ahLst/>
          <a:cxnLst/>
          <a:rect l="0" t="0" r="0" b="0"/>
          <a:pathLst>
            <a:path>
              <a:moveTo>
                <a:pt x="0" y="0"/>
              </a:moveTo>
              <a:lnTo>
                <a:pt x="989315"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2ACF9A-0F69-4268-90A4-7BE0B551BB4C}">
      <dsp:nvSpPr>
        <dsp:cNvPr id="0" name=""/>
        <dsp:cNvSpPr/>
      </dsp:nvSpPr>
      <dsp:spPr>
        <a:xfrm>
          <a:off x="8298214" y="2448209"/>
          <a:ext cx="273972"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6EF9D2-25C7-4DEE-B536-66C29E0ECE35}">
      <dsp:nvSpPr>
        <dsp:cNvPr id="0" name=""/>
        <dsp:cNvSpPr/>
      </dsp:nvSpPr>
      <dsp:spPr>
        <a:xfrm>
          <a:off x="8572186" y="2176272"/>
          <a:ext cx="1942715" cy="54387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Data compliances</a:t>
          </a:r>
        </a:p>
      </dsp:txBody>
      <dsp:txXfrm>
        <a:off x="8572186" y="2176272"/>
        <a:ext cx="1942715" cy="543875"/>
      </dsp:txXfrm>
    </dsp:sp>
    <dsp:sp modelId="{8D7E2412-58FF-422A-9723-3C7240062E89}">
      <dsp:nvSpPr>
        <dsp:cNvPr id="0" name=""/>
        <dsp:cNvSpPr/>
      </dsp:nvSpPr>
      <dsp:spPr>
        <a:xfrm rot="2227357">
          <a:off x="7217057" y="2629048"/>
          <a:ext cx="1203059" cy="0"/>
        </a:xfrm>
        <a:custGeom>
          <a:avLst/>
          <a:gdLst/>
          <a:ahLst/>
          <a:cxnLst/>
          <a:rect l="0" t="0" r="0" b="0"/>
          <a:pathLst>
            <a:path>
              <a:moveTo>
                <a:pt x="0" y="0"/>
              </a:moveTo>
              <a:lnTo>
                <a:pt x="1203059"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616A02-0D84-4676-BCCA-28975EC6F986}">
      <dsp:nvSpPr>
        <dsp:cNvPr id="0" name=""/>
        <dsp:cNvSpPr/>
      </dsp:nvSpPr>
      <dsp:spPr>
        <a:xfrm>
          <a:off x="8298214" y="2992085"/>
          <a:ext cx="273972"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38AE88-78FC-4474-B27B-DA6A79F3D5B8}">
      <dsp:nvSpPr>
        <dsp:cNvPr id="0" name=""/>
        <dsp:cNvSpPr/>
      </dsp:nvSpPr>
      <dsp:spPr>
        <a:xfrm>
          <a:off x="8572186" y="2720147"/>
          <a:ext cx="1942715" cy="54387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Timely submission</a:t>
          </a:r>
        </a:p>
      </dsp:txBody>
      <dsp:txXfrm>
        <a:off x="8572186" y="2720147"/>
        <a:ext cx="1942715" cy="543875"/>
      </dsp:txXfrm>
    </dsp:sp>
    <dsp:sp modelId="{123401A8-28FC-4C3B-835A-4A51D8636B77}">
      <dsp:nvSpPr>
        <dsp:cNvPr id="0" name=""/>
        <dsp:cNvSpPr/>
      </dsp:nvSpPr>
      <dsp:spPr>
        <a:xfrm rot="3095786">
          <a:off x="7046485" y="2930899"/>
          <a:ext cx="1544203" cy="0"/>
        </a:xfrm>
        <a:custGeom>
          <a:avLst/>
          <a:gdLst/>
          <a:ahLst/>
          <a:cxnLst/>
          <a:rect l="0" t="0" r="0" b="0"/>
          <a:pathLst>
            <a:path>
              <a:moveTo>
                <a:pt x="0" y="0"/>
              </a:moveTo>
              <a:lnTo>
                <a:pt x="1544203"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1EDF68-D667-4E1C-90CA-A0F9523F39BF}">
      <dsp:nvSpPr>
        <dsp:cNvPr id="0" name=""/>
        <dsp:cNvSpPr/>
      </dsp:nvSpPr>
      <dsp:spPr>
        <a:xfrm>
          <a:off x="8298214" y="3535960"/>
          <a:ext cx="273972"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61E9CF-7562-4A58-8F05-1A3735E9E4F3}">
      <dsp:nvSpPr>
        <dsp:cNvPr id="0" name=""/>
        <dsp:cNvSpPr/>
      </dsp:nvSpPr>
      <dsp:spPr>
        <a:xfrm>
          <a:off x="8572186" y="3264022"/>
          <a:ext cx="1942715" cy="54387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Stakeholder satisfaction</a:t>
          </a:r>
        </a:p>
      </dsp:txBody>
      <dsp:txXfrm>
        <a:off x="8572186" y="3264022"/>
        <a:ext cx="1942715" cy="543875"/>
      </dsp:txXfrm>
    </dsp:sp>
    <dsp:sp modelId="{CFB0A0D0-B3F4-404F-95A4-68424CD4A4FD}">
      <dsp:nvSpPr>
        <dsp:cNvPr id="0" name=""/>
        <dsp:cNvSpPr/>
      </dsp:nvSpPr>
      <dsp:spPr>
        <a:xfrm rot="3628866">
          <a:off x="6845141" y="3232749"/>
          <a:ext cx="1946891" cy="0"/>
        </a:xfrm>
        <a:custGeom>
          <a:avLst/>
          <a:gdLst/>
          <a:ahLst/>
          <a:cxnLst/>
          <a:rect l="0" t="0" r="0" b="0"/>
          <a:pathLst>
            <a:path>
              <a:moveTo>
                <a:pt x="0" y="0"/>
              </a:moveTo>
              <a:lnTo>
                <a:pt x="1946891"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B8BADE-C49F-4FA7-9707-31975C6ABD40}">
      <dsp:nvSpPr>
        <dsp:cNvPr id="0" name=""/>
        <dsp:cNvSpPr/>
      </dsp:nvSpPr>
      <dsp:spPr>
        <a:xfrm>
          <a:off x="8298214" y="4079835"/>
          <a:ext cx="273972"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65577C-3824-4D77-AFD1-74838F2F299D}">
      <dsp:nvSpPr>
        <dsp:cNvPr id="0" name=""/>
        <dsp:cNvSpPr/>
      </dsp:nvSpPr>
      <dsp:spPr>
        <a:xfrm>
          <a:off x="8572186" y="3807898"/>
          <a:ext cx="1942715" cy="54387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Actionable recommendations</a:t>
          </a:r>
        </a:p>
      </dsp:txBody>
      <dsp:txXfrm>
        <a:off x="8572186" y="3807898"/>
        <a:ext cx="1942715" cy="54387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D21C2-8515-480D-8808-3E941A11A8A0}">
      <dsp:nvSpPr>
        <dsp:cNvPr id="0" name=""/>
        <dsp:cNvSpPr/>
      </dsp:nvSpPr>
      <dsp:spPr>
        <a:xfrm>
          <a:off x="0" y="1805"/>
          <a:ext cx="10515600" cy="91531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BD5F6A-5F2F-417D-8874-1A2549DA9F42}">
      <dsp:nvSpPr>
        <dsp:cNvPr id="0" name=""/>
        <dsp:cNvSpPr/>
      </dsp:nvSpPr>
      <dsp:spPr>
        <a:xfrm>
          <a:off x="276881" y="207750"/>
          <a:ext cx="503420" cy="50342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AEDA7E-3F9A-4106-96C7-D9EB833ED815}">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IN" sz="2200" kern="1200"/>
            <a:t>Project title: Improving IT and Operations</a:t>
          </a:r>
          <a:endParaRPr lang="en-US" sz="2200" kern="1200"/>
        </a:p>
      </dsp:txBody>
      <dsp:txXfrm>
        <a:off x="1057183" y="1805"/>
        <a:ext cx="9458416" cy="915310"/>
      </dsp:txXfrm>
    </dsp:sp>
    <dsp:sp modelId="{F261E412-102A-41ED-B1FA-EF679061568F}">
      <dsp:nvSpPr>
        <dsp:cNvPr id="0" name=""/>
        <dsp:cNvSpPr/>
      </dsp:nvSpPr>
      <dsp:spPr>
        <a:xfrm>
          <a:off x="0" y="1145944"/>
          <a:ext cx="10515600" cy="91531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D0E294-7155-4D98-8E5E-33F97573CB45}">
      <dsp:nvSpPr>
        <dsp:cNvPr id="0" name=""/>
        <dsp:cNvSpPr/>
      </dsp:nvSpPr>
      <dsp:spPr>
        <a:xfrm>
          <a:off x="276881" y="1351889"/>
          <a:ext cx="503420" cy="50342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CC1D6A-970E-4F77-B2F9-1EB0815EE083}">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IN" sz="2200" kern="1200"/>
            <a:t>Project Estimation date: January 8, 2024- April 14, 2024</a:t>
          </a:r>
          <a:endParaRPr lang="en-US" sz="2200" kern="1200" dirty="0"/>
        </a:p>
      </dsp:txBody>
      <dsp:txXfrm>
        <a:off x="1057183" y="1145944"/>
        <a:ext cx="9458416" cy="915310"/>
      </dsp:txXfrm>
    </dsp:sp>
    <dsp:sp modelId="{A29EF747-8BB3-4C9D-8269-44536A9241EA}">
      <dsp:nvSpPr>
        <dsp:cNvPr id="0" name=""/>
        <dsp:cNvSpPr/>
      </dsp:nvSpPr>
      <dsp:spPr>
        <a:xfrm>
          <a:off x="0" y="2290082"/>
          <a:ext cx="10515600" cy="91531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7E9C8B-5346-4649-84BD-ACECE7B50B9D}">
      <dsp:nvSpPr>
        <dsp:cNvPr id="0" name=""/>
        <dsp:cNvSpPr/>
      </dsp:nvSpPr>
      <dsp:spPr>
        <a:xfrm>
          <a:off x="276881" y="2496027"/>
          <a:ext cx="503420" cy="503420"/>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B94522-9DF6-4907-B2AF-6530C6D02453}">
      <dsp:nvSpPr>
        <dsp:cNvPr id="0" name=""/>
        <dsp:cNvSpPr/>
      </dsp:nvSpPr>
      <dsp:spPr>
        <a:xfrm>
          <a:off x="1057183" y="2290082"/>
          <a:ext cx="4732020"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IN" sz="2200" kern="1200"/>
            <a:t>Goal and objectives:</a:t>
          </a:r>
          <a:endParaRPr lang="en-US" sz="2200" kern="1200"/>
        </a:p>
      </dsp:txBody>
      <dsp:txXfrm>
        <a:off x="1057183" y="2290082"/>
        <a:ext cx="4732020" cy="915310"/>
      </dsp:txXfrm>
    </dsp:sp>
    <dsp:sp modelId="{2A8DD712-892F-4C7C-8E6E-3D0BD2E972C1}">
      <dsp:nvSpPr>
        <dsp:cNvPr id="0" name=""/>
        <dsp:cNvSpPr/>
      </dsp:nvSpPr>
      <dsp:spPr>
        <a:xfrm>
          <a:off x="5789203" y="2290082"/>
          <a:ext cx="472639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533400">
            <a:lnSpc>
              <a:spcPct val="100000"/>
            </a:lnSpc>
            <a:spcBef>
              <a:spcPct val="0"/>
            </a:spcBef>
            <a:spcAft>
              <a:spcPct val="35000"/>
            </a:spcAft>
            <a:buNone/>
          </a:pPr>
          <a:r>
            <a:rPr lang="en-IN" sz="1200" kern="1200"/>
            <a:t>Enhance Efficiency in IT and Operations</a:t>
          </a:r>
          <a:endParaRPr lang="en-US" sz="1200" kern="1200"/>
        </a:p>
        <a:p>
          <a:pPr marL="0" lvl="0" indent="0" algn="l" defTabSz="533400">
            <a:lnSpc>
              <a:spcPct val="100000"/>
            </a:lnSpc>
            <a:spcBef>
              <a:spcPct val="0"/>
            </a:spcBef>
            <a:spcAft>
              <a:spcPct val="35000"/>
            </a:spcAft>
            <a:buNone/>
          </a:pPr>
          <a:r>
            <a:rPr lang="en-IN" sz="1200" kern="1200"/>
            <a:t>Reduce operation costs by 50% from the previous year.</a:t>
          </a:r>
          <a:endParaRPr lang="en-US" sz="1200" kern="1200"/>
        </a:p>
        <a:p>
          <a:pPr marL="0" lvl="0" indent="0" algn="l" defTabSz="533400">
            <a:lnSpc>
              <a:spcPct val="100000"/>
            </a:lnSpc>
            <a:spcBef>
              <a:spcPct val="0"/>
            </a:spcBef>
            <a:spcAft>
              <a:spcPct val="35000"/>
            </a:spcAft>
            <a:buNone/>
          </a:pPr>
          <a:r>
            <a:rPr lang="en-IN" sz="1200" kern="1200"/>
            <a:t>Ensure budget safety, time, and cost throughout the project.</a:t>
          </a:r>
          <a:endParaRPr lang="en-US" sz="1200" kern="1200"/>
        </a:p>
      </dsp:txBody>
      <dsp:txXfrm>
        <a:off x="5789203" y="2290082"/>
        <a:ext cx="4726396" cy="915310"/>
      </dsp:txXfrm>
    </dsp:sp>
    <dsp:sp modelId="{CB9209DA-D6F7-4AC9-9377-EDD73AD9B182}">
      <dsp:nvSpPr>
        <dsp:cNvPr id="0" name=""/>
        <dsp:cNvSpPr/>
      </dsp:nvSpPr>
      <dsp:spPr>
        <a:xfrm>
          <a:off x="0" y="3434221"/>
          <a:ext cx="10515600" cy="91531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BE80C3-7AB9-4C39-A70E-F2134E0AC8F2}">
      <dsp:nvSpPr>
        <dsp:cNvPr id="0" name=""/>
        <dsp:cNvSpPr/>
      </dsp:nvSpPr>
      <dsp:spPr>
        <a:xfrm>
          <a:off x="276881" y="3640166"/>
          <a:ext cx="503420" cy="503420"/>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EB54A7-D89F-4CFF-9CF9-F6FCC213981E}">
      <dsp:nvSpPr>
        <dsp:cNvPr id="0" name=""/>
        <dsp:cNvSpPr/>
      </dsp:nvSpPr>
      <dsp:spPr>
        <a:xfrm>
          <a:off x="1057183" y="3434221"/>
          <a:ext cx="4732020"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IN" sz="2200" kern="1200"/>
            <a:t>Approach:</a:t>
          </a:r>
          <a:endParaRPr lang="en-US" sz="2200" kern="1200"/>
        </a:p>
      </dsp:txBody>
      <dsp:txXfrm>
        <a:off x="1057183" y="3434221"/>
        <a:ext cx="4732020" cy="915310"/>
      </dsp:txXfrm>
    </dsp:sp>
    <dsp:sp modelId="{FA95E37C-0201-4601-9B37-9AD83C6DFA58}">
      <dsp:nvSpPr>
        <dsp:cNvPr id="0" name=""/>
        <dsp:cNvSpPr/>
      </dsp:nvSpPr>
      <dsp:spPr>
        <a:xfrm>
          <a:off x="5789203" y="3434221"/>
          <a:ext cx="472639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533400">
            <a:lnSpc>
              <a:spcPct val="100000"/>
            </a:lnSpc>
            <a:spcBef>
              <a:spcPct val="0"/>
            </a:spcBef>
            <a:spcAft>
              <a:spcPct val="35000"/>
            </a:spcAft>
            <a:buNone/>
          </a:pPr>
          <a:r>
            <a:rPr lang="en-IN" sz="1200" kern="1200"/>
            <a:t>Analize the market trends and customer expectations</a:t>
          </a:r>
          <a:endParaRPr lang="en-US" sz="1200" kern="1200"/>
        </a:p>
        <a:p>
          <a:pPr marL="0" lvl="0" indent="0" algn="l" defTabSz="533400">
            <a:lnSpc>
              <a:spcPct val="100000"/>
            </a:lnSpc>
            <a:spcBef>
              <a:spcPct val="0"/>
            </a:spcBef>
            <a:spcAft>
              <a:spcPct val="35000"/>
            </a:spcAft>
            <a:buNone/>
          </a:pPr>
          <a:r>
            <a:rPr lang="en-IN" sz="1200" kern="1200"/>
            <a:t>Improvement with better strategies.</a:t>
          </a:r>
          <a:endParaRPr lang="en-US" sz="1200" kern="1200"/>
        </a:p>
        <a:p>
          <a:pPr marL="0" lvl="0" indent="0" algn="l" defTabSz="533400">
            <a:lnSpc>
              <a:spcPct val="100000"/>
            </a:lnSpc>
            <a:spcBef>
              <a:spcPct val="0"/>
            </a:spcBef>
            <a:spcAft>
              <a:spcPct val="35000"/>
            </a:spcAft>
            <a:buNone/>
          </a:pPr>
          <a:r>
            <a:rPr lang="en-IN" sz="1200" kern="1200"/>
            <a:t>Apply innovative ideas.</a:t>
          </a:r>
          <a:endParaRPr lang="en-US" sz="1200" kern="1200"/>
        </a:p>
      </dsp:txBody>
      <dsp:txXfrm>
        <a:off x="5789203" y="3434221"/>
        <a:ext cx="4726396" cy="9153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E898C0-FB6F-4C1D-81BA-4F8774067D25}">
      <dsp:nvSpPr>
        <dsp:cNvPr id="0" name=""/>
        <dsp:cNvSpPr/>
      </dsp:nvSpPr>
      <dsp:spPr>
        <a:xfrm>
          <a:off x="0" y="42495"/>
          <a:ext cx="10515600" cy="40774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Methodology:</a:t>
          </a:r>
          <a:endParaRPr lang="en-US" sz="1700" kern="1200" dirty="0"/>
        </a:p>
      </dsp:txBody>
      <dsp:txXfrm>
        <a:off x="19904" y="62399"/>
        <a:ext cx="10475792" cy="367937"/>
      </dsp:txXfrm>
    </dsp:sp>
    <dsp:sp modelId="{02844DFC-BA49-46FA-A8D6-30E3D3CD13C1}">
      <dsp:nvSpPr>
        <dsp:cNvPr id="0" name=""/>
        <dsp:cNvSpPr/>
      </dsp:nvSpPr>
      <dsp:spPr>
        <a:xfrm>
          <a:off x="0" y="450240"/>
          <a:ext cx="10515600"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1590" rIns="120904" bIns="21590" numCol="1" spcCol="1270" anchor="t" anchorCtr="0">
          <a:noAutofit/>
        </a:bodyPr>
        <a:lstStyle/>
        <a:p>
          <a:pPr marL="114300" lvl="1" indent="-114300" algn="l" defTabSz="577850">
            <a:lnSpc>
              <a:spcPct val="90000"/>
            </a:lnSpc>
            <a:spcBef>
              <a:spcPct val="0"/>
            </a:spcBef>
            <a:spcAft>
              <a:spcPct val="20000"/>
            </a:spcAft>
            <a:buFont typeface="Arial" panose="020B0604020202020204" pitchFamily="34" charset="0"/>
            <a:buChar char="•"/>
          </a:pPr>
          <a:r>
            <a:rPr lang="en-US" sz="1300" b="0" i="0" kern="1200"/>
            <a:t>Hybrid approach integrating traditional and agile methodologies for adaptability and comprehensive documentation.</a:t>
          </a:r>
          <a:endParaRPr lang="en-US" sz="1300" kern="1200" dirty="0"/>
        </a:p>
      </dsp:txBody>
      <dsp:txXfrm>
        <a:off x="0" y="450240"/>
        <a:ext cx="10515600" cy="281520"/>
      </dsp:txXfrm>
    </dsp:sp>
    <dsp:sp modelId="{F955012F-3E1C-4F67-B3D9-E12A2FE0D2B2}">
      <dsp:nvSpPr>
        <dsp:cNvPr id="0" name=""/>
        <dsp:cNvSpPr/>
      </dsp:nvSpPr>
      <dsp:spPr>
        <a:xfrm>
          <a:off x="0" y="731760"/>
          <a:ext cx="10515600" cy="407745"/>
        </a:xfrm>
        <a:prstGeom prst="roundRect">
          <a:avLst/>
        </a:prstGeom>
        <a:solidFill>
          <a:schemeClr val="accent5">
            <a:hueOff val="-1470669"/>
            <a:satOff val="-2046"/>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Documentation Formality:</a:t>
          </a:r>
          <a:endParaRPr lang="en-US" sz="1700" kern="1200" dirty="0"/>
        </a:p>
      </dsp:txBody>
      <dsp:txXfrm>
        <a:off x="19904" y="751664"/>
        <a:ext cx="10475792" cy="367937"/>
      </dsp:txXfrm>
    </dsp:sp>
    <dsp:sp modelId="{08852C50-1B35-4C3B-A692-8394731B122B}">
      <dsp:nvSpPr>
        <dsp:cNvPr id="0" name=""/>
        <dsp:cNvSpPr/>
      </dsp:nvSpPr>
      <dsp:spPr>
        <a:xfrm>
          <a:off x="0" y="1139505"/>
          <a:ext cx="10515600"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1590" rIns="120904" bIns="21590" numCol="1" spcCol="1270" anchor="t" anchorCtr="0">
          <a:noAutofit/>
        </a:bodyPr>
        <a:lstStyle/>
        <a:p>
          <a:pPr marL="114300" lvl="1" indent="-114300" algn="l" defTabSz="577850">
            <a:lnSpc>
              <a:spcPct val="90000"/>
            </a:lnSpc>
            <a:spcBef>
              <a:spcPct val="0"/>
            </a:spcBef>
            <a:spcAft>
              <a:spcPct val="20000"/>
            </a:spcAft>
            <a:buFont typeface="Arial" panose="020B0604020202020204" pitchFamily="34" charset="0"/>
            <a:buChar char="•"/>
          </a:pPr>
          <a:r>
            <a:rPr lang="en-US" sz="1300" b="0" i="0" kern="1200" dirty="0"/>
            <a:t>Adherence to rigorous documentation standards using industry-standard templates for clarity and consistency.</a:t>
          </a:r>
          <a:endParaRPr lang="en-US" sz="1300" kern="1200" dirty="0"/>
        </a:p>
      </dsp:txBody>
      <dsp:txXfrm>
        <a:off x="0" y="1139505"/>
        <a:ext cx="10515600" cy="281520"/>
      </dsp:txXfrm>
    </dsp:sp>
    <dsp:sp modelId="{B339E47D-0E8A-4D66-871F-87331A3CBF5A}">
      <dsp:nvSpPr>
        <dsp:cNvPr id="0" name=""/>
        <dsp:cNvSpPr/>
      </dsp:nvSpPr>
      <dsp:spPr>
        <a:xfrm>
          <a:off x="0" y="1421025"/>
          <a:ext cx="10515600" cy="407745"/>
        </a:xfrm>
        <a:prstGeom prst="roundRect">
          <a:avLst/>
        </a:prstGeom>
        <a:solidFill>
          <a:schemeClr val="accent5">
            <a:hueOff val="-2941338"/>
            <a:satOff val="-4091"/>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Deliverables:</a:t>
          </a:r>
          <a:endParaRPr lang="en-US" sz="1700" kern="1200"/>
        </a:p>
      </dsp:txBody>
      <dsp:txXfrm>
        <a:off x="19904" y="1440929"/>
        <a:ext cx="10475792" cy="367937"/>
      </dsp:txXfrm>
    </dsp:sp>
    <dsp:sp modelId="{42A48BA6-AAA5-4E1C-9322-8CAF06886363}">
      <dsp:nvSpPr>
        <dsp:cNvPr id="0" name=""/>
        <dsp:cNvSpPr/>
      </dsp:nvSpPr>
      <dsp:spPr>
        <a:xfrm>
          <a:off x="0" y="1828770"/>
          <a:ext cx="10515600"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1590" rIns="120904" bIns="21590" numCol="1" spcCol="1270" anchor="t" anchorCtr="0">
          <a:noAutofit/>
        </a:bodyPr>
        <a:lstStyle/>
        <a:p>
          <a:pPr marL="114300" lvl="1" indent="-114300" algn="l" defTabSz="577850">
            <a:lnSpc>
              <a:spcPct val="90000"/>
            </a:lnSpc>
            <a:spcBef>
              <a:spcPct val="0"/>
            </a:spcBef>
            <a:spcAft>
              <a:spcPct val="20000"/>
            </a:spcAft>
            <a:buFont typeface="Arial" panose="020B0604020202020204" pitchFamily="34" charset="0"/>
            <a:buChar char="•"/>
          </a:pPr>
          <a:r>
            <a:rPr lang="en-US" sz="1300" b="0" i="0" kern="1200" dirty="0"/>
            <a:t>Reports on financial analysis, market and competitive analyses, organizational structures, SWOT analysis, and project opportunities.</a:t>
          </a:r>
          <a:endParaRPr lang="en-US" sz="1300" kern="1200" dirty="0"/>
        </a:p>
      </dsp:txBody>
      <dsp:txXfrm>
        <a:off x="0" y="1828770"/>
        <a:ext cx="10515600" cy="281520"/>
      </dsp:txXfrm>
    </dsp:sp>
    <dsp:sp modelId="{AFF90A75-0227-43F4-A5AA-E95BBE81B69D}">
      <dsp:nvSpPr>
        <dsp:cNvPr id="0" name=""/>
        <dsp:cNvSpPr/>
      </dsp:nvSpPr>
      <dsp:spPr>
        <a:xfrm>
          <a:off x="0" y="2110290"/>
          <a:ext cx="10515600" cy="407745"/>
        </a:xfrm>
        <a:prstGeom prst="roundRect">
          <a:avLst/>
        </a:prstGeom>
        <a:solidFill>
          <a:schemeClr val="accent5">
            <a:hueOff val="-4412007"/>
            <a:satOff val="-6137"/>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Activities:</a:t>
          </a:r>
          <a:endParaRPr lang="en-US" sz="1700" kern="1200"/>
        </a:p>
      </dsp:txBody>
      <dsp:txXfrm>
        <a:off x="19904" y="2130194"/>
        <a:ext cx="10475792" cy="367937"/>
      </dsp:txXfrm>
    </dsp:sp>
    <dsp:sp modelId="{16E929F1-EB11-478D-9CAB-93FA08C0691E}">
      <dsp:nvSpPr>
        <dsp:cNvPr id="0" name=""/>
        <dsp:cNvSpPr/>
      </dsp:nvSpPr>
      <dsp:spPr>
        <a:xfrm>
          <a:off x="0" y="2518035"/>
          <a:ext cx="10515600" cy="413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1590" rIns="120904" bIns="21590" numCol="1" spcCol="1270" anchor="t" anchorCtr="0">
          <a:noAutofit/>
        </a:bodyPr>
        <a:lstStyle/>
        <a:p>
          <a:pPr marL="114300" lvl="1" indent="-114300" algn="l" defTabSz="577850">
            <a:lnSpc>
              <a:spcPct val="90000"/>
            </a:lnSpc>
            <a:spcBef>
              <a:spcPct val="0"/>
            </a:spcBef>
            <a:spcAft>
              <a:spcPct val="20000"/>
            </a:spcAft>
            <a:buFont typeface="Arial" panose="020B0604020202020204" pitchFamily="34" charset="0"/>
            <a:buChar char="•"/>
          </a:pPr>
          <a:r>
            <a:rPr lang="en-US" sz="1300" b="0" i="0" kern="1200" dirty="0"/>
            <a:t>Financial status analysis, market share assessment, competitive analysis, strategic initiative review, organizational examination, and vision understanding.</a:t>
          </a:r>
          <a:endParaRPr lang="en-US" sz="1300" kern="1200" dirty="0"/>
        </a:p>
      </dsp:txBody>
      <dsp:txXfrm>
        <a:off x="0" y="2518035"/>
        <a:ext cx="10515600" cy="413482"/>
      </dsp:txXfrm>
    </dsp:sp>
    <dsp:sp modelId="{8F4BCD73-AFE9-474D-89C2-3ECED2DC09D1}">
      <dsp:nvSpPr>
        <dsp:cNvPr id="0" name=""/>
        <dsp:cNvSpPr/>
      </dsp:nvSpPr>
      <dsp:spPr>
        <a:xfrm>
          <a:off x="0" y="2931518"/>
          <a:ext cx="10515600" cy="407745"/>
        </a:xfrm>
        <a:prstGeom prst="roundRect">
          <a:avLst/>
        </a:prstGeom>
        <a:solidFill>
          <a:schemeClr val="accent5">
            <a:hueOff val="-5882676"/>
            <a:satOff val="-8182"/>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Involvement:</a:t>
          </a:r>
          <a:endParaRPr lang="en-US" sz="1700" kern="1200"/>
        </a:p>
      </dsp:txBody>
      <dsp:txXfrm>
        <a:off x="19904" y="2951422"/>
        <a:ext cx="10475792" cy="367937"/>
      </dsp:txXfrm>
    </dsp:sp>
    <dsp:sp modelId="{1A3B79F6-B8FC-4CEE-B653-105173C170A7}">
      <dsp:nvSpPr>
        <dsp:cNvPr id="0" name=""/>
        <dsp:cNvSpPr/>
      </dsp:nvSpPr>
      <dsp:spPr>
        <a:xfrm>
          <a:off x="0" y="3339263"/>
          <a:ext cx="10515600"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1590" rIns="120904" bIns="21590" numCol="1" spcCol="1270" anchor="t" anchorCtr="0">
          <a:noAutofit/>
        </a:bodyPr>
        <a:lstStyle/>
        <a:p>
          <a:pPr marL="114300" lvl="1" indent="-114300" algn="l" defTabSz="577850">
            <a:lnSpc>
              <a:spcPct val="90000"/>
            </a:lnSpc>
            <a:spcBef>
              <a:spcPct val="0"/>
            </a:spcBef>
            <a:spcAft>
              <a:spcPct val="20000"/>
            </a:spcAft>
            <a:buFont typeface="Arial" panose="020B0604020202020204" pitchFamily="34" charset="0"/>
            <a:buChar char="•"/>
          </a:pPr>
          <a:r>
            <a:rPr lang="en-US" sz="1300" b="0" i="0" kern="1200" dirty="0"/>
            <a:t>Roles and responsibilities designated through the RACI chart for clarity and accountability.</a:t>
          </a:r>
          <a:endParaRPr lang="en-US" sz="1300" kern="1200" dirty="0"/>
        </a:p>
      </dsp:txBody>
      <dsp:txXfrm>
        <a:off x="0" y="3339263"/>
        <a:ext cx="10515600" cy="281520"/>
      </dsp:txXfrm>
    </dsp:sp>
    <dsp:sp modelId="{6B0C4F13-1037-41A9-96DE-628490F70927}">
      <dsp:nvSpPr>
        <dsp:cNvPr id="0" name=""/>
        <dsp:cNvSpPr/>
      </dsp:nvSpPr>
      <dsp:spPr>
        <a:xfrm>
          <a:off x="0" y="3620783"/>
          <a:ext cx="10515600" cy="407745"/>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Plan of Work:</a:t>
          </a:r>
          <a:endParaRPr lang="en-US" sz="1700" kern="1200"/>
        </a:p>
      </dsp:txBody>
      <dsp:txXfrm>
        <a:off x="19904" y="3640687"/>
        <a:ext cx="10475792" cy="367937"/>
      </dsp:txXfrm>
    </dsp:sp>
    <dsp:sp modelId="{22EEAB21-FD21-4D67-BBCD-504C39BB89AD}">
      <dsp:nvSpPr>
        <dsp:cNvPr id="0" name=""/>
        <dsp:cNvSpPr/>
      </dsp:nvSpPr>
      <dsp:spPr>
        <a:xfrm>
          <a:off x="0" y="4028528"/>
          <a:ext cx="10515600"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1590" rIns="120904" bIns="21590" numCol="1" spcCol="1270" anchor="t" anchorCtr="0">
          <a:noAutofit/>
        </a:bodyPr>
        <a:lstStyle/>
        <a:p>
          <a:pPr marL="114300" lvl="1" indent="-114300" algn="l" defTabSz="577850">
            <a:lnSpc>
              <a:spcPct val="90000"/>
            </a:lnSpc>
            <a:spcBef>
              <a:spcPct val="0"/>
            </a:spcBef>
            <a:spcAft>
              <a:spcPct val="20000"/>
            </a:spcAft>
            <a:buFont typeface="Arial" panose="020B0604020202020204" pitchFamily="34" charset="0"/>
            <a:buChar char="•"/>
          </a:pPr>
          <a:r>
            <a:rPr lang="en-US" sz="1300" b="0" i="0" kern="1200" dirty="0"/>
            <a:t>Phases including initiation, planning, execution, monitoring and controlling, and closing with estimated timeframes.</a:t>
          </a:r>
          <a:endParaRPr lang="en-US" sz="1300" kern="1200" dirty="0"/>
        </a:p>
      </dsp:txBody>
      <dsp:txXfrm>
        <a:off x="0" y="4028528"/>
        <a:ext cx="10515600" cy="28152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A9778-5C92-4BC7-AAA5-2575CE394BA1}" type="datetimeFigureOut">
              <a:rPr lang="en-US" smtClean="0"/>
              <a:t>4/14/2024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8FA017-19B7-484A-A2AB-E98BA0D967AC}" type="slidenum">
              <a:rPr lang="en-US" smtClean="0"/>
              <a:t>‹#›</a:t>
            </a:fld>
            <a:endParaRPr lang="en-US"/>
          </a:p>
        </p:txBody>
      </p:sp>
    </p:spTree>
    <p:extLst>
      <p:ext uri="{BB962C8B-B14F-4D97-AF65-F5344CB8AC3E}">
        <p14:creationId xmlns:p14="http://schemas.microsoft.com/office/powerpoint/2010/main" val="32925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8FA017-19B7-484A-A2AB-E98BA0D967AC}" type="slidenum">
              <a:rPr lang="en-US" smtClean="0"/>
              <a:t>11</a:t>
            </a:fld>
            <a:endParaRPr lang="en-US"/>
          </a:p>
        </p:txBody>
      </p:sp>
    </p:spTree>
    <p:extLst>
      <p:ext uri="{BB962C8B-B14F-4D97-AF65-F5344CB8AC3E}">
        <p14:creationId xmlns:p14="http://schemas.microsoft.com/office/powerpoint/2010/main" val="689729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April 15, 2024</a:t>
            </a:r>
            <a:endParaRPr lang="en-IN"/>
          </a:p>
        </p:txBody>
      </p:sp>
      <p:sp>
        <p:nvSpPr>
          <p:cNvPr id="5" name="Footer Placeholder 4"/>
          <p:cNvSpPr>
            <a:spLocks noGrp="1"/>
          </p:cNvSpPr>
          <p:nvPr>
            <p:ph type="ftr" sz="quarter" idx="11"/>
          </p:nvPr>
        </p:nvSpPr>
        <p:spPr/>
        <p:txBody>
          <a:bodyPr/>
          <a:lstStyle/>
          <a:p>
            <a:r>
              <a:rPr lang="en-US"/>
              <a:t>BMO Presentation by Group 2</a:t>
            </a:r>
            <a:endParaRPr lang="en-IN"/>
          </a:p>
        </p:txBody>
      </p:sp>
      <p:sp>
        <p:nvSpPr>
          <p:cNvPr id="6" name="Slide Number Placeholder 5"/>
          <p:cNvSpPr>
            <a:spLocks noGrp="1"/>
          </p:cNvSpPr>
          <p:nvPr>
            <p:ph type="sldNum" sz="quarter" idx="12"/>
          </p:nvPr>
        </p:nvSpPr>
        <p:spPr/>
        <p:txBody>
          <a:bodyPr/>
          <a:lstStyle/>
          <a:p>
            <a:fld id="{880C574D-324C-4DA8-B772-3B058643A0C8}" type="slidenum">
              <a:rPr lang="en-IN" smtClean="0"/>
              <a:t>‹#›</a:t>
            </a:fld>
            <a:endParaRPr lang="en-IN"/>
          </a:p>
        </p:txBody>
      </p:sp>
    </p:spTree>
    <p:extLst>
      <p:ext uri="{BB962C8B-B14F-4D97-AF65-F5344CB8AC3E}">
        <p14:creationId xmlns:p14="http://schemas.microsoft.com/office/powerpoint/2010/main" val="4265372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April 15, 2024</a:t>
            </a:r>
            <a:endParaRPr lang="en-IN"/>
          </a:p>
        </p:txBody>
      </p:sp>
      <p:sp>
        <p:nvSpPr>
          <p:cNvPr id="5" name="Footer Placeholder 4"/>
          <p:cNvSpPr>
            <a:spLocks noGrp="1"/>
          </p:cNvSpPr>
          <p:nvPr>
            <p:ph type="ftr" sz="quarter" idx="11"/>
          </p:nvPr>
        </p:nvSpPr>
        <p:spPr/>
        <p:txBody>
          <a:bodyPr/>
          <a:lstStyle/>
          <a:p>
            <a:r>
              <a:rPr lang="en-US"/>
              <a:t>BMO Presentation by Group 2</a:t>
            </a:r>
            <a:endParaRPr lang="en-IN"/>
          </a:p>
        </p:txBody>
      </p:sp>
      <p:sp>
        <p:nvSpPr>
          <p:cNvPr id="6" name="Slide Number Placeholder 5"/>
          <p:cNvSpPr>
            <a:spLocks noGrp="1"/>
          </p:cNvSpPr>
          <p:nvPr>
            <p:ph type="sldNum" sz="quarter" idx="12"/>
          </p:nvPr>
        </p:nvSpPr>
        <p:spPr/>
        <p:txBody>
          <a:bodyPr/>
          <a:lstStyle/>
          <a:p>
            <a:fld id="{880C574D-324C-4DA8-B772-3B058643A0C8}" type="slidenum">
              <a:rPr lang="en-IN" smtClean="0"/>
              <a:t>‹#›</a:t>
            </a:fld>
            <a:endParaRPr lang="en-IN"/>
          </a:p>
        </p:txBody>
      </p:sp>
    </p:spTree>
    <p:extLst>
      <p:ext uri="{BB962C8B-B14F-4D97-AF65-F5344CB8AC3E}">
        <p14:creationId xmlns:p14="http://schemas.microsoft.com/office/powerpoint/2010/main" val="2750817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April 15, 2024</a:t>
            </a:r>
            <a:endParaRPr lang="en-IN"/>
          </a:p>
        </p:txBody>
      </p:sp>
      <p:sp>
        <p:nvSpPr>
          <p:cNvPr id="5" name="Footer Placeholder 4"/>
          <p:cNvSpPr>
            <a:spLocks noGrp="1"/>
          </p:cNvSpPr>
          <p:nvPr>
            <p:ph type="ftr" sz="quarter" idx="11"/>
          </p:nvPr>
        </p:nvSpPr>
        <p:spPr/>
        <p:txBody>
          <a:bodyPr/>
          <a:lstStyle/>
          <a:p>
            <a:r>
              <a:rPr lang="en-US"/>
              <a:t>BMO Presentation by Group 2</a:t>
            </a:r>
            <a:endParaRPr lang="en-IN"/>
          </a:p>
        </p:txBody>
      </p:sp>
      <p:sp>
        <p:nvSpPr>
          <p:cNvPr id="6" name="Slide Number Placeholder 5"/>
          <p:cNvSpPr>
            <a:spLocks noGrp="1"/>
          </p:cNvSpPr>
          <p:nvPr>
            <p:ph type="sldNum" sz="quarter" idx="12"/>
          </p:nvPr>
        </p:nvSpPr>
        <p:spPr/>
        <p:txBody>
          <a:bodyPr/>
          <a:lstStyle/>
          <a:p>
            <a:fld id="{880C574D-324C-4DA8-B772-3B058643A0C8}" type="slidenum">
              <a:rPr lang="en-IN" smtClean="0"/>
              <a:t>‹#›</a:t>
            </a:fld>
            <a:endParaRPr lang="en-IN"/>
          </a:p>
        </p:txBody>
      </p:sp>
    </p:spTree>
    <p:extLst>
      <p:ext uri="{BB962C8B-B14F-4D97-AF65-F5344CB8AC3E}">
        <p14:creationId xmlns:p14="http://schemas.microsoft.com/office/powerpoint/2010/main" val="212862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April 15, 2024</a:t>
            </a:r>
            <a:endParaRPr lang="en-IN"/>
          </a:p>
        </p:txBody>
      </p:sp>
      <p:sp>
        <p:nvSpPr>
          <p:cNvPr id="5" name="Footer Placeholder 4"/>
          <p:cNvSpPr>
            <a:spLocks noGrp="1"/>
          </p:cNvSpPr>
          <p:nvPr>
            <p:ph type="ftr" sz="quarter" idx="11"/>
          </p:nvPr>
        </p:nvSpPr>
        <p:spPr/>
        <p:txBody>
          <a:bodyPr/>
          <a:lstStyle/>
          <a:p>
            <a:r>
              <a:rPr lang="en-US"/>
              <a:t>BMO Presentation by Group 2</a:t>
            </a:r>
            <a:endParaRPr lang="en-IN"/>
          </a:p>
        </p:txBody>
      </p:sp>
      <p:sp>
        <p:nvSpPr>
          <p:cNvPr id="6" name="Slide Number Placeholder 5"/>
          <p:cNvSpPr>
            <a:spLocks noGrp="1"/>
          </p:cNvSpPr>
          <p:nvPr>
            <p:ph type="sldNum" sz="quarter" idx="12"/>
          </p:nvPr>
        </p:nvSpPr>
        <p:spPr/>
        <p:txBody>
          <a:bodyPr/>
          <a:lstStyle/>
          <a:p>
            <a:fld id="{880C574D-324C-4DA8-B772-3B058643A0C8}" type="slidenum">
              <a:rPr lang="en-IN" smtClean="0"/>
              <a:t>‹#›</a:t>
            </a:fld>
            <a:endParaRPr lang="en-IN"/>
          </a:p>
        </p:txBody>
      </p:sp>
    </p:spTree>
    <p:extLst>
      <p:ext uri="{BB962C8B-B14F-4D97-AF65-F5344CB8AC3E}">
        <p14:creationId xmlns:p14="http://schemas.microsoft.com/office/powerpoint/2010/main" val="3826900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April 15, 2024</a:t>
            </a:r>
            <a:endParaRPr lang="en-IN"/>
          </a:p>
        </p:txBody>
      </p:sp>
      <p:sp>
        <p:nvSpPr>
          <p:cNvPr id="5" name="Footer Placeholder 4"/>
          <p:cNvSpPr>
            <a:spLocks noGrp="1"/>
          </p:cNvSpPr>
          <p:nvPr>
            <p:ph type="ftr" sz="quarter" idx="11"/>
          </p:nvPr>
        </p:nvSpPr>
        <p:spPr/>
        <p:txBody>
          <a:bodyPr/>
          <a:lstStyle/>
          <a:p>
            <a:r>
              <a:rPr lang="en-US"/>
              <a:t>BMO Presentation by Group 2</a:t>
            </a:r>
            <a:endParaRPr lang="en-IN"/>
          </a:p>
        </p:txBody>
      </p:sp>
      <p:sp>
        <p:nvSpPr>
          <p:cNvPr id="6" name="Slide Number Placeholder 5"/>
          <p:cNvSpPr>
            <a:spLocks noGrp="1"/>
          </p:cNvSpPr>
          <p:nvPr>
            <p:ph type="sldNum" sz="quarter" idx="12"/>
          </p:nvPr>
        </p:nvSpPr>
        <p:spPr/>
        <p:txBody>
          <a:bodyPr/>
          <a:lstStyle/>
          <a:p>
            <a:fld id="{880C574D-324C-4DA8-B772-3B058643A0C8}" type="slidenum">
              <a:rPr lang="en-IN" smtClean="0"/>
              <a:t>‹#›</a:t>
            </a:fld>
            <a:endParaRPr lang="en-IN"/>
          </a:p>
        </p:txBody>
      </p:sp>
    </p:spTree>
    <p:extLst>
      <p:ext uri="{BB962C8B-B14F-4D97-AF65-F5344CB8AC3E}">
        <p14:creationId xmlns:p14="http://schemas.microsoft.com/office/powerpoint/2010/main" val="1588733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April 15, 2024</a:t>
            </a:r>
            <a:endParaRPr lang="en-IN"/>
          </a:p>
        </p:txBody>
      </p:sp>
      <p:sp>
        <p:nvSpPr>
          <p:cNvPr id="6" name="Footer Placeholder 5"/>
          <p:cNvSpPr>
            <a:spLocks noGrp="1"/>
          </p:cNvSpPr>
          <p:nvPr>
            <p:ph type="ftr" sz="quarter" idx="11"/>
          </p:nvPr>
        </p:nvSpPr>
        <p:spPr/>
        <p:txBody>
          <a:bodyPr/>
          <a:lstStyle/>
          <a:p>
            <a:r>
              <a:rPr lang="en-US"/>
              <a:t>BMO Presentation by Group 2</a:t>
            </a:r>
            <a:endParaRPr lang="en-IN"/>
          </a:p>
        </p:txBody>
      </p:sp>
      <p:sp>
        <p:nvSpPr>
          <p:cNvPr id="7" name="Slide Number Placeholder 6"/>
          <p:cNvSpPr>
            <a:spLocks noGrp="1"/>
          </p:cNvSpPr>
          <p:nvPr>
            <p:ph type="sldNum" sz="quarter" idx="12"/>
          </p:nvPr>
        </p:nvSpPr>
        <p:spPr/>
        <p:txBody>
          <a:bodyPr/>
          <a:lstStyle/>
          <a:p>
            <a:fld id="{880C574D-324C-4DA8-B772-3B058643A0C8}" type="slidenum">
              <a:rPr lang="en-IN" smtClean="0"/>
              <a:t>‹#›</a:t>
            </a:fld>
            <a:endParaRPr lang="en-IN"/>
          </a:p>
        </p:txBody>
      </p:sp>
    </p:spTree>
    <p:extLst>
      <p:ext uri="{BB962C8B-B14F-4D97-AF65-F5344CB8AC3E}">
        <p14:creationId xmlns:p14="http://schemas.microsoft.com/office/powerpoint/2010/main" val="416843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April 15, 2024</a:t>
            </a:r>
            <a:endParaRPr lang="en-IN"/>
          </a:p>
        </p:txBody>
      </p:sp>
      <p:sp>
        <p:nvSpPr>
          <p:cNvPr id="8" name="Footer Placeholder 7"/>
          <p:cNvSpPr>
            <a:spLocks noGrp="1"/>
          </p:cNvSpPr>
          <p:nvPr>
            <p:ph type="ftr" sz="quarter" idx="11"/>
          </p:nvPr>
        </p:nvSpPr>
        <p:spPr/>
        <p:txBody>
          <a:bodyPr/>
          <a:lstStyle/>
          <a:p>
            <a:r>
              <a:rPr lang="en-US"/>
              <a:t>BMO Presentation by Group 2</a:t>
            </a:r>
            <a:endParaRPr lang="en-IN"/>
          </a:p>
        </p:txBody>
      </p:sp>
      <p:sp>
        <p:nvSpPr>
          <p:cNvPr id="9" name="Slide Number Placeholder 8"/>
          <p:cNvSpPr>
            <a:spLocks noGrp="1"/>
          </p:cNvSpPr>
          <p:nvPr>
            <p:ph type="sldNum" sz="quarter" idx="12"/>
          </p:nvPr>
        </p:nvSpPr>
        <p:spPr/>
        <p:txBody>
          <a:bodyPr/>
          <a:lstStyle/>
          <a:p>
            <a:fld id="{880C574D-324C-4DA8-B772-3B058643A0C8}" type="slidenum">
              <a:rPr lang="en-IN" smtClean="0"/>
              <a:t>‹#›</a:t>
            </a:fld>
            <a:endParaRPr lang="en-IN"/>
          </a:p>
        </p:txBody>
      </p:sp>
    </p:spTree>
    <p:extLst>
      <p:ext uri="{BB962C8B-B14F-4D97-AF65-F5344CB8AC3E}">
        <p14:creationId xmlns:p14="http://schemas.microsoft.com/office/powerpoint/2010/main" val="662846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April 15, 2024</a:t>
            </a:r>
            <a:endParaRPr lang="en-IN"/>
          </a:p>
        </p:txBody>
      </p:sp>
      <p:sp>
        <p:nvSpPr>
          <p:cNvPr id="4" name="Footer Placeholder 3"/>
          <p:cNvSpPr>
            <a:spLocks noGrp="1"/>
          </p:cNvSpPr>
          <p:nvPr>
            <p:ph type="ftr" sz="quarter" idx="11"/>
          </p:nvPr>
        </p:nvSpPr>
        <p:spPr/>
        <p:txBody>
          <a:bodyPr/>
          <a:lstStyle/>
          <a:p>
            <a:r>
              <a:rPr lang="en-US"/>
              <a:t>BMO Presentation by Group 2</a:t>
            </a:r>
            <a:endParaRPr lang="en-IN"/>
          </a:p>
        </p:txBody>
      </p:sp>
      <p:sp>
        <p:nvSpPr>
          <p:cNvPr id="5" name="Slide Number Placeholder 4"/>
          <p:cNvSpPr>
            <a:spLocks noGrp="1"/>
          </p:cNvSpPr>
          <p:nvPr>
            <p:ph type="sldNum" sz="quarter" idx="12"/>
          </p:nvPr>
        </p:nvSpPr>
        <p:spPr/>
        <p:txBody>
          <a:bodyPr/>
          <a:lstStyle/>
          <a:p>
            <a:fld id="{880C574D-324C-4DA8-B772-3B058643A0C8}" type="slidenum">
              <a:rPr lang="en-IN" smtClean="0"/>
              <a:t>‹#›</a:t>
            </a:fld>
            <a:endParaRPr lang="en-IN"/>
          </a:p>
        </p:txBody>
      </p:sp>
    </p:spTree>
    <p:extLst>
      <p:ext uri="{BB962C8B-B14F-4D97-AF65-F5344CB8AC3E}">
        <p14:creationId xmlns:p14="http://schemas.microsoft.com/office/powerpoint/2010/main" val="756776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April 15, 2024</a:t>
            </a:r>
            <a:endParaRPr lang="en-IN"/>
          </a:p>
        </p:txBody>
      </p:sp>
      <p:sp>
        <p:nvSpPr>
          <p:cNvPr id="3" name="Footer Placeholder 2"/>
          <p:cNvSpPr>
            <a:spLocks noGrp="1"/>
          </p:cNvSpPr>
          <p:nvPr>
            <p:ph type="ftr" sz="quarter" idx="11"/>
          </p:nvPr>
        </p:nvSpPr>
        <p:spPr/>
        <p:txBody>
          <a:bodyPr/>
          <a:lstStyle/>
          <a:p>
            <a:r>
              <a:rPr lang="en-US"/>
              <a:t>BMO Presentation by Group 2</a:t>
            </a:r>
            <a:endParaRPr lang="en-IN"/>
          </a:p>
        </p:txBody>
      </p:sp>
      <p:sp>
        <p:nvSpPr>
          <p:cNvPr id="4" name="Slide Number Placeholder 3"/>
          <p:cNvSpPr>
            <a:spLocks noGrp="1"/>
          </p:cNvSpPr>
          <p:nvPr>
            <p:ph type="sldNum" sz="quarter" idx="12"/>
          </p:nvPr>
        </p:nvSpPr>
        <p:spPr/>
        <p:txBody>
          <a:bodyPr/>
          <a:lstStyle/>
          <a:p>
            <a:fld id="{880C574D-324C-4DA8-B772-3B058643A0C8}" type="slidenum">
              <a:rPr lang="en-IN" smtClean="0"/>
              <a:t>‹#›</a:t>
            </a:fld>
            <a:endParaRPr lang="en-IN"/>
          </a:p>
        </p:txBody>
      </p:sp>
    </p:spTree>
    <p:extLst>
      <p:ext uri="{BB962C8B-B14F-4D97-AF65-F5344CB8AC3E}">
        <p14:creationId xmlns:p14="http://schemas.microsoft.com/office/powerpoint/2010/main" val="2404655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April 15, 2024</a:t>
            </a:r>
            <a:endParaRPr lang="en-IN"/>
          </a:p>
        </p:txBody>
      </p:sp>
      <p:sp>
        <p:nvSpPr>
          <p:cNvPr id="6" name="Footer Placeholder 5"/>
          <p:cNvSpPr>
            <a:spLocks noGrp="1"/>
          </p:cNvSpPr>
          <p:nvPr>
            <p:ph type="ftr" sz="quarter" idx="11"/>
          </p:nvPr>
        </p:nvSpPr>
        <p:spPr/>
        <p:txBody>
          <a:bodyPr/>
          <a:lstStyle/>
          <a:p>
            <a:r>
              <a:rPr lang="en-US"/>
              <a:t>BMO Presentation by Group 2</a:t>
            </a:r>
            <a:endParaRPr lang="en-IN"/>
          </a:p>
        </p:txBody>
      </p:sp>
      <p:sp>
        <p:nvSpPr>
          <p:cNvPr id="7" name="Slide Number Placeholder 6"/>
          <p:cNvSpPr>
            <a:spLocks noGrp="1"/>
          </p:cNvSpPr>
          <p:nvPr>
            <p:ph type="sldNum" sz="quarter" idx="12"/>
          </p:nvPr>
        </p:nvSpPr>
        <p:spPr/>
        <p:txBody>
          <a:bodyPr/>
          <a:lstStyle/>
          <a:p>
            <a:fld id="{880C574D-324C-4DA8-B772-3B058643A0C8}" type="slidenum">
              <a:rPr lang="en-IN" smtClean="0"/>
              <a:t>‹#›</a:t>
            </a:fld>
            <a:endParaRPr lang="en-IN"/>
          </a:p>
        </p:txBody>
      </p:sp>
    </p:spTree>
    <p:extLst>
      <p:ext uri="{BB962C8B-B14F-4D97-AF65-F5344CB8AC3E}">
        <p14:creationId xmlns:p14="http://schemas.microsoft.com/office/powerpoint/2010/main" val="172957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April 15, 2024</a:t>
            </a:r>
            <a:endParaRPr lang="en-IN"/>
          </a:p>
        </p:txBody>
      </p:sp>
      <p:sp>
        <p:nvSpPr>
          <p:cNvPr id="6" name="Footer Placeholder 5"/>
          <p:cNvSpPr>
            <a:spLocks noGrp="1"/>
          </p:cNvSpPr>
          <p:nvPr>
            <p:ph type="ftr" sz="quarter" idx="11"/>
          </p:nvPr>
        </p:nvSpPr>
        <p:spPr/>
        <p:txBody>
          <a:bodyPr/>
          <a:lstStyle/>
          <a:p>
            <a:r>
              <a:rPr lang="en-US"/>
              <a:t>BMO Presentation by Group 2</a:t>
            </a:r>
            <a:endParaRPr lang="en-IN"/>
          </a:p>
        </p:txBody>
      </p:sp>
      <p:sp>
        <p:nvSpPr>
          <p:cNvPr id="7" name="Slide Number Placeholder 6"/>
          <p:cNvSpPr>
            <a:spLocks noGrp="1"/>
          </p:cNvSpPr>
          <p:nvPr>
            <p:ph type="sldNum" sz="quarter" idx="12"/>
          </p:nvPr>
        </p:nvSpPr>
        <p:spPr/>
        <p:txBody>
          <a:bodyPr/>
          <a:lstStyle/>
          <a:p>
            <a:fld id="{880C574D-324C-4DA8-B772-3B058643A0C8}" type="slidenum">
              <a:rPr lang="en-IN" smtClean="0"/>
              <a:t>‹#›</a:t>
            </a:fld>
            <a:endParaRPr lang="en-IN"/>
          </a:p>
        </p:txBody>
      </p:sp>
    </p:spTree>
    <p:extLst>
      <p:ext uri="{BB962C8B-B14F-4D97-AF65-F5344CB8AC3E}">
        <p14:creationId xmlns:p14="http://schemas.microsoft.com/office/powerpoint/2010/main" val="518161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April 15, 2024</a:t>
            </a:r>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BMO Presentation by Group 2</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0C574D-324C-4DA8-B772-3B058643A0C8}" type="slidenum">
              <a:rPr lang="en-IN" smtClean="0"/>
              <a:t>‹#›</a:t>
            </a:fld>
            <a:endParaRPr lang="en-IN"/>
          </a:p>
        </p:txBody>
      </p:sp>
    </p:spTree>
    <p:extLst>
      <p:ext uri="{BB962C8B-B14F-4D97-AF65-F5344CB8AC3E}">
        <p14:creationId xmlns:p14="http://schemas.microsoft.com/office/powerpoint/2010/main" val="15517209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8.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8.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8.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8.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8.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8.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8.pn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image" Target="../media/image8.png"/><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17.xml"/><Relationship Id="rId7" Type="http://schemas.openxmlformats.org/officeDocument/2006/relationships/image" Target="../media/image17.jpeg"/><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image" Target="../media/image8.png"/><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9.xml"/><Relationship Id="rId7" Type="http://schemas.openxmlformats.org/officeDocument/2006/relationships/image" Target="../media/image8.png"/><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4.xml.rels><?xml version="1.0" encoding="UTF-8" standalone="yes"?>
<Relationships xmlns="http://schemas.openxmlformats.org/package/2006/relationships"><Relationship Id="rId8" Type="http://schemas.openxmlformats.org/officeDocument/2006/relationships/hyperlink" Target="http://fernfortuniversity.com/term-papers/swot/1433/1146-scotiabank.php" TargetMode="External"/><Relationship Id="rId13" Type="http://schemas.openxmlformats.org/officeDocument/2006/relationships/hyperlink" Target="https://iide.co/case-studies/swot-analysis-of-bank-of-montreal/" TargetMode="External"/><Relationship Id="rId18" Type="http://schemas.openxmlformats.org/officeDocument/2006/relationships/image" Target="../media/image8.png"/><Relationship Id="rId3" Type="http://schemas.openxmlformats.org/officeDocument/2006/relationships/hyperlink" Target="https://companiesmarketcap.com/bank-of-montreal/marketcap/" TargetMode="External"/><Relationship Id="rId7" Type="http://schemas.openxmlformats.org/officeDocument/2006/relationships/hyperlink" Target="https://www.investopedia.com/terms/b/bigfivebanks.asp" TargetMode="External"/><Relationship Id="rId12" Type="http://schemas.openxmlformats.org/officeDocument/2006/relationships/hyperlink" Target="https://dcf.fm/blogs/blog/bmo-swot-analysis" TargetMode="External"/><Relationship Id="rId17" Type="http://schemas.openxmlformats.org/officeDocument/2006/relationships/hyperlink" Target="https://our-impact.bmo.com/wp-content/uploads/2024/03/BMO_2023_SR_EN.pdf" TargetMode="External"/><Relationship Id="rId2" Type="http://schemas.openxmlformats.org/officeDocument/2006/relationships/hyperlink" Target="https://www.macrotrends.net/stocks/charts/BMO/bank-of-montreal/operating-income" TargetMode="External"/><Relationship Id="rId16" Type="http://schemas.openxmlformats.org/officeDocument/2006/relationships/hyperlink" Target="https://about.bmo.com/how-cloud-technology-drives-growth-and-progress/" TargetMode="External"/><Relationship Id="rId1" Type="http://schemas.openxmlformats.org/officeDocument/2006/relationships/slideLayout" Target="../slideLayouts/slideLayout2.xml"/><Relationship Id="rId6" Type="http://schemas.openxmlformats.org/officeDocument/2006/relationships/hyperlink" Target="https://www.finder.com/ca/banking/big-five-banks" TargetMode="External"/><Relationship Id="rId11" Type="http://schemas.openxmlformats.org/officeDocument/2006/relationships/hyperlink" Target="https://about.bmo.com/bmo-ranks-first-in-customer-satisfaction-with-online-banking-in-the-j-d-power-2023-canada-online-banking-satisfaction-study/" TargetMode="External"/><Relationship Id="rId5" Type="http://schemas.openxmlformats.org/officeDocument/2006/relationships/hyperlink" Target="https://www.organimi.com/organizational-structures/bmo/" TargetMode="External"/><Relationship Id="rId15" Type="http://schemas.openxmlformats.org/officeDocument/2006/relationships/hyperlink" Target="https://about.bmo.com/how-bmos-ai-and-analytics-expertise-is-growing-the-good-in-business-and-in-life/" TargetMode="External"/><Relationship Id="rId10" Type="http://schemas.openxmlformats.org/officeDocument/2006/relationships/hyperlink" Target="https://iide.co/case-studies/swot-analysis-of-royal-bank-of-canada/" TargetMode="External"/><Relationship Id="rId4" Type="http://schemas.openxmlformats.org/officeDocument/2006/relationships/hyperlink" Target="https://www.prnewswire.com/news-releases/bmo-financial-group-reports-fourth-quarter-and-fiscal-2023-results-302003193.html#:~:text=Fiscal%202023%20Compared%20with%20Fiscal,of%20%2411.73%2C%20compared%20with%20%2413.23" TargetMode="External"/><Relationship Id="rId9" Type="http://schemas.openxmlformats.org/officeDocument/2006/relationships/hyperlink" Target="https://iide.co/case-studies/swot-analysis-of-cibc/" TargetMode="External"/><Relationship Id="rId14" Type="http://schemas.openxmlformats.org/officeDocument/2006/relationships/hyperlink" Target="https://commercial.bmo.com/en/ca/resources/wealth-management/digital-transformation-how-future-proof-your-business/"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8.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8.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8.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8.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8.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8.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8.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6000"/>
          </a:schemeClr>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27427488-068E-4B55-AC8D-CD070B8CD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79" name="Group 78">
            <a:extLst>
              <a:ext uri="{FF2B5EF4-FFF2-40B4-BE49-F238E27FC236}">
                <a16:creationId xmlns:a16="http://schemas.microsoft.com/office/drawing/2014/main" id="{6CEC401A-BC46-41FC-AD55-F7810C3CFA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80" name="Rectangle 79">
              <a:extLst>
                <a:ext uri="{FF2B5EF4-FFF2-40B4-BE49-F238E27FC236}">
                  <a16:creationId xmlns:a16="http://schemas.microsoft.com/office/drawing/2014/main" id="{A287F808-5648-477A-80D6-A0F3BF6DF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id="{0A116CF9-DCF6-4F08-B01A-D5F353F83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83" name="Freeform: Shape 82">
            <a:extLst>
              <a:ext uri="{FF2B5EF4-FFF2-40B4-BE49-F238E27FC236}">
                <a16:creationId xmlns:a16="http://schemas.microsoft.com/office/drawing/2014/main" id="{44D26783-C1CA-4BE1-9D40-3EA516AE3E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85" name="Rectangle 84">
            <a:extLst>
              <a:ext uri="{FF2B5EF4-FFF2-40B4-BE49-F238E27FC236}">
                <a16:creationId xmlns:a16="http://schemas.microsoft.com/office/drawing/2014/main" id="{A20AF199-99C2-4569-9CAF-24514AE5E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199"/>
            <a:ext cx="11277600" cy="5943602"/>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973BBAFB-BCBB-67BF-4E5A-612FE70E9737}"/>
              </a:ext>
            </a:extLst>
          </p:cNvPr>
          <p:cNvSpPr>
            <a:spLocks noGrp="1"/>
          </p:cNvSpPr>
          <p:nvPr>
            <p:ph type="ctrTitle"/>
          </p:nvPr>
        </p:nvSpPr>
        <p:spPr>
          <a:xfrm>
            <a:off x="1142997" y="2898648"/>
            <a:ext cx="9850121" cy="2142740"/>
          </a:xfrm>
        </p:spPr>
        <p:txBody>
          <a:bodyPr vert="horz" lIns="91440" tIns="45720" rIns="91440" bIns="45720" rtlCol="0" anchor="ctr">
            <a:normAutofit/>
          </a:bodyPr>
          <a:lstStyle/>
          <a:p>
            <a:r>
              <a:rPr lang="en-US" sz="7200" b="1" kern="1200" dirty="0">
                <a:latin typeface="+mj-lt"/>
                <a:ea typeface="+mj-ea"/>
                <a:cs typeface="+mj-cs"/>
              </a:rPr>
              <a:t>Bank Of Montreal</a:t>
            </a:r>
            <a:br>
              <a:rPr lang="en-US" sz="4400" b="1" kern="1200" dirty="0">
                <a:latin typeface="+mj-lt"/>
                <a:ea typeface="+mj-ea"/>
                <a:cs typeface="+mj-cs"/>
              </a:rPr>
            </a:br>
            <a:r>
              <a:rPr lang="en-US" sz="2800" b="1" dirty="0"/>
              <a:t>Presentation</a:t>
            </a:r>
            <a:endParaRPr lang="en-US" sz="4400" b="1" kern="1200" dirty="0">
              <a:latin typeface="+mj-lt"/>
              <a:ea typeface="+mj-ea"/>
              <a:cs typeface="+mj-cs"/>
            </a:endParaRPr>
          </a:p>
        </p:txBody>
      </p:sp>
      <p:sp>
        <p:nvSpPr>
          <p:cNvPr id="5" name="Subtitle 4">
            <a:extLst>
              <a:ext uri="{FF2B5EF4-FFF2-40B4-BE49-F238E27FC236}">
                <a16:creationId xmlns:a16="http://schemas.microsoft.com/office/drawing/2014/main" id="{A16E5BCF-8FB6-56A9-D623-38672ED3D70C}"/>
              </a:ext>
            </a:extLst>
          </p:cNvPr>
          <p:cNvSpPr>
            <a:spLocks noGrp="1"/>
          </p:cNvSpPr>
          <p:nvPr>
            <p:ph type="subTitle" idx="1"/>
          </p:nvPr>
        </p:nvSpPr>
        <p:spPr>
          <a:xfrm>
            <a:off x="3820158" y="5067299"/>
            <a:ext cx="4495801" cy="533401"/>
          </a:xfrm>
        </p:spPr>
        <p:txBody>
          <a:bodyPr vert="horz" lIns="91440" tIns="45720" rIns="91440" bIns="45720" rtlCol="0">
            <a:normAutofit/>
          </a:bodyPr>
          <a:lstStyle/>
          <a:p>
            <a:r>
              <a:rPr lang="en-US" sz="3200" dirty="0">
                <a:solidFill>
                  <a:schemeClr val="tx1">
                    <a:alpha val="55000"/>
                  </a:schemeClr>
                </a:solidFill>
              </a:rPr>
              <a:t>By Group 2</a:t>
            </a:r>
          </a:p>
        </p:txBody>
      </p:sp>
      <p:pic>
        <p:nvPicPr>
          <p:cNvPr id="1026" name="Picture 2">
            <a:extLst>
              <a:ext uri="{FF2B5EF4-FFF2-40B4-BE49-F238E27FC236}">
                <a16:creationId xmlns:a16="http://schemas.microsoft.com/office/drawing/2014/main" id="{4E3E54F7-1A16-CEA5-6ED6-01C79C0B45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878" y="820527"/>
            <a:ext cx="5984240" cy="2078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342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1000"/>
                                        <p:tgtEl>
                                          <p:spTgt spid="5">
                                            <p:txEl>
                                              <p:pRg st="0" end="0"/>
                                            </p:txEl>
                                          </p:spTgt>
                                        </p:tgtEl>
                                      </p:cBhvr>
                                    </p:animEffect>
                                    <p:anim calcmode="lin" valueType="num">
                                      <p:cBhvr>
                                        <p:cTn id="1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7188"/>
            <a:ext cx="10515600" cy="1133499"/>
          </a:xfrm>
        </p:spPr>
        <p:txBody>
          <a:bodyPr>
            <a:normAutofit/>
          </a:bodyPr>
          <a:lstStyle/>
          <a:p>
            <a:r>
              <a:rPr lang="en-US" sz="5200"/>
              <a:t>Business and Solution Requirements</a:t>
            </a:r>
            <a:endParaRPr lang="en-US" sz="5200" dirty="0"/>
          </a:p>
        </p:txBody>
      </p:sp>
      <p:graphicFrame>
        <p:nvGraphicFramePr>
          <p:cNvPr id="5" name="Content Placeholder 2">
            <a:extLst>
              <a:ext uri="{FF2B5EF4-FFF2-40B4-BE49-F238E27FC236}">
                <a16:creationId xmlns:a16="http://schemas.microsoft.com/office/drawing/2014/main" id="{4F19A68A-EE4F-2B12-E6FB-44675695840B}"/>
              </a:ext>
            </a:extLst>
          </p:cNvPr>
          <p:cNvGraphicFramePr>
            <a:graphicFrameLocks noGrp="1"/>
          </p:cNvGraphicFramePr>
          <p:nvPr>
            <p:ph idx="1"/>
            <p:extLst>
              <p:ext uri="{D42A27DB-BD31-4B8C-83A1-F6EECF244321}">
                <p14:modId xmlns:p14="http://schemas.microsoft.com/office/powerpoint/2010/main" val="113293246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red circle with a white logo&#10;&#10;Description automatically generated">
            <a:extLst>
              <a:ext uri="{FF2B5EF4-FFF2-40B4-BE49-F238E27FC236}">
                <a16:creationId xmlns:a16="http://schemas.microsoft.com/office/drawing/2014/main" id="{2628953D-14CC-C7AF-81FD-0DABBBA1D25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84560" y="-5079"/>
            <a:ext cx="1107440" cy="1107440"/>
          </a:xfrm>
          <a:prstGeom prst="rect">
            <a:avLst/>
          </a:prstGeom>
        </p:spPr>
      </p:pic>
      <p:sp>
        <p:nvSpPr>
          <p:cNvPr id="4" name="Date Placeholder 3">
            <a:extLst>
              <a:ext uri="{FF2B5EF4-FFF2-40B4-BE49-F238E27FC236}">
                <a16:creationId xmlns:a16="http://schemas.microsoft.com/office/drawing/2014/main" id="{3A05C4EE-C4AC-D4ED-FD13-84FFC297A5D7}"/>
              </a:ext>
            </a:extLst>
          </p:cNvPr>
          <p:cNvSpPr>
            <a:spLocks noGrp="1"/>
          </p:cNvSpPr>
          <p:nvPr>
            <p:ph type="dt" sz="half" idx="10"/>
          </p:nvPr>
        </p:nvSpPr>
        <p:spPr/>
        <p:txBody>
          <a:bodyPr/>
          <a:lstStyle/>
          <a:p>
            <a:r>
              <a:rPr lang="en-US"/>
              <a:t>April 15, 2024</a:t>
            </a:r>
            <a:endParaRPr lang="en-IN"/>
          </a:p>
        </p:txBody>
      </p:sp>
      <p:sp>
        <p:nvSpPr>
          <p:cNvPr id="6" name="Footer Placeholder 5">
            <a:extLst>
              <a:ext uri="{FF2B5EF4-FFF2-40B4-BE49-F238E27FC236}">
                <a16:creationId xmlns:a16="http://schemas.microsoft.com/office/drawing/2014/main" id="{B3BCE349-7747-13C2-0733-DE9618BE11C4}"/>
              </a:ext>
            </a:extLst>
          </p:cNvPr>
          <p:cNvSpPr>
            <a:spLocks noGrp="1"/>
          </p:cNvSpPr>
          <p:nvPr>
            <p:ph type="ftr" sz="quarter" idx="11"/>
          </p:nvPr>
        </p:nvSpPr>
        <p:spPr/>
        <p:txBody>
          <a:bodyPr/>
          <a:lstStyle/>
          <a:p>
            <a:r>
              <a:rPr lang="en-US"/>
              <a:t>BMO Presentation by Group 2</a:t>
            </a:r>
            <a:endParaRPr lang="en-IN"/>
          </a:p>
        </p:txBody>
      </p:sp>
      <p:sp>
        <p:nvSpPr>
          <p:cNvPr id="7" name="Slide Number Placeholder 6">
            <a:extLst>
              <a:ext uri="{FF2B5EF4-FFF2-40B4-BE49-F238E27FC236}">
                <a16:creationId xmlns:a16="http://schemas.microsoft.com/office/drawing/2014/main" id="{CA9E83F2-237A-7681-A99E-EBEA165D59D4}"/>
              </a:ext>
            </a:extLst>
          </p:cNvPr>
          <p:cNvSpPr>
            <a:spLocks noGrp="1"/>
          </p:cNvSpPr>
          <p:nvPr>
            <p:ph type="sldNum" sz="quarter" idx="12"/>
          </p:nvPr>
        </p:nvSpPr>
        <p:spPr/>
        <p:txBody>
          <a:bodyPr/>
          <a:lstStyle/>
          <a:p>
            <a:fld id="{880C574D-324C-4DA8-B772-3B058643A0C8}" type="slidenum">
              <a:rPr lang="en-IN" smtClean="0"/>
              <a:t>10</a:t>
            </a:fld>
            <a:endParaRPr lang="en-IN"/>
          </a:p>
        </p:txBody>
      </p:sp>
    </p:spTree>
    <p:extLst>
      <p:ext uri="{BB962C8B-B14F-4D97-AF65-F5344CB8AC3E}">
        <p14:creationId xmlns:p14="http://schemas.microsoft.com/office/powerpoint/2010/main" val="42435807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Current "As-Is" Process Design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78795601"/>
              </p:ext>
            </p:extLst>
          </p:nvPr>
        </p:nvGraphicFramePr>
        <p:xfrm>
          <a:off x="838200" y="1839046"/>
          <a:ext cx="10515601" cy="2908894"/>
        </p:xfrm>
        <a:graphic>
          <a:graphicData uri="http://schemas.openxmlformats.org/drawingml/2006/table">
            <a:tbl>
              <a:tblPr firstRow="1" bandRow="1">
                <a:tableStyleId>{5C22544A-7EE6-4342-B048-85BDC9FD1C3A}</a:tableStyleId>
              </a:tblPr>
              <a:tblGrid>
                <a:gridCol w="1573899">
                  <a:extLst>
                    <a:ext uri="{9D8B030D-6E8A-4147-A177-3AD203B41FA5}">
                      <a16:colId xmlns:a16="http://schemas.microsoft.com/office/drawing/2014/main" val="20000"/>
                    </a:ext>
                  </a:extLst>
                </a:gridCol>
                <a:gridCol w="1358039">
                  <a:extLst>
                    <a:ext uri="{9D8B030D-6E8A-4147-A177-3AD203B41FA5}">
                      <a16:colId xmlns:a16="http://schemas.microsoft.com/office/drawing/2014/main" val="20001"/>
                    </a:ext>
                  </a:extLst>
                </a:gridCol>
                <a:gridCol w="1719787">
                  <a:extLst>
                    <a:ext uri="{9D8B030D-6E8A-4147-A177-3AD203B41FA5}">
                      <a16:colId xmlns:a16="http://schemas.microsoft.com/office/drawing/2014/main" val="20002"/>
                    </a:ext>
                  </a:extLst>
                </a:gridCol>
                <a:gridCol w="1465969">
                  <a:extLst>
                    <a:ext uri="{9D8B030D-6E8A-4147-A177-3AD203B41FA5}">
                      <a16:colId xmlns:a16="http://schemas.microsoft.com/office/drawing/2014/main" val="20003"/>
                    </a:ext>
                  </a:extLst>
                </a:gridCol>
                <a:gridCol w="1465969">
                  <a:extLst>
                    <a:ext uri="{9D8B030D-6E8A-4147-A177-3AD203B41FA5}">
                      <a16:colId xmlns:a16="http://schemas.microsoft.com/office/drawing/2014/main" val="20004"/>
                    </a:ext>
                  </a:extLst>
                </a:gridCol>
                <a:gridCol w="1465969">
                  <a:extLst>
                    <a:ext uri="{9D8B030D-6E8A-4147-A177-3AD203B41FA5}">
                      <a16:colId xmlns:a16="http://schemas.microsoft.com/office/drawing/2014/main" val="20005"/>
                    </a:ext>
                  </a:extLst>
                </a:gridCol>
                <a:gridCol w="1465969">
                  <a:extLst>
                    <a:ext uri="{9D8B030D-6E8A-4147-A177-3AD203B41FA5}">
                      <a16:colId xmlns:a16="http://schemas.microsoft.com/office/drawing/2014/main" val="20006"/>
                    </a:ext>
                  </a:extLst>
                </a:gridCol>
              </a:tblGrid>
              <a:tr h="622894">
                <a:tc>
                  <a:txBody>
                    <a:bodyPr/>
                    <a:lstStyle/>
                    <a:p>
                      <a:r>
                        <a:rPr lang="en-US" sz="1200" dirty="0"/>
                        <a:t>Data Collection</a:t>
                      </a:r>
                    </a:p>
                  </a:txBody>
                  <a:tcPr/>
                </a:tc>
                <a:tc>
                  <a:txBody>
                    <a:bodyPr/>
                    <a:lstStyle/>
                    <a:p>
                      <a:r>
                        <a:rPr lang="en-US" sz="1200" b="1" i="0" kern="1200" dirty="0">
                          <a:solidFill>
                            <a:schemeClr val="lt1"/>
                          </a:solidFill>
                          <a:effectLst/>
                          <a:latin typeface="+mn-lt"/>
                          <a:ea typeface="+mn-ea"/>
                          <a:cs typeface="+mn-cs"/>
                        </a:rPr>
                        <a:t>Data Storage</a:t>
                      </a:r>
                      <a:endParaRPr lang="en-US" sz="1200" dirty="0"/>
                    </a:p>
                  </a:txBody>
                  <a:tcPr/>
                </a:tc>
                <a:tc>
                  <a:txBody>
                    <a:bodyPr/>
                    <a:lstStyle/>
                    <a:p>
                      <a:r>
                        <a:rPr lang="en-US" sz="1200" b="1" i="0" kern="1200" dirty="0">
                          <a:solidFill>
                            <a:schemeClr val="lt1"/>
                          </a:solidFill>
                          <a:effectLst/>
                          <a:latin typeface="+mn-lt"/>
                          <a:ea typeface="+mn-ea"/>
                          <a:cs typeface="+mn-cs"/>
                        </a:rPr>
                        <a:t>Data Processing</a:t>
                      </a:r>
                      <a:endParaRPr lang="en-US" sz="1200" dirty="0"/>
                    </a:p>
                  </a:txBody>
                  <a:tcPr/>
                </a:tc>
                <a:tc>
                  <a:txBody>
                    <a:bodyPr/>
                    <a:lstStyle/>
                    <a:p>
                      <a:r>
                        <a:rPr lang="en-US" sz="1200" b="1" i="0" kern="1200" dirty="0">
                          <a:solidFill>
                            <a:schemeClr val="lt1"/>
                          </a:solidFill>
                          <a:effectLst/>
                          <a:latin typeface="+mn-lt"/>
                          <a:ea typeface="+mn-ea"/>
                          <a:cs typeface="+mn-cs"/>
                        </a:rPr>
                        <a:t>Data Analysis</a:t>
                      </a:r>
                      <a:endParaRPr lang="en-US" sz="1200" dirty="0"/>
                    </a:p>
                  </a:txBody>
                  <a:tcPr/>
                </a:tc>
                <a:tc>
                  <a:txBody>
                    <a:bodyPr/>
                    <a:lstStyle/>
                    <a:p>
                      <a:r>
                        <a:rPr lang="en-US" sz="1200" b="1" i="0" kern="1200" dirty="0">
                          <a:solidFill>
                            <a:schemeClr val="lt1"/>
                          </a:solidFill>
                          <a:effectLst/>
                          <a:latin typeface="+mn-lt"/>
                          <a:ea typeface="+mn-ea"/>
                          <a:cs typeface="+mn-cs"/>
                        </a:rPr>
                        <a:t>Data Access</a:t>
                      </a:r>
                      <a:endParaRPr lang="en-US" sz="1200" dirty="0"/>
                    </a:p>
                  </a:txBody>
                  <a:tcPr/>
                </a:tc>
                <a:tc>
                  <a:txBody>
                    <a:bodyPr/>
                    <a:lstStyle/>
                    <a:p>
                      <a:r>
                        <a:rPr lang="en-US" sz="1200" b="1" i="0" kern="1200" dirty="0">
                          <a:solidFill>
                            <a:schemeClr val="lt1"/>
                          </a:solidFill>
                          <a:effectLst/>
                          <a:latin typeface="+mn-lt"/>
                          <a:ea typeface="+mn-ea"/>
                          <a:cs typeface="+mn-cs"/>
                        </a:rPr>
                        <a:t>Security Measures</a:t>
                      </a:r>
                      <a:endParaRPr lang="en-US" sz="1200" dirty="0"/>
                    </a:p>
                  </a:txBody>
                  <a:tcPr/>
                </a:tc>
                <a:tc>
                  <a:txBody>
                    <a:bodyPr/>
                    <a:lstStyle/>
                    <a:p>
                      <a:r>
                        <a:rPr lang="en-US" sz="1200" b="1" i="0" kern="1200" dirty="0">
                          <a:solidFill>
                            <a:schemeClr val="lt1"/>
                          </a:solidFill>
                          <a:effectLst/>
                          <a:latin typeface="+mn-lt"/>
                          <a:ea typeface="+mn-ea"/>
                          <a:cs typeface="+mn-cs"/>
                        </a:rPr>
                        <a:t>Reporting and Decision-Making</a:t>
                      </a:r>
                      <a:endParaRPr lang="en-US" sz="1200" dirty="0"/>
                    </a:p>
                  </a:txBody>
                  <a:tcPr/>
                </a:tc>
                <a:extLst>
                  <a:ext uri="{0D108BD9-81ED-4DB2-BD59-A6C34878D82A}">
                    <a16:rowId xmlns:a16="http://schemas.microsoft.com/office/drawing/2014/main" val="10000"/>
                  </a:ext>
                </a:extLst>
              </a:tr>
              <a:tr h="486514">
                <a:tc>
                  <a:txBody>
                    <a:bodyPr/>
                    <a:lstStyle/>
                    <a:p>
                      <a:r>
                        <a:rPr lang="en-US" sz="1200" dirty="0"/>
                        <a:t>Sources: </a:t>
                      </a:r>
                    </a:p>
                    <a:p>
                      <a:pPr marL="171450" indent="-171450">
                        <a:buFont typeface="Arial" panose="020B0604020202020204" pitchFamily="34" charset="0"/>
                        <a:buChar char="•"/>
                      </a:pPr>
                      <a:r>
                        <a:rPr lang="en-US" sz="1200" dirty="0"/>
                        <a:t>Client transactions</a:t>
                      </a:r>
                    </a:p>
                    <a:p>
                      <a:pPr marL="171450" indent="-171450">
                        <a:buFont typeface="Arial" panose="020B0604020202020204" pitchFamily="34" charset="0"/>
                        <a:buChar char="•"/>
                      </a:pPr>
                      <a:r>
                        <a:rPr lang="en-US" sz="1200" dirty="0"/>
                        <a:t>Account activities</a:t>
                      </a:r>
                    </a:p>
                    <a:p>
                      <a:pPr marL="171450" indent="-171450">
                        <a:buFont typeface="Arial" panose="020B0604020202020204" pitchFamily="34" charset="0"/>
                        <a:buChar char="•"/>
                      </a:pPr>
                      <a:r>
                        <a:rPr lang="en-US" sz="1200" dirty="0"/>
                        <a:t>Market data</a:t>
                      </a:r>
                    </a:p>
                    <a:p>
                      <a:pPr marL="0" indent="0">
                        <a:buFont typeface="Arial" panose="020B0604020202020204" pitchFamily="34" charset="0"/>
                        <a:buNone/>
                      </a:pPr>
                      <a:endParaRPr lang="en-US" sz="1200" dirty="0"/>
                    </a:p>
                    <a:p>
                      <a:pPr marL="0" indent="0">
                        <a:buFont typeface="Arial" panose="020B0604020202020204" pitchFamily="34" charset="0"/>
                        <a:buNone/>
                      </a:pPr>
                      <a:r>
                        <a:rPr lang="en-US" sz="1200" dirty="0"/>
                        <a:t>Methods:</a:t>
                      </a:r>
                    </a:p>
                    <a:p>
                      <a:pPr marL="171450" indent="-171450">
                        <a:buFont typeface="Arial" panose="020B0604020202020204" pitchFamily="34" charset="0"/>
                        <a:buChar char="•"/>
                      </a:pPr>
                      <a:r>
                        <a:rPr lang="en-US" sz="1200" dirty="0"/>
                        <a:t>Manual entry</a:t>
                      </a:r>
                    </a:p>
                    <a:p>
                      <a:pPr marL="171450" indent="-171450">
                        <a:buFont typeface="Arial" panose="020B0604020202020204" pitchFamily="34" charset="0"/>
                        <a:buChar char="•"/>
                      </a:pPr>
                      <a:r>
                        <a:rPr lang="en-US" sz="1200" dirty="0"/>
                        <a:t>Automated processes</a:t>
                      </a:r>
                    </a:p>
                    <a:p>
                      <a:pPr marL="171450" indent="-171450">
                        <a:buFont typeface="Arial" panose="020B0604020202020204" pitchFamily="34" charset="0"/>
                        <a:buChar char="•"/>
                      </a:pPr>
                      <a:r>
                        <a:rPr lang="en-US" sz="1200" dirty="0"/>
                        <a:t>Third-party interfaces</a:t>
                      </a:r>
                    </a:p>
                    <a:p>
                      <a:pPr marL="0" indent="0">
                        <a:buFont typeface="Arial" panose="020B0604020202020204" pitchFamily="34" charset="0"/>
                        <a:buNone/>
                      </a:pPr>
                      <a:endParaRPr lang="en-US" sz="1200" dirty="0"/>
                    </a:p>
                  </a:txBody>
                  <a:tcPr/>
                </a:tc>
                <a:tc>
                  <a:txBody>
                    <a:bodyPr/>
                    <a:lstStyle/>
                    <a:p>
                      <a:r>
                        <a:rPr lang="en-US" sz="1200" dirty="0"/>
                        <a:t>Location:</a:t>
                      </a:r>
                    </a:p>
                    <a:p>
                      <a:pPr marL="171450" indent="-171450">
                        <a:buFont typeface="Arial" panose="020B0604020202020204" pitchFamily="34" charset="0"/>
                        <a:buChar char="•"/>
                      </a:pPr>
                      <a:r>
                        <a:rPr lang="en-US" sz="1200" dirty="0"/>
                        <a:t>On-premises servers</a:t>
                      </a:r>
                    </a:p>
                    <a:p>
                      <a:pPr marL="171450" indent="-171450">
                        <a:buFont typeface="Arial" panose="020B0604020202020204" pitchFamily="34" charset="0"/>
                        <a:buChar char="•"/>
                      </a:pPr>
                      <a:r>
                        <a:rPr lang="en-US" sz="1200" dirty="0"/>
                        <a:t>Databases</a:t>
                      </a:r>
                    </a:p>
                    <a:p>
                      <a:endParaRPr lang="en-US" sz="1200" dirty="0"/>
                    </a:p>
                    <a:p>
                      <a:r>
                        <a:rPr lang="en-US" sz="1200" dirty="0"/>
                        <a:t>Challenge:</a:t>
                      </a:r>
                    </a:p>
                    <a:p>
                      <a:pPr marL="171450" indent="-171450">
                        <a:buFont typeface="Arial" panose="020B0604020202020204" pitchFamily="34" charset="0"/>
                        <a:buChar char="•"/>
                      </a:pPr>
                      <a:r>
                        <a:rPr lang="en-US" sz="1200" dirty="0"/>
                        <a:t>Fragmented storage across departments</a:t>
                      </a:r>
                    </a:p>
                  </a:txBody>
                  <a:tcPr/>
                </a:tc>
                <a:tc>
                  <a:txBody>
                    <a:bodyPr/>
                    <a:lstStyle/>
                    <a:p>
                      <a:r>
                        <a:rPr lang="en-US" sz="1200" dirty="0"/>
                        <a:t>Tasks:</a:t>
                      </a:r>
                    </a:p>
                    <a:p>
                      <a:pPr marL="171450" indent="-171450">
                        <a:buFont typeface="Arial" panose="020B0604020202020204" pitchFamily="34" charset="0"/>
                        <a:buChar char="•"/>
                      </a:pPr>
                      <a:r>
                        <a:rPr lang="en-US" sz="1200" dirty="0"/>
                        <a:t>Sorting</a:t>
                      </a:r>
                    </a:p>
                    <a:p>
                      <a:pPr marL="171450" indent="-171450">
                        <a:buFont typeface="Arial" panose="020B0604020202020204" pitchFamily="34" charset="0"/>
                        <a:buChar char="•"/>
                      </a:pPr>
                      <a:r>
                        <a:rPr lang="en-US" sz="1200" dirty="0"/>
                        <a:t>Filtering</a:t>
                      </a:r>
                    </a:p>
                    <a:p>
                      <a:pPr marL="171450" indent="-171450">
                        <a:buFont typeface="Arial" panose="020B0604020202020204" pitchFamily="34" charset="0"/>
                        <a:buChar char="•"/>
                      </a:pPr>
                      <a:r>
                        <a:rPr lang="en-US" sz="1200" dirty="0"/>
                        <a:t>Organizing</a:t>
                      </a:r>
                    </a:p>
                    <a:p>
                      <a:pPr marL="171450" indent="-171450">
                        <a:buFont typeface="Arial" panose="020B0604020202020204" pitchFamily="34" charset="0"/>
                        <a:buChar char="•"/>
                      </a:pPr>
                      <a:endParaRPr lang="en-US" sz="1200" dirty="0"/>
                    </a:p>
                    <a:p>
                      <a:r>
                        <a:rPr lang="en-US" sz="1200" dirty="0"/>
                        <a:t>Methods:</a:t>
                      </a:r>
                    </a:p>
                    <a:p>
                      <a:pPr marL="171450" indent="-171450">
                        <a:buFont typeface="Arial" panose="020B0604020202020204" pitchFamily="34" charset="0"/>
                        <a:buChar char="•"/>
                      </a:pPr>
                      <a:r>
                        <a:rPr lang="en-US" sz="1200" dirty="0"/>
                        <a:t>Data cleansing</a:t>
                      </a:r>
                    </a:p>
                    <a:p>
                      <a:pPr marL="171450" indent="-171450">
                        <a:buFont typeface="Arial" panose="020B0604020202020204" pitchFamily="34" charset="0"/>
                        <a:buChar char="•"/>
                      </a:pPr>
                      <a:r>
                        <a:rPr lang="en-US" sz="1200" dirty="0"/>
                        <a:t>Normalization</a:t>
                      </a:r>
                    </a:p>
                    <a:p>
                      <a:pPr marL="171450" indent="-171450">
                        <a:buFont typeface="Arial" panose="020B0604020202020204" pitchFamily="34" charset="0"/>
                        <a:buChar char="•"/>
                      </a:pPr>
                      <a:endParaRPr lang="en-US" sz="1200" dirty="0"/>
                    </a:p>
                    <a:p>
                      <a:r>
                        <a:rPr lang="en-US" sz="1200" dirty="0"/>
                        <a:t>Tools:</a:t>
                      </a:r>
                    </a:p>
                    <a:p>
                      <a:pPr marL="171450" indent="-171450">
                        <a:buFont typeface="Arial" panose="020B0604020202020204" pitchFamily="34" charset="0"/>
                        <a:buChar char="•"/>
                      </a:pPr>
                      <a:r>
                        <a:rPr lang="en-US" sz="1200" dirty="0"/>
                        <a:t>Batch processing</a:t>
                      </a:r>
                    </a:p>
                    <a:p>
                      <a:pPr marL="171450" indent="-171450">
                        <a:buFont typeface="Arial" panose="020B0604020202020204" pitchFamily="34" charset="0"/>
                        <a:buChar char="•"/>
                      </a:pPr>
                      <a:r>
                        <a:rPr lang="en-US" sz="1200" dirty="0"/>
                        <a:t>Manual interventions</a:t>
                      </a:r>
                    </a:p>
                  </a:txBody>
                  <a:tcPr/>
                </a:tc>
                <a:tc>
                  <a:txBody>
                    <a:bodyPr/>
                    <a:lstStyle/>
                    <a:p>
                      <a:r>
                        <a:rPr lang="en-US" sz="1200" dirty="0"/>
                        <a:t>Tools:</a:t>
                      </a:r>
                    </a:p>
                    <a:p>
                      <a:pPr marL="171450" indent="-171450">
                        <a:buFont typeface="Arial" panose="020B0604020202020204" pitchFamily="34" charset="0"/>
                        <a:buChar char="•"/>
                      </a:pPr>
                      <a:r>
                        <a:rPr lang="en-US" sz="1200" dirty="0"/>
                        <a:t>Analytical software</a:t>
                      </a:r>
                    </a:p>
                    <a:p>
                      <a:pPr marL="171450" indent="-171450">
                        <a:buFont typeface="Arial" panose="020B0604020202020204" pitchFamily="34" charset="0"/>
                        <a:buChar char="•"/>
                      </a:pPr>
                      <a:endParaRPr lang="en-US" sz="1200" dirty="0"/>
                    </a:p>
                    <a:p>
                      <a:r>
                        <a:rPr lang="en-US" sz="1200" dirty="0"/>
                        <a:t>Methods:</a:t>
                      </a:r>
                    </a:p>
                    <a:p>
                      <a:pPr marL="171450" indent="-171450">
                        <a:buFont typeface="Arial" panose="020B0604020202020204" pitchFamily="34" charset="0"/>
                        <a:buChar char="•"/>
                      </a:pPr>
                      <a:r>
                        <a:rPr lang="en-US" sz="1200" dirty="0"/>
                        <a:t>Static reports</a:t>
                      </a:r>
                    </a:p>
                    <a:p>
                      <a:pPr marL="171450" indent="-171450">
                        <a:buFont typeface="Arial" panose="020B0604020202020204" pitchFamily="34" charset="0"/>
                        <a:buChar char="•"/>
                      </a:pPr>
                      <a:r>
                        <a:rPr lang="en-US" sz="1200" dirty="0"/>
                        <a:t>Queries</a:t>
                      </a:r>
                    </a:p>
                    <a:p>
                      <a:pPr marL="171450" indent="-171450">
                        <a:buFont typeface="Arial" panose="020B0604020202020204" pitchFamily="34" charset="0"/>
                        <a:buChar char="•"/>
                      </a:pPr>
                      <a:endParaRPr lang="en-US" sz="1200" dirty="0"/>
                    </a:p>
                    <a:p>
                      <a:r>
                        <a:rPr lang="en-US" sz="1200" dirty="0"/>
                        <a:t>Users:</a:t>
                      </a:r>
                    </a:p>
                    <a:p>
                      <a:pPr marL="171450" indent="-171450">
                        <a:buFont typeface="Arial" panose="020B0604020202020204" pitchFamily="34" charset="0"/>
                        <a:buChar char="•"/>
                      </a:pPr>
                      <a:r>
                        <a:rPr lang="en-US" sz="1200" dirty="0"/>
                        <a:t>Specialized teams</a:t>
                      </a:r>
                    </a:p>
                    <a:p>
                      <a:pPr marL="171450" indent="-171450">
                        <a:buFont typeface="Arial" panose="020B0604020202020204" pitchFamily="34" charset="0"/>
                        <a:buChar char="•"/>
                      </a:pPr>
                      <a:r>
                        <a:rPr lang="en-US" sz="1200" dirty="0"/>
                        <a:t>Analysts</a:t>
                      </a:r>
                    </a:p>
                  </a:txBody>
                  <a:tcPr/>
                </a:tc>
                <a:tc>
                  <a:txBody>
                    <a:bodyPr/>
                    <a:lstStyle/>
                    <a:p>
                      <a:r>
                        <a:rPr lang="en-US" sz="1200" dirty="0"/>
                        <a:t>Control:</a:t>
                      </a:r>
                    </a:p>
                    <a:p>
                      <a:pPr marL="171450" indent="-171450">
                        <a:buFont typeface="Arial" panose="020B0604020202020204" pitchFamily="34" charset="0"/>
                        <a:buChar char="•"/>
                      </a:pPr>
                      <a:r>
                        <a:rPr lang="en-US" sz="1200" dirty="0"/>
                        <a:t>Roles</a:t>
                      </a:r>
                    </a:p>
                    <a:p>
                      <a:pPr marL="171450" indent="-171450">
                        <a:buFont typeface="Arial" panose="020B0604020202020204" pitchFamily="34" charset="0"/>
                        <a:buChar char="•"/>
                      </a:pPr>
                      <a:r>
                        <a:rPr lang="en-US" sz="1200" dirty="0"/>
                        <a:t>Permissions</a:t>
                      </a:r>
                    </a:p>
                    <a:p>
                      <a:pPr marL="171450" indent="-171450">
                        <a:buFont typeface="Arial" panose="020B0604020202020204" pitchFamily="34" charset="0"/>
                        <a:buChar char="•"/>
                      </a:pPr>
                      <a:endParaRPr lang="en-US" sz="1200" dirty="0"/>
                    </a:p>
                    <a:p>
                      <a:r>
                        <a:rPr lang="en-US" sz="1200" dirty="0"/>
                        <a:t>Process:</a:t>
                      </a:r>
                    </a:p>
                    <a:p>
                      <a:pPr marL="171450" indent="-171450">
                        <a:buFont typeface="Arial" panose="020B0604020202020204" pitchFamily="34" charset="0"/>
                        <a:buChar char="•"/>
                      </a:pPr>
                      <a:r>
                        <a:rPr lang="en-US" sz="1200" dirty="0"/>
                        <a:t>Manual approval</a:t>
                      </a:r>
                    </a:p>
                    <a:p>
                      <a:pPr marL="171450" indent="-171450">
                        <a:buFont typeface="Arial" panose="020B0604020202020204" pitchFamily="34" charset="0"/>
                        <a:buChar char="•"/>
                      </a:pPr>
                      <a:r>
                        <a:rPr lang="en-US" sz="1200" dirty="0"/>
                        <a:t>Retrieval</a:t>
                      </a:r>
                    </a:p>
                  </a:txBody>
                  <a:tcPr/>
                </a:tc>
                <a:tc>
                  <a:txBody>
                    <a:bodyPr/>
                    <a:lstStyle/>
                    <a:p>
                      <a:r>
                        <a:rPr lang="en-US" sz="1200" dirty="0"/>
                        <a:t>Protocols:</a:t>
                      </a:r>
                    </a:p>
                    <a:p>
                      <a:pPr marL="171450" indent="-171450">
                        <a:buFont typeface="Arial" panose="020B0604020202020204" pitchFamily="34" charset="0"/>
                        <a:buChar char="•"/>
                      </a:pPr>
                      <a:r>
                        <a:rPr lang="en-US" sz="1200" dirty="0"/>
                        <a:t>Firewalls</a:t>
                      </a:r>
                    </a:p>
                    <a:p>
                      <a:pPr marL="171450" indent="-171450">
                        <a:buFont typeface="Arial" panose="020B0604020202020204" pitchFamily="34" charset="0"/>
                        <a:buChar char="•"/>
                      </a:pPr>
                      <a:r>
                        <a:rPr lang="en-US" sz="1200" dirty="0"/>
                        <a:t>Access control</a:t>
                      </a:r>
                    </a:p>
                    <a:p>
                      <a:pPr marL="171450" indent="-171450">
                        <a:buFont typeface="Arial" panose="020B0604020202020204" pitchFamily="34" charset="0"/>
                        <a:buChar char="•"/>
                      </a:pPr>
                      <a:r>
                        <a:rPr lang="en-US" sz="1200" dirty="0"/>
                        <a:t>User authentication</a:t>
                      </a:r>
                    </a:p>
                    <a:p>
                      <a:pPr marL="171450" indent="-171450">
                        <a:buFont typeface="Arial" panose="020B0604020202020204" pitchFamily="34" charset="0"/>
                        <a:buChar char="•"/>
                      </a:pPr>
                      <a:endParaRPr lang="en-US" sz="1200" dirty="0"/>
                    </a:p>
                    <a:p>
                      <a:r>
                        <a:rPr lang="en-US" sz="1200" dirty="0"/>
                        <a:t>Practices:</a:t>
                      </a:r>
                    </a:p>
                    <a:p>
                      <a:pPr marL="171450" indent="-171450">
                        <a:buFont typeface="Arial" panose="020B0604020202020204" pitchFamily="34" charset="0"/>
                        <a:buChar char="•"/>
                      </a:pPr>
                      <a:r>
                        <a:rPr lang="en-US" sz="1200" dirty="0"/>
                        <a:t>Regular security audits</a:t>
                      </a:r>
                    </a:p>
                  </a:txBody>
                  <a:tcPr/>
                </a:tc>
                <a:tc>
                  <a:txBody>
                    <a:bodyPr/>
                    <a:lstStyle/>
                    <a:p>
                      <a:r>
                        <a:rPr lang="en-US" sz="1200" dirty="0"/>
                        <a:t>Outputs:</a:t>
                      </a:r>
                    </a:p>
                    <a:p>
                      <a:pPr marL="171450" indent="-171450">
                        <a:buFont typeface="Arial" panose="020B0604020202020204" pitchFamily="34" charset="0"/>
                        <a:buChar char="•"/>
                      </a:pPr>
                      <a:r>
                        <a:rPr lang="en-US" sz="1200" dirty="0"/>
                        <a:t>Reports</a:t>
                      </a:r>
                    </a:p>
                    <a:p>
                      <a:pPr marL="171450" indent="-171450">
                        <a:buFont typeface="Arial" panose="020B0604020202020204" pitchFamily="34" charset="0"/>
                        <a:buChar char="•"/>
                      </a:pPr>
                      <a:r>
                        <a:rPr lang="en-US" sz="1200" dirty="0"/>
                        <a:t>Dashboards</a:t>
                      </a:r>
                    </a:p>
                    <a:p>
                      <a:pPr marL="171450" indent="-171450">
                        <a:buFont typeface="Arial" panose="020B0604020202020204" pitchFamily="34" charset="0"/>
                        <a:buChar char="•"/>
                      </a:pPr>
                      <a:endParaRPr lang="en-US" sz="1200" dirty="0"/>
                    </a:p>
                    <a:p>
                      <a:r>
                        <a:rPr lang="en-US" sz="1200" dirty="0"/>
                        <a:t>Basis:</a:t>
                      </a:r>
                    </a:p>
                    <a:p>
                      <a:pPr marL="171450" indent="-171450">
                        <a:buFont typeface="Arial" panose="020B0604020202020204" pitchFamily="34" charset="0"/>
                        <a:buChar char="•"/>
                      </a:pPr>
                      <a:r>
                        <a:rPr lang="en-US" sz="1200" dirty="0"/>
                        <a:t>Past data</a:t>
                      </a:r>
                    </a:p>
                    <a:p>
                      <a:pPr marL="171450" indent="-171450">
                        <a:buFont typeface="Arial" panose="020B0604020202020204" pitchFamily="34" charset="0"/>
                        <a:buChar char="•"/>
                      </a:pPr>
                      <a:r>
                        <a:rPr lang="en-US" sz="1200" dirty="0"/>
                        <a:t>Established metrics</a:t>
                      </a:r>
                    </a:p>
                    <a:p>
                      <a:pPr marL="171450" indent="-171450">
                        <a:buFont typeface="Arial" panose="020B0604020202020204" pitchFamily="34" charset="0"/>
                        <a:buChar char="•"/>
                      </a:pPr>
                      <a:endParaRPr lang="en-US" sz="1200" dirty="0"/>
                    </a:p>
                    <a:p>
                      <a:r>
                        <a:rPr lang="en-US" sz="1200" dirty="0"/>
                        <a:t>Insight:</a:t>
                      </a:r>
                    </a:p>
                    <a:p>
                      <a:pPr marL="171450" indent="-171450">
                        <a:buFont typeface="Arial" panose="020B0604020202020204" pitchFamily="34" charset="0"/>
                        <a:buChar char="•"/>
                      </a:pPr>
                      <a:r>
                        <a:rPr lang="en-US" sz="1200" dirty="0"/>
                        <a:t>Minimal real-time insights</a:t>
                      </a:r>
                    </a:p>
                  </a:txBody>
                  <a:tcPr/>
                </a:tc>
                <a:extLst>
                  <a:ext uri="{0D108BD9-81ED-4DB2-BD59-A6C34878D82A}">
                    <a16:rowId xmlns:a16="http://schemas.microsoft.com/office/drawing/2014/main" val="10001"/>
                  </a:ext>
                </a:extLst>
              </a:tr>
            </a:tbl>
          </a:graphicData>
        </a:graphic>
      </p:graphicFrame>
      <p:pic>
        <p:nvPicPr>
          <p:cNvPr id="3" name="Picture 2" descr="A red circle with a white logo&#10;&#10;Description automatically generated">
            <a:extLst>
              <a:ext uri="{FF2B5EF4-FFF2-40B4-BE49-F238E27FC236}">
                <a16:creationId xmlns:a16="http://schemas.microsoft.com/office/drawing/2014/main" id="{D60FE6BE-2AAC-0F9C-A29A-A369AF3544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84560" y="-5079"/>
            <a:ext cx="1107440" cy="1107440"/>
          </a:xfrm>
          <a:prstGeom prst="rect">
            <a:avLst/>
          </a:prstGeom>
        </p:spPr>
      </p:pic>
      <p:sp>
        <p:nvSpPr>
          <p:cNvPr id="4" name="Date Placeholder 3">
            <a:extLst>
              <a:ext uri="{FF2B5EF4-FFF2-40B4-BE49-F238E27FC236}">
                <a16:creationId xmlns:a16="http://schemas.microsoft.com/office/drawing/2014/main" id="{892D7F1E-1AA9-BB1C-9418-6E0D3D497B0E}"/>
              </a:ext>
            </a:extLst>
          </p:cNvPr>
          <p:cNvSpPr>
            <a:spLocks noGrp="1"/>
          </p:cNvSpPr>
          <p:nvPr>
            <p:ph type="dt" sz="half" idx="10"/>
          </p:nvPr>
        </p:nvSpPr>
        <p:spPr/>
        <p:txBody>
          <a:bodyPr/>
          <a:lstStyle/>
          <a:p>
            <a:r>
              <a:rPr lang="en-US"/>
              <a:t>April 15, 2024</a:t>
            </a:r>
            <a:endParaRPr lang="en-IN"/>
          </a:p>
        </p:txBody>
      </p:sp>
      <p:sp>
        <p:nvSpPr>
          <p:cNvPr id="5" name="Footer Placeholder 4">
            <a:extLst>
              <a:ext uri="{FF2B5EF4-FFF2-40B4-BE49-F238E27FC236}">
                <a16:creationId xmlns:a16="http://schemas.microsoft.com/office/drawing/2014/main" id="{4CA117EC-8DF6-4DAE-2843-85D60C8492C8}"/>
              </a:ext>
            </a:extLst>
          </p:cNvPr>
          <p:cNvSpPr>
            <a:spLocks noGrp="1"/>
          </p:cNvSpPr>
          <p:nvPr>
            <p:ph type="ftr" sz="quarter" idx="11"/>
          </p:nvPr>
        </p:nvSpPr>
        <p:spPr/>
        <p:txBody>
          <a:bodyPr/>
          <a:lstStyle/>
          <a:p>
            <a:r>
              <a:rPr lang="en-US"/>
              <a:t>BMO Presentation by Group 2</a:t>
            </a:r>
            <a:endParaRPr lang="en-IN"/>
          </a:p>
        </p:txBody>
      </p:sp>
      <p:sp>
        <p:nvSpPr>
          <p:cNvPr id="7" name="Slide Number Placeholder 6">
            <a:extLst>
              <a:ext uri="{FF2B5EF4-FFF2-40B4-BE49-F238E27FC236}">
                <a16:creationId xmlns:a16="http://schemas.microsoft.com/office/drawing/2014/main" id="{28947E9D-4BAB-6D17-10B7-D0AF6B5A4A87}"/>
              </a:ext>
            </a:extLst>
          </p:cNvPr>
          <p:cNvSpPr>
            <a:spLocks noGrp="1"/>
          </p:cNvSpPr>
          <p:nvPr>
            <p:ph type="sldNum" sz="quarter" idx="12"/>
          </p:nvPr>
        </p:nvSpPr>
        <p:spPr/>
        <p:txBody>
          <a:bodyPr/>
          <a:lstStyle/>
          <a:p>
            <a:fld id="{880C574D-324C-4DA8-B772-3B058643A0C8}" type="slidenum">
              <a:rPr lang="en-IN" smtClean="0"/>
              <a:t>11</a:t>
            </a:fld>
            <a:endParaRPr lang="en-IN"/>
          </a:p>
        </p:txBody>
      </p:sp>
    </p:spTree>
    <p:extLst>
      <p:ext uri="{BB962C8B-B14F-4D97-AF65-F5344CB8AC3E}">
        <p14:creationId xmlns:p14="http://schemas.microsoft.com/office/powerpoint/2010/main" val="34984372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7188"/>
            <a:ext cx="10515600" cy="1133499"/>
          </a:xfrm>
        </p:spPr>
        <p:txBody>
          <a:bodyPr>
            <a:normAutofit/>
          </a:bodyPr>
          <a:lstStyle/>
          <a:p>
            <a:pPr algn="ctr"/>
            <a:r>
              <a:rPr lang="en-IN" sz="5200"/>
              <a:t>Solution Options and Evaluation</a:t>
            </a:r>
          </a:p>
        </p:txBody>
      </p:sp>
      <p:graphicFrame>
        <p:nvGraphicFramePr>
          <p:cNvPr id="5" name="Content Placeholder 2">
            <a:extLst>
              <a:ext uri="{FF2B5EF4-FFF2-40B4-BE49-F238E27FC236}">
                <a16:creationId xmlns:a16="http://schemas.microsoft.com/office/drawing/2014/main" id="{E1CC5F97-DF58-1CF5-651C-40BF53A7899C}"/>
              </a:ext>
            </a:extLst>
          </p:cNvPr>
          <p:cNvGraphicFramePr>
            <a:graphicFrameLocks noGrp="1"/>
          </p:cNvGraphicFramePr>
          <p:nvPr>
            <p:ph idx="1"/>
            <p:extLst>
              <p:ext uri="{D42A27DB-BD31-4B8C-83A1-F6EECF244321}">
                <p14:modId xmlns:p14="http://schemas.microsoft.com/office/powerpoint/2010/main" val="840451849"/>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red circle with a white logo&#10;&#10;Description automatically generated">
            <a:extLst>
              <a:ext uri="{FF2B5EF4-FFF2-40B4-BE49-F238E27FC236}">
                <a16:creationId xmlns:a16="http://schemas.microsoft.com/office/drawing/2014/main" id="{764E5671-BECB-7272-D74A-B6D2A948F3C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84560" y="-5079"/>
            <a:ext cx="1107440" cy="1107440"/>
          </a:xfrm>
          <a:prstGeom prst="rect">
            <a:avLst/>
          </a:prstGeom>
        </p:spPr>
      </p:pic>
      <p:sp>
        <p:nvSpPr>
          <p:cNvPr id="4" name="Date Placeholder 3">
            <a:extLst>
              <a:ext uri="{FF2B5EF4-FFF2-40B4-BE49-F238E27FC236}">
                <a16:creationId xmlns:a16="http://schemas.microsoft.com/office/drawing/2014/main" id="{3E8116D7-887C-24FA-4C27-2A9F993FC023}"/>
              </a:ext>
            </a:extLst>
          </p:cNvPr>
          <p:cNvSpPr>
            <a:spLocks noGrp="1"/>
          </p:cNvSpPr>
          <p:nvPr>
            <p:ph type="dt" sz="half" idx="10"/>
          </p:nvPr>
        </p:nvSpPr>
        <p:spPr/>
        <p:txBody>
          <a:bodyPr/>
          <a:lstStyle/>
          <a:p>
            <a:r>
              <a:rPr lang="en-US"/>
              <a:t>April 15, 2024</a:t>
            </a:r>
            <a:endParaRPr lang="en-IN"/>
          </a:p>
        </p:txBody>
      </p:sp>
      <p:sp>
        <p:nvSpPr>
          <p:cNvPr id="6" name="Footer Placeholder 5">
            <a:extLst>
              <a:ext uri="{FF2B5EF4-FFF2-40B4-BE49-F238E27FC236}">
                <a16:creationId xmlns:a16="http://schemas.microsoft.com/office/drawing/2014/main" id="{81DC61A9-A46A-403C-933B-F41D2EB5D2AC}"/>
              </a:ext>
            </a:extLst>
          </p:cNvPr>
          <p:cNvSpPr>
            <a:spLocks noGrp="1"/>
          </p:cNvSpPr>
          <p:nvPr>
            <p:ph type="ftr" sz="quarter" idx="11"/>
          </p:nvPr>
        </p:nvSpPr>
        <p:spPr/>
        <p:txBody>
          <a:bodyPr/>
          <a:lstStyle/>
          <a:p>
            <a:r>
              <a:rPr lang="en-US"/>
              <a:t>BMO Presentation by Group 2</a:t>
            </a:r>
            <a:endParaRPr lang="en-IN"/>
          </a:p>
        </p:txBody>
      </p:sp>
      <p:sp>
        <p:nvSpPr>
          <p:cNvPr id="7" name="Slide Number Placeholder 6">
            <a:extLst>
              <a:ext uri="{FF2B5EF4-FFF2-40B4-BE49-F238E27FC236}">
                <a16:creationId xmlns:a16="http://schemas.microsoft.com/office/drawing/2014/main" id="{68116152-A48E-6F0D-8D0F-DC02B388C1EE}"/>
              </a:ext>
            </a:extLst>
          </p:cNvPr>
          <p:cNvSpPr>
            <a:spLocks noGrp="1"/>
          </p:cNvSpPr>
          <p:nvPr>
            <p:ph type="sldNum" sz="quarter" idx="12"/>
          </p:nvPr>
        </p:nvSpPr>
        <p:spPr/>
        <p:txBody>
          <a:bodyPr/>
          <a:lstStyle/>
          <a:p>
            <a:fld id="{880C574D-324C-4DA8-B772-3B058643A0C8}" type="slidenum">
              <a:rPr lang="en-IN" smtClean="0"/>
              <a:t>12</a:t>
            </a:fld>
            <a:endParaRPr lang="en-IN"/>
          </a:p>
        </p:txBody>
      </p:sp>
    </p:spTree>
    <p:extLst>
      <p:ext uri="{BB962C8B-B14F-4D97-AF65-F5344CB8AC3E}">
        <p14:creationId xmlns:p14="http://schemas.microsoft.com/office/powerpoint/2010/main" val="36321751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6995"/>
            <a:ext cx="10515600" cy="1133693"/>
          </a:xfrm>
        </p:spPr>
        <p:txBody>
          <a:bodyPr>
            <a:normAutofit/>
          </a:bodyPr>
          <a:lstStyle/>
          <a:p>
            <a:r>
              <a:rPr lang="en-IN" sz="5200" dirty="0"/>
              <a:t>Selected Solution and Justification</a:t>
            </a:r>
          </a:p>
        </p:txBody>
      </p:sp>
      <p:graphicFrame>
        <p:nvGraphicFramePr>
          <p:cNvPr id="12" name="Content Placeholder 2">
            <a:extLst>
              <a:ext uri="{FF2B5EF4-FFF2-40B4-BE49-F238E27FC236}">
                <a16:creationId xmlns:a16="http://schemas.microsoft.com/office/drawing/2014/main" id="{6F4B1B97-1909-768D-6159-773BFEBF9255}"/>
              </a:ext>
            </a:extLst>
          </p:cNvPr>
          <p:cNvGraphicFramePr>
            <a:graphicFrameLocks noGrp="1"/>
          </p:cNvGraphicFramePr>
          <p:nvPr>
            <p:ph idx="1"/>
            <p:extLst>
              <p:ext uri="{D42A27DB-BD31-4B8C-83A1-F6EECF244321}">
                <p14:modId xmlns:p14="http://schemas.microsoft.com/office/powerpoint/2010/main" val="13250551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red circle with a white logo&#10;&#10;Description automatically generated">
            <a:extLst>
              <a:ext uri="{FF2B5EF4-FFF2-40B4-BE49-F238E27FC236}">
                <a16:creationId xmlns:a16="http://schemas.microsoft.com/office/drawing/2014/main" id="{E04627AF-4A7E-5044-B6FF-C18837E6718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84560" y="-5079"/>
            <a:ext cx="1107440" cy="1107440"/>
          </a:xfrm>
          <a:prstGeom prst="rect">
            <a:avLst/>
          </a:prstGeom>
        </p:spPr>
      </p:pic>
      <p:sp>
        <p:nvSpPr>
          <p:cNvPr id="4" name="Date Placeholder 3">
            <a:extLst>
              <a:ext uri="{FF2B5EF4-FFF2-40B4-BE49-F238E27FC236}">
                <a16:creationId xmlns:a16="http://schemas.microsoft.com/office/drawing/2014/main" id="{0C7530C5-8287-338C-84FD-70FEA4C9E2C5}"/>
              </a:ext>
            </a:extLst>
          </p:cNvPr>
          <p:cNvSpPr>
            <a:spLocks noGrp="1"/>
          </p:cNvSpPr>
          <p:nvPr>
            <p:ph type="dt" sz="half" idx="10"/>
          </p:nvPr>
        </p:nvSpPr>
        <p:spPr/>
        <p:txBody>
          <a:bodyPr/>
          <a:lstStyle/>
          <a:p>
            <a:r>
              <a:rPr lang="en-US"/>
              <a:t>April 15, 2024</a:t>
            </a:r>
            <a:endParaRPr lang="en-IN"/>
          </a:p>
        </p:txBody>
      </p:sp>
      <p:sp>
        <p:nvSpPr>
          <p:cNvPr id="5" name="Footer Placeholder 4">
            <a:extLst>
              <a:ext uri="{FF2B5EF4-FFF2-40B4-BE49-F238E27FC236}">
                <a16:creationId xmlns:a16="http://schemas.microsoft.com/office/drawing/2014/main" id="{85D57655-1694-27A2-3D3B-EA05BB52D372}"/>
              </a:ext>
            </a:extLst>
          </p:cNvPr>
          <p:cNvSpPr>
            <a:spLocks noGrp="1"/>
          </p:cNvSpPr>
          <p:nvPr>
            <p:ph type="ftr" sz="quarter" idx="11"/>
          </p:nvPr>
        </p:nvSpPr>
        <p:spPr/>
        <p:txBody>
          <a:bodyPr/>
          <a:lstStyle/>
          <a:p>
            <a:r>
              <a:rPr lang="en-US"/>
              <a:t>BMO Presentation by Group 2</a:t>
            </a:r>
            <a:endParaRPr lang="en-IN"/>
          </a:p>
        </p:txBody>
      </p:sp>
      <p:sp>
        <p:nvSpPr>
          <p:cNvPr id="6" name="Slide Number Placeholder 5">
            <a:extLst>
              <a:ext uri="{FF2B5EF4-FFF2-40B4-BE49-F238E27FC236}">
                <a16:creationId xmlns:a16="http://schemas.microsoft.com/office/drawing/2014/main" id="{768662C9-119D-E157-4849-9E10D6AE99A7}"/>
              </a:ext>
            </a:extLst>
          </p:cNvPr>
          <p:cNvSpPr>
            <a:spLocks noGrp="1"/>
          </p:cNvSpPr>
          <p:nvPr>
            <p:ph type="sldNum" sz="quarter" idx="12"/>
          </p:nvPr>
        </p:nvSpPr>
        <p:spPr/>
        <p:txBody>
          <a:bodyPr/>
          <a:lstStyle/>
          <a:p>
            <a:fld id="{880C574D-324C-4DA8-B772-3B058643A0C8}" type="slidenum">
              <a:rPr lang="en-IN" smtClean="0"/>
              <a:t>13</a:t>
            </a:fld>
            <a:endParaRPr lang="en-IN"/>
          </a:p>
        </p:txBody>
      </p:sp>
    </p:spTree>
    <p:extLst>
      <p:ext uri="{BB962C8B-B14F-4D97-AF65-F5344CB8AC3E}">
        <p14:creationId xmlns:p14="http://schemas.microsoft.com/office/powerpoint/2010/main" val="24825763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7188"/>
            <a:ext cx="10515600" cy="1133499"/>
          </a:xfrm>
        </p:spPr>
        <p:txBody>
          <a:bodyPr>
            <a:normAutofit/>
          </a:bodyPr>
          <a:lstStyle/>
          <a:p>
            <a:r>
              <a:rPr lang="en-CA" sz="5200" dirty="0"/>
              <a:t>Major Risks and Mitigations</a:t>
            </a:r>
          </a:p>
        </p:txBody>
      </p:sp>
      <p:graphicFrame>
        <p:nvGraphicFramePr>
          <p:cNvPr id="5" name="Content Placeholder 2">
            <a:extLst>
              <a:ext uri="{FF2B5EF4-FFF2-40B4-BE49-F238E27FC236}">
                <a16:creationId xmlns:a16="http://schemas.microsoft.com/office/drawing/2014/main" id="{B8E69BEA-AB82-C68C-C081-A0155CC80687}"/>
              </a:ext>
            </a:extLst>
          </p:cNvPr>
          <p:cNvGraphicFramePr>
            <a:graphicFrameLocks noGrp="1"/>
          </p:cNvGraphicFramePr>
          <p:nvPr>
            <p:ph idx="1"/>
            <p:extLst>
              <p:ext uri="{D42A27DB-BD31-4B8C-83A1-F6EECF244321}">
                <p14:modId xmlns:p14="http://schemas.microsoft.com/office/powerpoint/2010/main" val="3856310739"/>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red circle with a white logo&#10;&#10;Description automatically generated">
            <a:extLst>
              <a:ext uri="{FF2B5EF4-FFF2-40B4-BE49-F238E27FC236}">
                <a16:creationId xmlns:a16="http://schemas.microsoft.com/office/drawing/2014/main" id="{C2BCEB0C-E5A5-9181-E4C6-0515E8522FD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84560" y="-5079"/>
            <a:ext cx="1107440" cy="1107440"/>
          </a:xfrm>
          <a:prstGeom prst="rect">
            <a:avLst/>
          </a:prstGeom>
        </p:spPr>
      </p:pic>
      <p:sp>
        <p:nvSpPr>
          <p:cNvPr id="4" name="Date Placeholder 3">
            <a:extLst>
              <a:ext uri="{FF2B5EF4-FFF2-40B4-BE49-F238E27FC236}">
                <a16:creationId xmlns:a16="http://schemas.microsoft.com/office/drawing/2014/main" id="{ACD75035-FD5A-2A43-512B-6C5A8CFAB620}"/>
              </a:ext>
            </a:extLst>
          </p:cNvPr>
          <p:cNvSpPr>
            <a:spLocks noGrp="1"/>
          </p:cNvSpPr>
          <p:nvPr>
            <p:ph type="dt" sz="half" idx="10"/>
          </p:nvPr>
        </p:nvSpPr>
        <p:spPr/>
        <p:txBody>
          <a:bodyPr/>
          <a:lstStyle/>
          <a:p>
            <a:r>
              <a:rPr lang="en-US"/>
              <a:t>April 15, 2024</a:t>
            </a:r>
            <a:endParaRPr lang="en-IN"/>
          </a:p>
        </p:txBody>
      </p:sp>
      <p:sp>
        <p:nvSpPr>
          <p:cNvPr id="6" name="Footer Placeholder 5">
            <a:extLst>
              <a:ext uri="{FF2B5EF4-FFF2-40B4-BE49-F238E27FC236}">
                <a16:creationId xmlns:a16="http://schemas.microsoft.com/office/drawing/2014/main" id="{FF04AADD-B182-60B7-5AE3-2A251C936E6D}"/>
              </a:ext>
            </a:extLst>
          </p:cNvPr>
          <p:cNvSpPr>
            <a:spLocks noGrp="1"/>
          </p:cNvSpPr>
          <p:nvPr>
            <p:ph type="ftr" sz="quarter" idx="11"/>
          </p:nvPr>
        </p:nvSpPr>
        <p:spPr/>
        <p:txBody>
          <a:bodyPr/>
          <a:lstStyle/>
          <a:p>
            <a:r>
              <a:rPr lang="en-US"/>
              <a:t>BMO Presentation by Group 2</a:t>
            </a:r>
            <a:endParaRPr lang="en-IN"/>
          </a:p>
        </p:txBody>
      </p:sp>
      <p:sp>
        <p:nvSpPr>
          <p:cNvPr id="7" name="Slide Number Placeholder 6">
            <a:extLst>
              <a:ext uri="{FF2B5EF4-FFF2-40B4-BE49-F238E27FC236}">
                <a16:creationId xmlns:a16="http://schemas.microsoft.com/office/drawing/2014/main" id="{4C7978E5-2643-222C-4700-213EF69BEF96}"/>
              </a:ext>
            </a:extLst>
          </p:cNvPr>
          <p:cNvSpPr>
            <a:spLocks noGrp="1"/>
          </p:cNvSpPr>
          <p:nvPr>
            <p:ph type="sldNum" sz="quarter" idx="12"/>
          </p:nvPr>
        </p:nvSpPr>
        <p:spPr/>
        <p:txBody>
          <a:bodyPr/>
          <a:lstStyle/>
          <a:p>
            <a:fld id="{880C574D-324C-4DA8-B772-3B058643A0C8}" type="slidenum">
              <a:rPr lang="en-IN" smtClean="0"/>
              <a:t>14</a:t>
            </a:fld>
            <a:endParaRPr lang="en-IN"/>
          </a:p>
        </p:txBody>
      </p:sp>
    </p:spTree>
    <p:extLst>
      <p:ext uri="{BB962C8B-B14F-4D97-AF65-F5344CB8AC3E}">
        <p14:creationId xmlns:p14="http://schemas.microsoft.com/office/powerpoint/2010/main" val="39563174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D27F7-B30D-FF78-0F16-178DC73DDCF9}"/>
              </a:ext>
            </a:extLst>
          </p:cNvPr>
          <p:cNvSpPr>
            <a:spLocks noGrp="1"/>
          </p:cNvSpPr>
          <p:nvPr>
            <p:ph type="title"/>
          </p:nvPr>
        </p:nvSpPr>
        <p:spPr/>
        <p:txBody>
          <a:bodyPr>
            <a:normAutofit/>
          </a:bodyPr>
          <a:lstStyle/>
          <a:p>
            <a:r>
              <a:rPr lang="en-IN" sz="5200" dirty="0"/>
              <a:t>Test Strategy</a:t>
            </a:r>
          </a:p>
        </p:txBody>
      </p:sp>
      <p:graphicFrame>
        <p:nvGraphicFramePr>
          <p:cNvPr id="5" name="Content Placeholder 2">
            <a:extLst>
              <a:ext uri="{FF2B5EF4-FFF2-40B4-BE49-F238E27FC236}">
                <a16:creationId xmlns:a16="http://schemas.microsoft.com/office/drawing/2014/main" id="{7EE2E129-63CB-5068-111E-A164A8D2F925}"/>
              </a:ext>
            </a:extLst>
          </p:cNvPr>
          <p:cNvGraphicFramePr>
            <a:graphicFrameLocks noGrp="1"/>
          </p:cNvGraphicFramePr>
          <p:nvPr>
            <p:ph idx="1"/>
            <p:extLst>
              <p:ext uri="{D42A27DB-BD31-4B8C-83A1-F6EECF244321}">
                <p14:modId xmlns:p14="http://schemas.microsoft.com/office/powerpoint/2010/main" val="330733701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red circle with a white logo&#10;&#10;Description automatically generated">
            <a:extLst>
              <a:ext uri="{FF2B5EF4-FFF2-40B4-BE49-F238E27FC236}">
                <a16:creationId xmlns:a16="http://schemas.microsoft.com/office/drawing/2014/main" id="{F50AB6FE-AB71-4A3B-3637-6F5669CBCA5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84560" y="-5079"/>
            <a:ext cx="1107440" cy="1107440"/>
          </a:xfrm>
          <a:prstGeom prst="rect">
            <a:avLst/>
          </a:prstGeom>
        </p:spPr>
      </p:pic>
      <p:sp>
        <p:nvSpPr>
          <p:cNvPr id="4" name="Date Placeholder 3">
            <a:extLst>
              <a:ext uri="{FF2B5EF4-FFF2-40B4-BE49-F238E27FC236}">
                <a16:creationId xmlns:a16="http://schemas.microsoft.com/office/drawing/2014/main" id="{16E49667-465F-7F11-5EED-DEE93FD16CE8}"/>
              </a:ext>
            </a:extLst>
          </p:cNvPr>
          <p:cNvSpPr>
            <a:spLocks noGrp="1"/>
          </p:cNvSpPr>
          <p:nvPr>
            <p:ph type="dt" sz="half" idx="10"/>
          </p:nvPr>
        </p:nvSpPr>
        <p:spPr/>
        <p:txBody>
          <a:bodyPr/>
          <a:lstStyle/>
          <a:p>
            <a:r>
              <a:rPr lang="en-US"/>
              <a:t>April 15, 2024</a:t>
            </a:r>
            <a:endParaRPr lang="en-IN"/>
          </a:p>
        </p:txBody>
      </p:sp>
      <p:sp>
        <p:nvSpPr>
          <p:cNvPr id="6" name="Footer Placeholder 5">
            <a:extLst>
              <a:ext uri="{FF2B5EF4-FFF2-40B4-BE49-F238E27FC236}">
                <a16:creationId xmlns:a16="http://schemas.microsoft.com/office/drawing/2014/main" id="{FE772990-27D4-D6D8-4529-C6DB7C27BF71}"/>
              </a:ext>
            </a:extLst>
          </p:cNvPr>
          <p:cNvSpPr>
            <a:spLocks noGrp="1"/>
          </p:cNvSpPr>
          <p:nvPr>
            <p:ph type="ftr" sz="quarter" idx="11"/>
          </p:nvPr>
        </p:nvSpPr>
        <p:spPr/>
        <p:txBody>
          <a:bodyPr/>
          <a:lstStyle/>
          <a:p>
            <a:r>
              <a:rPr lang="en-US"/>
              <a:t>BMO Presentation by Group 2</a:t>
            </a:r>
            <a:endParaRPr lang="en-IN"/>
          </a:p>
        </p:txBody>
      </p:sp>
      <p:sp>
        <p:nvSpPr>
          <p:cNvPr id="7" name="Slide Number Placeholder 6">
            <a:extLst>
              <a:ext uri="{FF2B5EF4-FFF2-40B4-BE49-F238E27FC236}">
                <a16:creationId xmlns:a16="http://schemas.microsoft.com/office/drawing/2014/main" id="{7CBBBDFB-88E3-D58F-D129-E5001AE5904F}"/>
              </a:ext>
            </a:extLst>
          </p:cNvPr>
          <p:cNvSpPr>
            <a:spLocks noGrp="1"/>
          </p:cNvSpPr>
          <p:nvPr>
            <p:ph type="sldNum" sz="quarter" idx="12"/>
          </p:nvPr>
        </p:nvSpPr>
        <p:spPr/>
        <p:txBody>
          <a:bodyPr/>
          <a:lstStyle/>
          <a:p>
            <a:fld id="{880C574D-324C-4DA8-B772-3B058643A0C8}" type="slidenum">
              <a:rPr lang="en-IN" smtClean="0"/>
              <a:t>15</a:t>
            </a:fld>
            <a:endParaRPr lang="en-IN"/>
          </a:p>
        </p:txBody>
      </p:sp>
    </p:spTree>
    <p:extLst>
      <p:ext uri="{BB962C8B-B14F-4D97-AF65-F5344CB8AC3E}">
        <p14:creationId xmlns:p14="http://schemas.microsoft.com/office/powerpoint/2010/main" val="14317264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AAF61-FD59-71F8-DDF2-02FBBCCBB0A5}"/>
              </a:ext>
            </a:extLst>
          </p:cNvPr>
          <p:cNvSpPr>
            <a:spLocks noGrp="1"/>
          </p:cNvSpPr>
          <p:nvPr>
            <p:ph type="title"/>
          </p:nvPr>
        </p:nvSpPr>
        <p:spPr/>
        <p:txBody>
          <a:bodyPr>
            <a:normAutofit/>
          </a:bodyPr>
          <a:lstStyle/>
          <a:p>
            <a:r>
              <a:rPr lang="en-IN" sz="5200" dirty="0"/>
              <a:t>Test Strategy</a:t>
            </a:r>
          </a:p>
        </p:txBody>
      </p:sp>
      <p:graphicFrame>
        <p:nvGraphicFramePr>
          <p:cNvPr id="5" name="Content Placeholder 2">
            <a:extLst>
              <a:ext uri="{FF2B5EF4-FFF2-40B4-BE49-F238E27FC236}">
                <a16:creationId xmlns:a16="http://schemas.microsoft.com/office/drawing/2014/main" id="{42D9A5BB-11A9-11B2-FBD6-66663AF9B171}"/>
              </a:ext>
            </a:extLst>
          </p:cNvPr>
          <p:cNvGraphicFramePr>
            <a:graphicFrameLocks noGrp="1"/>
          </p:cNvGraphicFramePr>
          <p:nvPr>
            <p:ph idx="1"/>
            <p:extLst>
              <p:ext uri="{D42A27DB-BD31-4B8C-83A1-F6EECF244321}">
                <p14:modId xmlns:p14="http://schemas.microsoft.com/office/powerpoint/2010/main" val="114824304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red circle with a white logo&#10;&#10;Description automatically generated">
            <a:extLst>
              <a:ext uri="{FF2B5EF4-FFF2-40B4-BE49-F238E27FC236}">
                <a16:creationId xmlns:a16="http://schemas.microsoft.com/office/drawing/2014/main" id="{3641009A-C2E4-F4F6-2AF0-0B2CD425E66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84560" y="-5079"/>
            <a:ext cx="1107440" cy="1107440"/>
          </a:xfrm>
          <a:prstGeom prst="rect">
            <a:avLst/>
          </a:prstGeom>
        </p:spPr>
      </p:pic>
      <p:sp>
        <p:nvSpPr>
          <p:cNvPr id="4" name="Date Placeholder 3">
            <a:extLst>
              <a:ext uri="{FF2B5EF4-FFF2-40B4-BE49-F238E27FC236}">
                <a16:creationId xmlns:a16="http://schemas.microsoft.com/office/drawing/2014/main" id="{7355AA59-3D14-FB95-90DD-A6192BE52A7B}"/>
              </a:ext>
            </a:extLst>
          </p:cNvPr>
          <p:cNvSpPr>
            <a:spLocks noGrp="1"/>
          </p:cNvSpPr>
          <p:nvPr>
            <p:ph type="dt" sz="half" idx="10"/>
          </p:nvPr>
        </p:nvSpPr>
        <p:spPr/>
        <p:txBody>
          <a:bodyPr/>
          <a:lstStyle/>
          <a:p>
            <a:r>
              <a:rPr lang="en-US"/>
              <a:t>April 15, 2024</a:t>
            </a:r>
            <a:endParaRPr lang="en-IN"/>
          </a:p>
        </p:txBody>
      </p:sp>
      <p:sp>
        <p:nvSpPr>
          <p:cNvPr id="6" name="Footer Placeholder 5">
            <a:extLst>
              <a:ext uri="{FF2B5EF4-FFF2-40B4-BE49-F238E27FC236}">
                <a16:creationId xmlns:a16="http://schemas.microsoft.com/office/drawing/2014/main" id="{5AEDC94D-E634-A020-EE26-BA32704E77AC}"/>
              </a:ext>
            </a:extLst>
          </p:cNvPr>
          <p:cNvSpPr>
            <a:spLocks noGrp="1"/>
          </p:cNvSpPr>
          <p:nvPr>
            <p:ph type="ftr" sz="quarter" idx="11"/>
          </p:nvPr>
        </p:nvSpPr>
        <p:spPr/>
        <p:txBody>
          <a:bodyPr/>
          <a:lstStyle/>
          <a:p>
            <a:r>
              <a:rPr lang="en-US"/>
              <a:t>BMO Presentation by Group 2</a:t>
            </a:r>
            <a:endParaRPr lang="en-IN"/>
          </a:p>
        </p:txBody>
      </p:sp>
      <p:sp>
        <p:nvSpPr>
          <p:cNvPr id="7" name="Slide Number Placeholder 6">
            <a:extLst>
              <a:ext uri="{FF2B5EF4-FFF2-40B4-BE49-F238E27FC236}">
                <a16:creationId xmlns:a16="http://schemas.microsoft.com/office/drawing/2014/main" id="{27106F44-92B9-6303-1396-09572CC721D2}"/>
              </a:ext>
            </a:extLst>
          </p:cNvPr>
          <p:cNvSpPr>
            <a:spLocks noGrp="1"/>
          </p:cNvSpPr>
          <p:nvPr>
            <p:ph type="sldNum" sz="quarter" idx="12"/>
          </p:nvPr>
        </p:nvSpPr>
        <p:spPr/>
        <p:txBody>
          <a:bodyPr/>
          <a:lstStyle/>
          <a:p>
            <a:fld id="{880C574D-324C-4DA8-B772-3B058643A0C8}" type="slidenum">
              <a:rPr lang="en-IN" smtClean="0"/>
              <a:t>16</a:t>
            </a:fld>
            <a:endParaRPr lang="en-IN"/>
          </a:p>
        </p:txBody>
      </p:sp>
    </p:spTree>
    <p:extLst>
      <p:ext uri="{BB962C8B-B14F-4D97-AF65-F5344CB8AC3E}">
        <p14:creationId xmlns:p14="http://schemas.microsoft.com/office/powerpoint/2010/main" val="34450532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09650" y="538956"/>
            <a:ext cx="9994900" cy="1118394"/>
          </a:xfrm>
        </p:spPr>
        <p:txBody>
          <a:bodyPr anchor="ctr">
            <a:normAutofit/>
          </a:bodyPr>
          <a:lstStyle/>
          <a:p>
            <a:r>
              <a:rPr lang="en-IN" sz="5200" dirty="0"/>
              <a:t>Implementation Strategy</a:t>
            </a:r>
          </a:p>
        </p:txBody>
      </p:sp>
      <p:graphicFrame>
        <p:nvGraphicFramePr>
          <p:cNvPr id="36" name="Content Placeholder 2">
            <a:extLst>
              <a:ext uri="{FF2B5EF4-FFF2-40B4-BE49-F238E27FC236}">
                <a16:creationId xmlns:a16="http://schemas.microsoft.com/office/drawing/2014/main" id="{4FC9349D-2082-E625-70B5-85363808CC3B}"/>
              </a:ext>
            </a:extLst>
          </p:cNvPr>
          <p:cNvGraphicFramePr>
            <a:graphicFrameLocks noGrp="1"/>
          </p:cNvGraphicFramePr>
          <p:nvPr>
            <p:ph idx="1"/>
            <p:extLst>
              <p:ext uri="{D42A27DB-BD31-4B8C-83A1-F6EECF244321}">
                <p14:modId xmlns:p14="http://schemas.microsoft.com/office/powerpoint/2010/main" val="1305844521"/>
              </p:ext>
            </p:extLst>
          </p:nvPr>
        </p:nvGraphicFramePr>
        <p:xfrm>
          <a:off x="1009650" y="2003297"/>
          <a:ext cx="9994900" cy="39494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3" name="Picture 22" descr="A red circle with a white logo&#10;&#10;Description automatically generated">
            <a:extLst>
              <a:ext uri="{FF2B5EF4-FFF2-40B4-BE49-F238E27FC236}">
                <a16:creationId xmlns:a16="http://schemas.microsoft.com/office/drawing/2014/main" id="{259DF97A-EB2F-3D3D-A4EE-09CE4F915D6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84560" y="-5079"/>
            <a:ext cx="1107440" cy="1107440"/>
          </a:xfrm>
          <a:prstGeom prst="rect">
            <a:avLst/>
          </a:prstGeom>
        </p:spPr>
      </p:pic>
      <p:sp>
        <p:nvSpPr>
          <p:cNvPr id="24" name="Date Placeholder 23">
            <a:extLst>
              <a:ext uri="{FF2B5EF4-FFF2-40B4-BE49-F238E27FC236}">
                <a16:creationId xmlns:a16="http://schemas.microsoft.com/office/drawing/2014/main" id="{1B999499-10FA-8B20-5174-3C3C6FB194D2}"/>
              </a:ext>
            </a:extLst>
          </p:cNvPr>
          <p:cNvSpPr>
            <a:spLocks noGrp="1"/>
          </p:cNvSpPr>
          <p:nvPr>
            <p:ph type="dt" sz="half" idx="10"/>
          </p:nvPr>
        </p:nvSpPr>
        <p:spPr/>
        <p:txBody>
          <a:bodyPr/>
          <a:lstStyle/>
          <a:p>
            <a:r>
              <a:rPr lang="en-US"/>
              <a:t>April 15, 2024</a:t>
            </a:r>
            <a:endParaRPr lang="en-IN"/>
          </a:p>
        </p:txBody>
      </p:sp>
      <p:sp>
        <p:nvSpPr>
          <p:cNvPr id="26" name="Footer Placeholder 25">
            <a:extLst>
              <a:ext uri="{FF2B5EF4-FFF2-40B4-BE49-F238E27FC236}">
                <a16:creationId xmlns:a16="http://schemas.microsoft.com/office/drawing/2014/main" id="{8E244A22-8582-9558-A010-53F3D56BA9C2}"/>
              </a:ext>
            </a:extLst>
          </p:cNvPr>
          <p:cNvSpPr>
            <a:spLocks noGrp="1"/>
          </p:cNvSpPr>
          <p:nvPr>
            <p:ph type="ftr" sz="quarter" idx="11"/>
          </p:nvPr>
        </p:nvSpPr>
        <p:spPr/>
        <p:txBody>
          <a:bodyPr/>
          <a:lstStyle/>
          <a:p>
            <a:r>
              <a:rPr lang="en-US"/>
              <a:t>BMO Presentation by Group 2</a:t>
            </a:r>
            <a:endParaRPr lang="en-IN"/>
          </a:p>
        </p:txBody>
      </p:sp>
      <p:sp>
        <p:nvSpPr>
          <p:cNvPr id="28" name="Slide Number Placeholder 27">
            <a:extLst>
              <a:ext uri="{FF2B5EF4-FFF2-40B4-BE49-F238E27FC236}">
                <a16:creationId xmlns:a16="http://schemas.microsoft.com/office/drawing/2014/main" id="{40AC8220-BAB3-8124-6D42-099ABF3BEBDB}"/>
              </a:ext>
            </a:extLst>
          </p:cNvPr>
          <p:cNvSpPr>
            <a:spLocks noGrp="1"/>
          </p:cNvSpPr>
          <p:nvPr>
            <p:ph type="sldNum" sz="quarter" idx="12"/>
          </p:nvPr>
        </p:nvSpPr>
        <p:spPr/>
        <p:txBody>
          <a:bodyPr/>
          <a:lstStyle/>
          <a:p>
            <a:fld id="{880C574D-324C-4DA8-B772-3B058643A0C8}" type="slidenum">
              <a:rPr lang="en-IN" smtClean="0"/>
              <a:t>17</a:t>
            </a:fld>
            <a:endParaRPr lang="en-IN"/>
          </a:p>
        </p:txBody>
      </p:sp>
    </p:spTree>
    <p:extLst>
      <p:ext uri="{BB962C8B-B14F-4D97-AF65-F5344CB8AC3E}">
        <p14:creationId xmlns:p14="http://schemas.microsoft.com/office/powerpoint/2010/main" val="279000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B04DFF1-C9C0-5661-043C-07062345E7BB}"/>
              </a:ext>
            </a:extLst>
          </p:cNvPr>
          <p:cNvGraphicFramePr>
            <a:graphicFrameLocks noGrp="1"/>
          </p:cNvGraphicFramePr>
          <p:nvPr>
            <p:ph idx="1"/>
            <p:extLst>
              <p:ext uri="{D42A27DB-BD31-4B8C-83A1-F6EECF244321}">
                <p14:modId xmlns:p14="http://schemas.microsoft.com/office/powerpoint/2010/main" val="3830499995"/>
              </p:ext>
            </p:extLst>
          </p:nvPr>
        </p:nvGraphicFramePr>
        <p:xfrm>
          <a:off x="1009650" y="1912582"/>
          <a:ext cx="9994900" cy="42421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1">
            <a:extLst>
              <a:ext uri="{FF2B5EF4-FFF2-40B4-BE49-F238E27FC236}">
                <a16:creationId xmlns:a16="http://schemas.microsoft.com/office/drawing/2014/main" id="{FE6A1250-04D1-8075-81E9-3EF4137730A1}"/>
              </a:ext>
            </a:extLst>
          </p:cNvPr>
          <p:cNvSpPr>
            <a:spLocks noGrp="1"/>
          </p:cNvSpPr>
          <p:nvPr>
            <p:ph type="title"/>
          </p:nvPr>
        </p:nvSpPr>
        <p:spPr>
          <a:xfrm>
            <a:off x="1009650" y="538956"/>
            <a:ext cx="9994900" cy="1118394"/>
          </a:xfrm>
        </p:spPr>
        <p:txBody>
          <a:bodyPr anchor="ctr">
            <a:normAutofit/>
          </a:bodyPr>
          <a:lstStyle/>
          <a:p>
            <a:r>
              <a:rPr lang="en-IN" sz="5200" dirty="0"/>
              <a:t>Implementation Strategy</a:t>
            </a:r>
          </a:p>
        </p:txBody>
      </p:sp>
      <p:pic>
        <p:nvPicPr>
          <p:cNvPr id="8" name="Picture 7" descr="A red circle with a white logo&#10;&#10;Description automatically generated">
            <a:extLst>
              <a:ext uri="{FF2B5EF4-FFF2-40B4-BE49-F238E27FC236}">
                <a16:creationId xmlns:a16="http://schemas.microsoft.com/office/drawing/2014/main" id="{2FCC767C-37EF-B2F0-5738-BB708736E53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84560" y="-5079"/>
            <a:ext cx="1107440" cy="1107440"/>
          </a:xfrm>
          <a:prstGeom prst="rect">
            <a:avLst/>
          </a:prstGeom>
        </p:spPr>
      </p:pic>
      <p:sp>
        <p:nvSpPr>
          <p:cNvPr id="9" name="Date Placeholder 8">
            <a:extLst>
              <a:ext uri="{FF2B5EF4-FFF2-40B4-BE49-F238E27FC236}">
                <a16:creationId xmlns:a16="http://schemas.microsoft.com/office/drawing/2014/main" id="{00BBB4C5-423A-235B-05BD-54C61AAC0EA9}"/>
              </a:ext>
            </a:extLst>
          </p:cNvPr>
          <p:cNvSpPr>
            <a:spLocks noGrp="1"/>
          </p:cNvSpPr>
          <p:nvPr>
            <p:ph type="dt" sz="half" idx="10"/>
          </p:nvPr>
        </p:nvSpPr>
        <p:spPr/>
        <p:txBody>
          <a:bodyPr/>
          <a:lstStyle/>
          <a:p>
            <a:r>
              <a:rPr lang="en-US"/>
              <a:t>April 15, 2024</a:t>
            </a:r>
            <a:endParaRPr lang="en-IN"/>
          </a:p>
        </p:txBody>
      </p:sp>
      <p:sp>
        <p:nvSpPr>
          <p:cNvPr id="10" name="Footer Placeholder 9">
            <a:extLst>
              <a:ext uri="{FF2B5EF4-FFF2-40B4-BE49-F238E27FC236}">
                <a16:creationId xmlns:a16="http://schemas.microsoft.com/office/drawing/2014/main" id="{50B1CE55-48BE-E412-4794-5659F5B47869}"/>
              </a:ext>
            </a:extLst>
          </p:cNvPr>
          <p:cNvSpPr>
            <a:spLocks noGrp="1"/>
          </p:cNvSpPr>
          <p:nvPr>
            <p:ph type="ftr" sz="quarter" idx="11"/>
          </p:nvPr>
        </p:nvSpPr>
        <p:spPr/>
        <p:txBody>
          <a:bodyPr/>
          <a:lstStyle/>
          <a:p>
            <a:r>
              <a:rPr lang="en-US"/>
              <a:t>BMO Presentation by Group 2</a:t>
            </a:r>
            <a:endParaRPr lang="en-IN"/>
          </a:p>
        </p:txBody>
      </p:sp>
      <p:sp>
        <p:nvSpPr>
          <p:cNvPr id="11" name="Slide Number Placeholder 10">
            <a:extLst>
              <a:ext uri="{FF2B5EF4-FFF2-40B4-BE49-F238E27FC236}">
                <a16:creationId xmlns:a16="http://schemas.microsoft.com/office/drawing/2014/main" id="{125C607E-1029-831D-3E5B-831C76DC72C4}"/>
              </a:ext>
            </a:extLst>
          </p:cNvPr>
          <p:cNvSpPr>
            <a:spLocks noGrp="1"/>
          </p:cNvSpPr>
          <p:nvPr>
            <p:ph type="sldNum" sz="quarter" idx="12"/>
          </p:nvPr>
        </p:nvSpPr>
        <p:spPr/>
        <p:txBody>
          <a:bodyPr/>
          <a:lstStyle/>
          <a:p>
            <a:fld id="{880C574D-324C-4DA8-B772-3B058643A0C8}" type="slidenum">
              <a:rPr lang="en-IN" smtClean="0"/>
              <a:t>18</a:t>
            </a:fld>
            <a:endParaRPr lang="en-IN"/>
          </a:p>
        </p:txBody>
      </p:sp>
    </p:spTree>
    <p:extLst>
      <p:ext uri="{BB962C8B-B14F-4D97-AF65-F5344CB8AC3E}">
        <p14:creationId xmlns:p14="http://schemas.microsoft.com/office/powerpoint/2010/main" val="2609704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8EBE8-49FB-BF14-C134-0A0E675FF924}"/>
              </a:ext>
            </a:extLst>
          </p:cNvPr>
          <p:cNvSpPr>
            <a:spLocks noGrp="1"/>
          </p:cNvSpPr>
          <p:nvPr>
            <p:ph type="title"/>
          </p:nvPr>
        </p:nvSpPr>
        <p:spPr/>
        <p:txBody>
          <a:bodyPr>
            <a:normAutofit/>
          </a:bodyPr>
          <a:lstStyle/>
          <a:p>
            <a:r>
              <a:rPr lang="en-CA" sz="5200" dirty="0"/>
              <a:t>Costs/Benefits &amp; ROI</a:t>
            </a:r>
          </a:p>
        </p:txBody>
      </p:sp>
      <p:sp>
        <p:nvSpPr>
          <p:cNvPr id="3" name="Content Placeholder 2">
            <a:extLst>
              <a:ext uri="{FF2B5EF4-FFF2-40B4-BE49-F238E27FC236}">
                <a16:creationId xmlns:a16="http://schemas.microsoft.com/office/drawing/2014/main" id="{D07A863B-29C9-AF5D-75B6-96DDA84817B8}"/>
              </a:ext>
            </a:extLst>
          </p:cNvPr>
          <p:cNvSpPr>
            <a:spLocks noGrp="1"/>
          </p:cNvSpPr>
          <p:nvPr>
            <p:ph idx="1"/>
          </p:nvPr>
        </p:nvSpPr>
        <p:spPr>
          <a:xfrm>
            <a:off x="838200" y="1825625"/>
            <a:ext cx="5032585" cy="4351338"/>
          </a:xfrm>
        </p:spPr>
        <p:txBody>
          <a:bodyPr>
            <a:normAutofit/>
          </a:bodyPr>
          <a:lstStyle/>
          <a:p>
            <a:endParaRPr lang="en-US" sz="1400" dirty="0"/>
          </a:p>
          <a:p>
            <a:pPr marL="0" indent="0">
              <a:buNone/>
            </a:pPr>
            <a:r>
              <a:rPr lang="en-US" sz="1400" b="1" dirty="0"/>
              <a:t>Assumptions for ROI Calculation:</a:t>
            </a:r>
          </a:p>
          <a:p>
            <a:pPr>
              <a:lnSpc>
                <a:spcPct val="120000"/>
              </a:lnSpc>
            </a:pPr>
            <a:r>
              <a:rPr lang="en-US" sz="1400" dirty="0"/>
              <a:t>Annual Revenue Increase: Due to stronger efficiency and customer reach, there's a predicted annual sales boom of $50,000 in Year 1, developing through $25,000 every year.</a:t>
            </a:r>
          </a:p>
          <a:p>
            <a:pPr>
              <a:lnSpc>
                <a:spcPct val="120000"/>
              </a:lnSpc>
            </a:pPr>
            <a:r>
              <a:rPr lang="en-US" sz="1400" dirty="0"/>
              <a:t>Savings from Efficiency: Estimated at $20,000 yearly from reduced operational prices due to cloud efficiency.</a:t>
            </a:r>
          </a:p>
          <a:p>
            <a:pPr marL="0" indent="0">
              <a:lnSpc>
                <a:spcPct val="120000"/>
              </a:lnSpc>
              <a:buNone/>
            </a:pPr>
            <a:r>
              <a:rPr lang="en-US" sz="1400" b="1" dirty="0"/>
              <a:t>ROI Calculation:</a:t>
            </a:r>
          </a:p>
          <a:p>
            <a:pPr>
              <a:lnSpc>
                <a:spcPct val="120000"/>
              </a:lnSpc>
            </a:pPr>
            <a:r>
              <a:rPr lang="en-US" sz="1400" dirty="0"/>
              <a:t>Total Costs (5 Years): $270,000</a:t>
            </a:r>
          </a:p>
          <a:p>
            <a:pPr>
              <a:lnSpc>
                <a:spcPct val="120000"/>
              </a:lnSpc>
            </a:pPr>
            <a:r>
              <a:rPr lang="en-US" sz="1400" dirty="0"/>
              <a:t>Total Benefits (5 Years): $600,000</a:t>
            </a:r>
          </a:p>
          <a:p>
            <a:pPr>
              <a:lnSpc>
                <a:spcPct val="120000"/>
              </a:lnSpc>
            </a:pPr>
            <a:r>
              <a:rPr lang="en-US" sz="1400" dirty="0"/>
              <a:t>ROI: [(Total Benefits - Total Costs) / Total Costs] * 100 = [(600,000 - 270,000) / 270,000] * 100 = 122.22%</a:t>
            </a:r>
          </a:p>
          <a:p>
            <a:endParaRPr lang="en-CA" sz="1400" dirty="0"/>
          </a:p>
        </p:txBody>
      </p:sp>
      <p:graphicFrame>
        <p:nvGraphicFramePr>
          <p:cNvPr id="4" name="Table 3">
            <a:extLst>
              <a:ext uri="{FF2B5EF4-FFF2-40B4-BE49-F238E27FC236}">
                <a16:creationId xmlns:a16="http://schemas.microsoft.com/office/drawing/2014/main" id="{CE4606C4-0587-7D06-61E9-E6F6B583FC32}"/>
              </a:ext>
            </a:extLst>
          </p:cNvPr>
          <p:cNvGraphicFramePr>
            <a:graphicFrameLocks noGrp="1"/>
          </p:cNvGraphicFramePr>
          <p:nvPr>
            <p:extLst>
              <p:ext uri="{D42A27DB-BD31-4B8C-83A1-F6EECF244321}">
                <p14:modId xmlns:p14="http://schemas.microsoft.com/office/powerpoint/2010/main" val="2472982142"/>
              </p:ext>
            </p:extLst>
          </p:nvPr>
        </p:nvGraphicFramePr>
        <p:xfrm>
          <a:off x="6321216" y="2087137"/>
          <a:ext cx="5483016" cy="3828314"/>
        </p:xfrm>
        <a:graphic>
          <a:graphicData uri="http://schemas.openxmlformats.org/drawingml/2006/table">
            <a:tbl>
              <a:tblPr firstRow="1" lastRow="1" lastCol="1" bandRow="1">
                <a:tableStyleId>{5C22544A-7EE6-4342-B048-85BDC9FD1C3A}</a:tableStyleId>
              </a:tblPr>
              <a:tblGrid>
                <a:gridCol w="1259976">
                  <a:extLst>
                    <a:ext uri="{9D8B030D-6E8A-4147-A177-3AD203B41FA5}">
                      <a16:colId xmlns:a16="http://schemas.microsoft.com/office/drawing/2014/main" val="645463119"/>
                    </a:ext>
                  </a:extLst>
                </a:gridCol>
                <a:gridCol w="751080">
                  <a:extLst>
                    <a:ext uri="{9D8B030D-6E8A-4147-A177-3AD203B41FA5}">
                      <a16:colId xmlns:a16="http://schemas.microsoft.com/office/drawing/2014/main" val="931414403"/>
                    </a:ext>
                  </a:extLst>
                </a:gridCol>
                <a:gridCol w="680220">
                  <a:extLst>
                    <a:ext uri="{9D8B030D-6E8A-4147-A177-3AD203B41FA5}">
                      <a16:colId xmlns:a16="http://schemas.microsoft.com/office/drawing/2014/main" val="4253979749"/>
                    </a:ext>
                  </a:extLst>
                </a:gridCol>
                <a:gridCol w="680220">
                  <a:extLst>
                    <a:ext uri="{9D8B030D-6E8A-4147-A177-3AD203B41FA5}">
                      <a16:colId xmlns:a16="http://schemas.microsoft.com/office/drawing/2014/main" val="8283918"/>
                    </a:ext>
                  </a:extLst>
                </a:gridCol>
                <a:gridCol w="680220">
                  <a:extLst>
                    <a:ext uri="{9D8B030D-6E8A-4147-A177-3AD203B41FA5}">
                      <a16:colId xmlns:a16="http://schemas.microsoft.com/office/drawing/2014/main" val="3740859765"/>
                    </a:ext>
                  </a:extLst>
                </a:gridCol>
                <a:gridCol w="680220">
                  <a:extLst>
                    <a:ext uri="{9D8B030D-6E8A-4147-A177-3AD203B41FA5}">
                      <a16:colId xmlns:a16="http://schemas.microsoft.com/office/drawing/2014/main" val="2883813964"/>
                    </a:ext>
                  </a:extLst>
                </a:gridCol>
                <a:gridCol w="751080">
                  <a:extLst>
                    <a:ext uri="{9D8B030D-6E8A-4147-A177-3AD203B41FA5}">
                      <a16:colId xmlns:a16="http://schemas.microsoft.com/office/drawing/2014/main" val="1961837858"/>
                    </a:ext>
                  </a:extLst>
                </a:gridCol>
              </a:tblGrid>
              <a:tr h="282406">
                <a:tc>
                  <a:txBody>
                    <a:bodyPr/>
                    <a:lstStyle/>
                    <a:p>
                      <a:pPr marL="0" marR="0">
                        <a:lnSpc>
                          <a:spcPct val="107000"/>
                        </a:lnSpc>
                        <a:spcBef>
                          <a:spcPts val="0"/>
                        </a:spcBef>
                        <a:spcAft>
                          <a:spcPts val="800"/>
                        </a:spcAft>
                      </a:pPr>
                      <a:r>
                        <a:rPr lang="en-CA" sz="1100" kern="100" dirty="0">
                          <a:effectLst/>
                          <a:highlight>
                            <a:srgbClr val="5B9BD5"/>
                          </a:highlight>
                        </a:rPr>
                        <a:t>Item</a:t>
                      </a:r>
                      <a:endParaRPr lang="en-US" sz="1100" kern="100" dirty="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5B9BD5"/>
                          </a:highlight>
                        </a:rPr>
                        <a:t>Year 1</a:t>
                      </a:r>
                      <a:endParaRPr lang="en-US" sz="1100" kern="10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5B9BD5"/>
                          </a:highlight>
                        </a:rPr>
                        <a:t>Year 2</a:t>
                      </a:r>
                      <a:endParaRPr lang="en-US" sz="1100" kern="10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5B9BD5"/>
                          </a:highlight>
                        </a:rPr>
                        <a:t>Year 3</a:t>
                      </a:r>
                      <a:endParaRPr lang="en-US" sz="1100" kern="10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5B9BD5"/>
                          </a:highlight>
                        </a:rPr>
                        <a:t>Year 4</a:t>
                      </a:r>
                      <a:endParaRPr lang="en-US" sz="1100" kern="10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5B9BD5"/>
                          </a:highlight>
                        </a:rPr>
                        <a:t>Year 5</a:t>
                      </a:r>
                      <a:endParaRPr lang="en-US" sz="1100" kern="10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5B9BD5"/>
                          </a:highlight>
                        </a:rPr>
                        <a:t>Total</a:t>
                      </a:r>
                      <a:endParaRPr lang="en-US" sz="1100" kern="10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extLst>
                  <a:ext uri="{0D108BD9-81ED-4DB2-BD59-A6C34878D82A}">
                    <a16:rowId xmlns:a16="http://schemas.microsoft.com/office/drawing/2014/main" val="2057332649"/>
                  </a:ext>
                </a:extLst>
              </a:tr>
              <a:tr h="282406">
                <a:tc>
                  <a:txBody>
                    <a:bodyPr/>
                    <a:lstStyle/>
                    <a:p>
                      <a:pPr marL="0" marR="0">
                        <a:lnSpc>
                          <a:spcPct val="107000"/>
                        </a:lnSpc>
                        <a:spcBef>
                          <a:spcPts val="0"/>
                        </a:spcBef>
                        <a:spcAft>
                          <a:spcPts val="800"/>
                        </a:spcAft>
                      </a:pPr>
                      <a:r>
                        <a:rPr lang="en-CA" sz="1100" kern="100" dirty="0">
                          <a:effectLst/>
                          <a:highlight>
                            <a:srgbClr val="DEEAF6"/>
                          </a:highlight>
                        </a:rPr>
                        <a:t>Cloud Infrastructure</a:t>
                      </a:r>
                      <a:endParaRPr lang="en-US" sz="1100" kern="100" dirty="0">
                        <a:effectLst/>
                        <a:highlight>
                          <a:srgbClr val="DEEAF6"/>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DEEAF6"/>
                          </a:highlight>
                        </a:rPr>
                        <a:t>$60,000</a:t>
                      </a:r>
                      <a:endParaRPr lang="en-US" sz="1100" kern="100">
                        <a:effectLst/>
                        <a:highlight>
                          <a:srgbClr val="DEEAF6"/>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endParaRPr lang="en-US" sz="1100" kern="100">
                        <a:effectLst/>
                        <a:highlight>
                          <a:srgbClr val="DEEAF6"/>
                        </a:highlight>
                        <a:latin typeface="Calibri" panose="020F0502020204030204" pitchFamily="34" charset="0"/>
                        <a:cs typeface="Times New Roman" panose="02020603050405020304" pitchFamily="18" charset="0"/>
                      </a:endParaRPr>
                    </a:p>
                  </a:txBody>
                  <a:tcPr marL="54706" marR="54706" marT="0" marB="0" anchor="ctr"/>
                </a:tc>
                <a:tc>
                  <a:txBody>
                    <a:bodyPr/>
                    <a:lstStyle/>
                    <a:p>
                      <a:endParaRPr lang="en-US" sz="1100" kern="100">
                        <a:effectLst/>
                        <a:highlight>
                          <a:srgbClr val="DEEAF6"/>
                        </a:highlight>
                        <a:latin typeface="Calibri" panose="020F0502020204030204" pitchFamily="34" charset="0"/>
                        <a:cs typeface="Times New Roman" panose="02020603050405020304" pitchFamily="18" charset="0"/>
                      </a:endParaRPr>
                    </a:p>
                  </a:txBody>
                  <a:tcPr marL="54706" marR="54706" marT="0" marB="0" anchor="ctr"/>
                </a:tc>
                <a:tc>
                  <a:txBody>
                    <a:bodyPr/>
                    <a:lstStyle/>
                    <a:p>
                      <a:endParaRPr lang="en-US" sz="1100" kern="100" dirty="0">
                        <a:effectLst/>
                        <a:highlight>
                          <a:srgbClr val="DEEAF6"/>
                        </a:highlight>
                        <a:latin typeface="Calibri" panose="020F0502020204030204" pitchFamily="34" charset="0"/>
                        <a:cs typeface="Times New Roman" panose="02020603050405020304" pitchFamily="18" charset="0"/>
                      </a:endParaRPr>
                    </a:p>
                  </a:txBody>
                  <a:tcPr marL="54706" marR="54706" marT="0" marB="0" anchor="ctr"/>
                </a:tc>
                <a:tc>
                  <a:txBody>
                    <a:bodyPr/>
                    <a:lstStyle/>
                    <a:p>
                      <a:endParaRPr lang="en-US" sz="1100" kern="100">
                        <a:effectLst/>
                        <a:highlight>
                          <a:srgbClr val="DEEAF6"/>
                        </a:highlight>
                        <a:latin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dirty="0">
                          <a:effectLst/>
                          <a:highlight>
                            <a:srgbClr val="5B9BD5"/>
                          </a:highlight>
                        </a:rPr>
                        <a:t>$60,000</a:t>
                      </a:r>
                      <a:endParaRPr lang="en-US" sz="1100" kern="100" dirty="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extLst>
                  <a:ext uri="{0D108BD9-81ED-4DB2-BD59-A6C34878D82A}">
                    <a16:rowId xmlns:a16="http://schemas.microsoft.com/office/drawing/2014/main" val="855198467"/>
                  </a:ext>
                </a:extLst>
              </a:tr>
              <a:tr h="282406">
                <a:tc>
                  <a:txBody>
                    <a:bodyPr/>
                    <a:lstStyle/>
                    <a:p>
                      <a:pPr marL="0" marR="0">
                        <a:lnSpc>
                          <a:spcPct val="107000"/>
                        </a:lnSpc>
                        <a:spcBef>
                          <a:spcPts val="0"/>
                        </a:spcBef>
                        <a:spcAft>
                          <a:spcPts val="800"/>
                        </a:spcAft>
                      </a:pPr>
                      <a:r>
                        <a:rPr lang="en-CA" sz="1100" kern="100">
                          <a:effectLst/>
                          <a:highlight>
                            <a:srgbClr val="BDD6EE"/>
                          </a:highlight>
                        </a:rPr>
                        <a:t>Digital Marketing</a:t>
                      </a:r>
                      <a:endParaRPr lang="en-US" sz="1100" kern="100">
                        <a:effectLst/>
                        <a:highlight>
                          <a:srgbClr val="BDD6EE"/>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BDD6EE"/>
                          </a:highlight>
                        </a:rPr>
                        <a:t>$4,000</a:t>
                      </a:r>
                      <a:endParaRPr lang="en-US" sz="1100" kern="100">
                        <a:effectLst/>
                        <a:highlight>
                          <a:srgbClr val="BDD6EE"/>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BDD6EE"/>
                          </a:highlight>
                        </a:rPr>
                        <a:t>$4,000</a:t>
                      </a:r>
                      <a:endParaRPr lang="en-US" sz="1100" kern="100">
                        <a:effectLst/>
                        <a:highlight>
                          <a:srgbClr val="BDD6EE"/>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BDD6EE"/>
                          </a:highlight>
                        </a:rPr>
                        <a:t>$4,000</a:t>
                      </a:r>
                      <a:endParaRPr lang="en-US" sz="1100" kern="100">
                        <a:effectLst/>
                        <a:highlight>
                          <a:srgbClr val="BDD6EE"/>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BDD6EE"/>
                          </a:highlight>
                        </a:rPr>
                        <a:t>$4,000</a:t>
                      </a:r>
                      <a:endParaRPr lang="en-US" sz="1100" kern="100">
                        <a:effectLst/>
                        <a:highlight>
                          <a:srgbClr val="BDD6EE"/>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BDD6EE"/>
                          </a:highlight>
                        </a:rPr>
                        <a:t>$4,000</a:t>
                      </a:r>
                      <a:endParaRPr lang="en-US" sz="1100" kern="100">
                        <a:effectLst/>
                        <a:highlight>
                          <a:srgbClr val="BDD6EE"/>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5B9BD5"/>
                          </a:highlight>
                        </a:rPr>
                        <a:t>$20,000</a:t>
                      </a:r>
                      <a:endParaRPr lang="en-US" sz="1100" kern="10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extLst>
                  <a:ext uri="{0D108BD9-81ED-4DB2-BD59-A6C34878D82A}">
                    <a16:rowId xmlns:a16="http://schemas.microsoft.com/office/drawing/2014/main" val="2143942962"/>
                  </a:ext>
                </a:extLst>
              </a:tr>
              <a:tr h="282406">
                <a:tc>
                  <a:txBody>
                    <a:bodyPr/>
                    <a:lstStyle/>
                    <a:p>
                      <a:pPr marL="0" marR="0">
                        <a:lnSpc>
                          <a:spcPct val="107000"/>
                        </a:lnSpc>
                        <a:spcBef>
                          <a:spcPts val="0"/>
                        </a:spcBef>
                        <a:spcAft>
                          <a:spcPts val="800"/>
                        </a:spcAft>
                      </a:pPr>
                      <a:r>
                        <a:rPr lang="en-CA" sz="1100" kern="100">
                          <a:effectLst/>
                          <a:highlight>
                            <a:srgbClr val="DEEAF6"/>
                          </a:highlight>
                        </a:rPr>
                        <a:t>Data Protection</a:t>
                      </a:r>
                      <a:endParaRPr lang="en-US" sz="1100" kern="100">
                        <a:effectLst/>
                        <a:highlight>
                          <a:srgbClr val="DEEAF6"/>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dirty="0">
                          <a:effectLst/>
                          <a:highlight>
                            <a:srgbClr val="DEEAF6"/>
                          </a:highlight>
                        </a:rPr>
                        <a:t>$15,000</a:t>
                      </a:r>
                      <a:endParaRPr lang="en-US" sz="1100" kern="100" dirty="0">
                        <a:effectLst/>
                        <a:highlight>
                          <a:srgbClr val="DEEAF6"/>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DEEAF6"/>
                          </a:highlight>
                        </a:rPr>
                        <a:t>$2,000</a:t>
                      </a:r>
                      <a:endParaRPr lang="en-US" sz="1100" kern="100">
                        <a:effectLst/>
                        <a:highlight>
                          <a:srgbClr val="DEEAF6"/>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DEEAF6"/>
                          </a:highlight>
                        </a:rPr>
                        <a:t>$2,000</a:t>
                      </a:r>
                      <a:endParaRPr lang="en-US" sz="1100" kern="100">
                        <a:effectLst/>
                        <a:highlight>
                          <a:srgbClr val="DEEAF6"/>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DEEAF6"/>
                          </a:highlight>
                        </a:rPr>
                        <a:t>$2,000</a:t>
                      </a:r>
                      <a:endParaRPr lang="en-US" sz="1100" kern="100">
                        <a:effectLst/>
                        <a:highlight>
                          <a:srgbClr val="DEEAF6"/>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DEEAF6"/>
                          </a:highlight>
                        </a:rPr>
                        <a:t>$2,000</a:t>
                      </a:r>
                      <a:endParaRPr lang="en-US" sz="1100" kern="100">
                        <a:effectLst/>
                        <a:highlight>
                          <a:srgbClr val="DEEAF6"/>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5B9BD5"/>
                          </a:highlight>
                        </a:rPr>
                        <a:t>$23,000</a:t>
                      </a:r>
                      <a:endParaRPr lang="en-US" sz="1100" kern="10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extLst>
                  <a:ext uri="{0D108BD9-81ED-4DB2-BD59-A6C34878D82A}">
                    <a16:rowId xmlns:a16="http://schemas.microsoft.com/office/drawing/2014/main" val="454977199"/>
                  </a:ext>
                </a:extLst>
              </a:tr>
              <a:tr h="282406">
                <a:tc>
                  <a:txBody>
                    <a:bodyPr/>
                    <a:lstStyle/>
                    <a:p>
                      <a:pPr marL="0" marR="0">
                        <a:lnSpc>
                          <a:spcPct val="107000"/>
                        </a:lnSpc>
                        <a:spcBef>
                          <a:spcPts val="0"/>
                        </a:spcBef>
                        <a:spcAft>
                          <a:spcPts val="800"/>
                        </a:spcAft>
                      </a:pPr>
                      <a:r>
                        <a:rPr lang="en-CA" sz="1100" kern="100">
                          <a:effectLst/>
                          <a:highlight>
                            <a:srgbClr val="BDD6EE"/>
                          </a:highlight>
                        </a:rPr>
                        <a:t>Customer Support</a:t>
                      </a:r>
                      <a:endParaRPr lang="en-US" sz="1100" kern="100">
                        <a:effectLst/>
                        <a:highlight>
                          <a:srgbClr val="BDD6EE"/>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BDD6EE"/>
                          </a:highlight>
                        </a:rPr>
                        <a:t>$7,000</a:t>
                      </a:r>
                      <a:endParaRPr lang="en-US" sz="1100" kern="100">
                        <a:effectLst/>
                        <a:highlight>
                          <a:srgbClr val="BDD6EE"/>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BDD6EE"/>
                          </a:highlight>
                        </a:rPr>
                        <a:t>$2,000</a:t>
                      </a:r>
                      <a:endParaRPr lang="en-US" sz="1100" kern="100">
                        <a:effectLst/>
                        <a:highlight>
                          <a:srgbClr val="BDD6EE"/>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BDD6EE"/>
                          </a:highlight>
                        </a:rPr>
                        <a:t>$2,000</a:t>
                      </a:r>
                      <a:endParaRPr lang="en-US" sz="1100" kern="100">
                        <a:effectLst/>
                        <a:highlight>
                          <a:srgbClr val="BDD6EE"/>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BDD6EE"/>
                          </a:highlight>
                        </a:rPr>
                        <a:t>$2,000</a:t>
                      </a:r>
                      <a:endParaRPr lang="en-US" sz="1100" kern="100">
                        <a:effectLst/>
                        <a:highlight>
                          <a:srgbClr val="BDD6EE"/>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BDD6EE"/>
                          </a:highlight>
                        </a:rPr>
                        <a:t>$2,000</a:t>
                      </a:r>
                      <a:endParaRPr lang="en-US" sz="1100" kern="100">
                        <a:effectLst/>
                        <a:highlight>
                          <a:srgbClr val="BDD6EE"/>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5B9BD5"/>
                          </a:highlight>
                        </a:rPr>
                        <a:t>$15,000</a:t>
                      </a:r>
                      <a:endParaRPr lang="en-US" sz="1100" kern="10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extLst>
                  <a:ext uri="{0D108BD9-81ED-4DB2-BD59-A6C34878D82A}">
                    <a16:rowId xmlns:a16="http://schemas.microsoft.com/office/drawing/2014/main" val="3138791776"/>
                  </a:ext>
                </a:extLst>
              </a:tr>
              <a:tr h="282406">
                <a:tc>
                  <a:txBody>
                    <a:bodyPr/>
                    <a:lstStyle/>
                    <a:p>
                      <a:pPr marL="0" marR="0">
                        <a:lnSpc>
                          <a:spcPct val="107000"/>
                        </a:lnSpc>
                        <a:spcBef>
                          <a:spcPts val="0"/>
                        </a:spcBef>
                        <a:spcAft>
                          <a:spcPts val="800"/>
                        </a:spcAft>
                      </a:pPr>
                      <a:r>
                        <a:rPr lang="en-CA" sz="1100" kern="100">
                          <a:effectLst/>
                          <a:highlight>
                            <a:srgbClr val="DEEAF6"/>
                          </a:highlight>
                        </a:rPr>
                        <a:t>Training</a:t>
                      </a:r>
                      <a:endParaRPr lang="en-US" sz="1100" kern="100">
                        <a:effectLst/>
                        <a:highlight>
                          <a:srgbClr val="DEEAF6"/>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DEEAF6"/>
                          </a:highlight>
                        </a:rPr>
                        <a:t>$8,000</a:t>
                      </a:r>
                      <a:endParaRPr lang="en-US" sz="1100" kern="100">
                        <a:effectLst/>
                        <a:highlight>
                          <a:srgbClr val="DEEAF6"/>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endParaRPr lang="en-US" sz="1100" kern="100">
                        <a:effectLst/>
                        <a:highlight>
                          <a:srgbClr val="DEEAF6"/>
                        </a:highlight>
                        <a:latin typeface="Calibri" panose="020F0502020204030204" pitchFamily="34" charset="0"/>
                        <a:cs typeface="Times New Roman" panose="02020603050405020304" pitchFamily="18" charset="0"/>
                      </a:endParaRPr>
                    </a:p>
                  </a:txBody>
                  <a:tcPr marL="54706" marR="54706" marT="0" marB="0" anchor="ctr"/>
                </a:tc>
                <a:tc>
                  <a:txBody>
                    <a:bodyPr/>
                    <a:lstStyle/>
                    <a:p>
                      <a:endParaRPr lang="en-US" sz="1100" kern="100" dirty="0">
                        <a:effectLst/>
                        <a:highlight>
                          <a:srgbClr val="DEEAF6"/>
                        </a:highlight>
                        <a:latin typeface="Calibri" panose="020F0502020204030204" pitchFamily="34" charset="0"/>
                        <a:cs typeface="Times New Roman" panose="02020603050405020304" pitchFamily="18" charset="0"/>
                      </a:endParaRPr>
                    </a:p>
                  </a:txBody>
                  <a:tcPr marL="54706" marR="54706" marT="0" marB="0" anchor="ctr"/>
                </a:tc>
                <a:tc>
                  <a:txBody>
                    <a:bodyPr/>
                    <a:lstStyle/>
                    <a:p>
                      <a:endParaRPr lang="en-US" sz="1100" kern="100">
                        <a:effectLst/>
                        <a:highlight>
                          <a:srgbClr val="DEEAF6"/>
                        </a:highlight>
                        <a:latin typeface="Calibri" panose="020F0502020204030204" pitchFamily="34" charset="0"/>
                        <a:cs typeface="Times New Roman" panose="02020603050405020304" pitchFamily="18" charset="0"/>
                      </a:endParaRPr>
                    </a:p>
                  </a:txBody>
                  <a:tcPr marL="54706" marR="54706" marT="0" marB="0" anchor="ctr"/>
                </a:tc>
                <a:tc>
                  <a:txBody>
                    <a:bodyPr/>
                    <a:lstStyle/>
                    <a:p>
                      <a:endParaRPr lang="en-US" sz="1100" kern="100">
                        <a:effectLst/>
                        <a:highlight>
                          <a:srgbClr val="DEEAF6"/>
                        </a:highlight>
                        <a:latin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5B9BD5"/>
                          </a:highlight>
                        </a:rPr>
                        <a:t>$8,000</a:t>
                      </a:r>
                      <a:endParaRPr lang="en-US" sz="1100" kern="10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extLst>
                  <a:ext uri="{0D108BD9-81ED-4DB2-BD59-A6C34878D82A}">
                    <a16:rowId xmlns:a16="http://schemas.microsoft.com/office/drawing/2014/main" val="3410727909"/>
                  </a:ext>
                </a:extLst>
              </a:tr>
              <a:tr h="523022">
                <a:tc>
                  <a:txBody>
                    <a:bodyPr/>
                    <a:lstStyle/>
                    <a:p>
                      <a:pPr marL="0" marR="0">
                        <a:lnSpc>
                          <a:spcPct val="107000"/>
                        </a:lnSpc>
                        <a:spcBef>
                          <a:spcPts val="0"/>
                        </a:spcBef>
                        <a:spcAft>
                          <a:spcPts val="800"/>
                        </a:spcAft>
                      </a:pPr>
                      <a:r>
                        <a:rPr lang="en-CA" sz="1100" kern="100">
                          <a:effectLst/>
                          <a:highlight>
                            <a:srgbClr val="BDD6EE"/>
                          </a:highlight>
                        </a:rPr>
                        <a:t>Technical Integration</a:t>
                      </a:r>
                      <a:endParaRPr lang="en-US" sz="1100" kern="100">
                        <a:effectLst/>
                        <a:highlight>
                          <a:srgbClr val="BDD6EE"/>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BDD6EE"/>
                          </a:highlight>
                        </a:rPr>
                        <a:t>$45,000</a:t>
                      </a:r>
                      <a:endParaRPr lang="en-US" sz="1100" kern="100">
                        <a:effectLst/>
                        <a:highlight>
                          <a:srgbClr val="BDD6EE"/>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BDD6EE"/>
                          </a:highlight>
                        </a:rPr>
                        <a:t>$5,000</a:t>
                      </a:r>
                      <a:endParaRPr lang="en-US" sz="1100" kern="100">
                        <a:effectLst/>
                        <a:highlight>
                          <a:srgbClr val="BDD6EE"/>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BDD6EE"/>
                          </a:highlight>
                        </a:rPr>
                        <a:t>$5,000</a:t>
                      </a:r>
                      <a:endParaRPr lang="en-US" sz="1100" kern="100">
                        <a:effectLst/>
                        <a:highlight>
                          <a:srgbClr val="BDD6EE"/>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BDD6EE"/>
                          </a:highlight>
                        </a:rPr>
                        <a:t>$5,000</a:t>
                      </a:r>
                      <a:endParaRPr lang="en-US" sz="1100" kern="100">
                        <a:effectLst/>
                        <a:highlight>
                          <a:srgbClr val="BDD6EE"/>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BDD6EE"/>
                          </a:highlight>
                        </a:rPr>
                        <a:t>$5,000</a:t>
                      </a:r>
                      <a:endParaRPr lang="en-US" sz="1100" kern="100">
                        <a:effectLst/>
                        <a:highlight>
                          <a:srgbClr val="BDD6EE"/>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5B9BD5"/>
                          </a:highlight>
                        </a:rPr>
                        <a:t>$65,000</a:t>
                      </a:r>
                      <a:endParaRPr lang="en-US" sz="1100" kern="10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extLst>
                  <a:ext uri="{0D108BD9-81ED-4DB2-BD59-A6C34878D82A}">
                    <a16:rowId xmlns:a16="http://schemas.microsoft.com/office/drawing/2014/main" val="564725336"/>
                  </a:ext>
                </a:extLst>
              </a:tr>
              <a:tr h="523022">
                <a:tc>
                  <a:txBody>
                    <a:bodyPr/>
                    <a:lstStyle/>
                    <a:p>
                      <a:pPr marL="0" marR="0">
                        <a:lnSpc>
                          <a:spcPct val="107000"/>
                        </a:lnSpc>
                        <a:spcBef>
                          <a:spcPts val="0"/>
                        </a:spcBef>
                        <a:spcAft>
                          <a:spcPts val="800"/>
                        </a:spcAft>
                      </a:pPr>
                      <a:r>
                        <a:rPr lang="en-CA" sz="1100" kern="100" dirty="0">
                          <a:effectLst/>
                          <a:highlight>
                            <a:srgbClr val="DEEAF6"/>
                          </a:highlight>
                        </a:rPr>
                        <a:t>Aligned with Business Goals</a:t>
                      </a:r>
                      <a:endParaRPr lang="en-US" sz="1100" kern="100" dirty="0">
                        <a:effectLst/>
                        <a:highlight>
                          <a:srgbClr val="DEEAF6"/>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DEEAF6"/>
                          </a:highlight>
                        </a:rPr>
                        <a:t>$10,000</a:t>
                      </a:r>
                      <a:endParaRPr lang="en-US" sz="1100" kern="100">
                        <a:effectLst/>
                        <a:highlight>
                          <a:srgbClr val="DEEAF6"/>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DEEAF6"/>
                          </a:highlight>
                        </a:rPr>
                        <a:t>$5,000</a:t>
                      </a:r>
                      <a:endParaRPr lang="en-US" sz="1100" kern="100">
                        <a:effectLst/>
                        <a:highlight>
                          <a:srgbClr val="DEEAF6"/>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DEEAF6"/>
                          </a:highlight>
                        </a:rPr>
                        <a:t>$5,000</a:t>
                      </a:r>
                      <a:endParaRPr lang="en-US" sz="1100" kern="100">
                        <a:effectLst/>
                        <a:highlight>
                          <a:srgbClr val="DEEAF6"/>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DEEAF6"/>
                          </a:highlight>
                        </a:rPr>
                        <a:t>$5,000</a:t>
                      </a:r>
                      <a:endParaRPr lang="en-US" sz="1100" kern="100">
                        <a:effectLst/>
                        <a:highlight>
                          <a:srgbClr val="DEEAF6"/>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DEEAF6"/>
                          </a:highlight>
                        </a:rPr>
                        <a:t>$5,000</a:t>
                      </a:r>
                      <a:endParaRPr lang="en-US" sz="1100" kern="100">
                        <a:effectLst/>
                        <a:highlight>
                          <a:srgbClr val="DEEAF6"/>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5B9BD5"/>
                          </a:highlight>
                        </a:rPr>
                        <a:t>$30,000</a:t>
                      </a:r>
                      <a:endParaRPr lang="en-US" sz="1100" kern="10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extLst>
                  <a:ext uri="{0D108BD9-81ED-4DB2-BD59-A6C34878D82A}">
                    <a16:rowId xmlns:a16="http://schemas.microsoft.com/office/drawing/2014/main" val="3884164011"/>
                  </a:ext>
                </a:extLst>
              </a:tr>
              <a:tr h="282406">
                <a:tc>
                  <a:txBody>
                    <a:bodyPr/>
                    <a:lstStyle/>
                    <a:p>
                      <a:pPr marL="0" marR="0">
                        <a:lnSpc>
                          <a:spcPct val="107000"/>
                        </a:lnSpc>
                        <a:spcBef>
                          <a:spcPts val="0"/>
                        </a:spcBef>
                        <a:spcAft>
                          <a:spcPts val="800"/>
                        </a:spcAft>
                      </a:pPr>
                      <a:r>
                        <a:rPr lang="en-CA" sz="1100" kern="100">
                          <a:effectLst/>
                          <a:highlight>
                            <a:srgbClr val="BDD6EE"/>
                          </a:highlight>
                        </a:rPr>
                        <a:t>Innovation</a:t>
                      </a:r>
                      <a:endParaRPr lang="en-US" sz="1100" kern="100">
                        <a:effectLst/>
                        <a:highlight>
                          <a:srgbClr val="BDD6EE"/>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BDD6EE"/>
                          </a:highlight>
                        </a:rPr>
                        <a:t>$12,000</a:t>
                      </a:r>
                      <a:endParaRPr lang="en-US" sz="1100" kern="100">
                        <a:effectLst/>
                        <a:highlight>
                          <a:srgbClr val="BDD6EE"/>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BDD6EE"/>
                          </a:highlight>
                        </a:rPr>
                        <a:t>$3,000</a:t>
                      </a:r>
                      <a:endParaRPr lang="en-US" sz="1100" kern="100">
                        <a:effectLst/>
                        <a:highlight>
                          <a:srgbClr val="BDD6EE"/>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BDD6EE"/>
                          </a:highlight>
                        </a:rPr>
                        <a:t>$3,000</a:t>
                      </a:r>
                      <a:endParaRPr lang="en-US" sz="1100" kern="100">
                        <a:effectLst/>
                        <a:highlight>
                          <a:srgbClr val="BDD6EE"/>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BDD6EE"/>
                          </a:highlight>
                        </a:rPr>
                        <a:t>$3,000</a:t>
                      </a:r>
                      <a:endParaRPr lang="en-US" sz="1100" kern="100">
                        <a:effectLst/>
                        <a:highlight>
                          <a:srgbClr val="BDD6EE"/>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BDD6EE"/>
                          </a:highlight>
                        </a:rPr>
                        <a:t>$3,000</a:t>
                      </a:r>
                      <a:endParaRPr lang="en-US" sz="1100" kern="100">
                        <a:effectLst/>
                        <a:highlight>
                          <a:srgbClr val="BDD6EE"/>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5B9BD5"/>
                          </a:highlight>
                        </a:rPr>
                        <a:t>$24,000</a:t>
                      </a:r>
                      <a:endParaRPr lang="en-US" sz="1100" kern="10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extLst>
                  <a:ext uri="{0D108BD9-81ED-4DB2-BD59-A6C34878D82A}">
                    <a16:rowId xmlns:a16="http://schemas.microsoft.com/office/drawing/2014/main" val="4164769634"/>
                  </a:ext>
                </a:extLst>
              </a:tr>
              <a:tr h="523022">
                <a:tc>
                  <a:txBody>
                    <a:bodyPr/>
                    <a:lstStyle/>
                    <a:p>
                      <a:pPr marL="0" marR="0">
                        <a:lnSpc>
                          <a:spcPct val="107000"/>
                        </a:lnSpc>
                        <a:spcBef>
                          <a:spcPts val="0"/>
                        </a:spcBef>
                        <a:spcAft>
                          <a:spcPts val="800"/>
                        </a:spcAft>
                      </a:pPr>
                      <a:r>
                        <a:rPr lang="en-CA" sz="1100" kern="100">
                          <a:effectLst/>
                          <a:highlight>
                            <a:srgbClr val="DEEAF6"/>
                          </a:highlight>
                        </a:rPr>
                        <a:t>Competitive Advantage</a:t>
                      </a:r>
                      <a:endParaRPr lang="en-US" sz="1100" kern="100">
                        <a:effectLst/>
                        <a:highlight>
                          <a:srgbClr val="DEEAF6"/>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DEEAF6"/>
                          </a:highlight>
                        </a:rPr>
                        <a:t>$12,000</a:t>
                      </a:r>
                      <a:endParaRPr lang="en-US" sz="1100" kern="100">
                        <a:effectLst/>
                        <a:highlight>
                          <a:srgbClr val="DEEAF6"/>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DEEAF6"/>
                          </a:highlight>
                        </a:rPr>
                        <a:t>$8,000</a:t>
                      </a:r>
                      <a:endParaRPr lang="en-US" sz="1100" kern="100">
                        <a:effectLst/>
                        <a:highlight>
                          <a:srgbClr val="DEEAF6"/>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DEEAF6"/>
                          </a:highlight>
                        </a:rPr>
                        <a:t>$8,000</a:t>
                      </a:r>
                      <a:endParaRPr lang="en-US" sz="1100" kern="100">
                        <a:effectLst/>
                        <a:highlight>
                          <a:srgbClr val="DEEAF6"/>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DEEAF6"/>
                          </a:highlight>
                        </a:rPr>
                        <a:t>$8,000</a:t>
                      </a:r>
                      <a:endParaRPr lang="en-US" sz="1100" kern="100">
                        <a:effectLst/>
                        <a:highlight>
                          <a:srgbClr val="DEEAF6"/>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DEEAF6"/>
                          </a:highlight>
                        </a:rPr>
                        <a:t>$8,000</a:t>
                      </a:r>
                      <a:endParaRPr lang="en-US" sz="1100" kern="100">
                        <a:effectLst/>
                        <a:highlight>
                          <a:srgbClr val="DEEAF6"/>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5B9BD5"/>
                          </a:highlight>
                        </a:rPr>
                        <a:t>$44,000</a:t>
                      </a:r>
                      <a:endParaRPr lang="en-US" sz="1100" kern="10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extLst>
                  <a:ext uri="{0D108BD9-81ED-4DB2-BD59-A6C34878D82A}">
                    <a16:rowId xmlns:a16="http://schemas.microsoft.com/office/drawing/2014/main" val="1204455167"/>
                  </a:ext>
                </a:extLst>
              </a:tr>
              <a:tr h="282406">
                <a:tc>
                  <a:txBody>
                    <a:bodyPr/>
                    <a:lstStyle/>
                    <a:p>
                      <a:pPr marL="0" marR="0">
                        <a:lnSpc>
                          <a:spcPct val="107000"/>
                        </a:lnSpc>
                        <a:spcBef>
                          <a:spcPts val="0"/>
                        </a:spcBef>
                        <a:spcAft>
                          <a:spcPts val="800"/>
                        </a:spcAft>
                      </a:pPr>
                      <a:r>
                        <a:rPr lang="en-CA" sz="1100" kern="100">
                          <a:effectLst/>
                          <a:highlight>
                            <a:srgbClr val="5B9BD5"/>
                          </a:highlight>
                        </a:rPr>
                        <a:t>Total Yearly</a:t>
                      </a:r>
                      <a:endParaRPr lang="en-US" sz="1100" kern="10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5B9BD5"/>
                          </a:highlight>
                        </a:rPr>
                        <a:t>$174,000</a:t>
                      </a:r>
                      <a:endParaRPr lang="en-US" sz="1100" kern="10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5B9BD5"/>
                          </a:highlight>
                        </a:rPr>
                        <a:t>$24,000</a:t>
                      </a:r>
                      <a:endParaRPr lang="en-US" sz="1100" kern="10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5B9BD5"/>
                          </a:highlight>
                        </a:rPr>
                        <a:t>$24,000</a:t>
                      </a:r>
                      <a:endParaRPr lang="en-US" sz="1100" kern="10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dirty="0">
                          <a:effectLst/>
                          <a:highlight>
                            <a:srgbClr val="5B9BD5"/>
                          </a:highlight>
                        </a:rPr>
                        <a:t>$24,000</a:t>
                      </a:r>
                      <a:endParaRPr lang="en-US" sz="1100" kern="100" dirty="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a:effectLst/>
                          <a:highlight>
                            <a:srgbClr val="5B9BD5"/>
                          </a:highlight>
                        </a:rPr>
                        <a:t>$24,000</a:t>
                      </a:r>
                      <a:endParaRPr lang="en-US" sz="1100" kern="10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tc>
                  <a:txBody>
                    <a:bodyPr/>
                    <a:lstStyle/>
                    <a:p>
                      <a:pPr marL="0" marR="0">
                        <a:lnSpc>
                          <a:spcPct val="107000"/>
                        </a:lnSpc>
                        <a:spcBef>
                          <a:spcPts val="0"/>
                        </a:spcBef>
                        <a:spcAft>
                          <a:spcPts val="800"/>
                        </a:spcAft>
                      </a:pPr>
                      <a:r>
                        <a:rPr lang="en-CA" sz="1100" kern="100" dirty="0">
                          <a:effectLst/>
                          <a:highlight>
                            <a:srgbClr val="5B9BD5"/>
                          </a:highlight>
                        </a:rPr>
                        <a:t>$270,000</a:t>
                      </a:r>
                      <a:endParaRPr lang="en-US" sz="1100" kern="100" dirty="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54706" marR="54706" marT="0" marB="0" anchor="ctr"/>
                </a:tc>
                <a:extLst>
                  <a:ext uri="{0D108BD9-81ED-4DB2-BD59-A6C34878D82A}">
                    <a16:rowId xmlns:a16="http://schemas.microsoft.com/office/drawing/2014/main" val="2537327539"/>
                  </a:ext>
                </a:extLst>
              </a:tr>
            </a:tbl>
          </a:graphicData>
        </a:graphic>
      </p:graphicFrame>
      <p:pic>
        <p:nvPicPr>
          <p:cNvPr id="5" name="Picture 4" descr="A red circle with a white logo&#10;&#10;Description automatically generated">
            <a:extLst>
              <a:ext uri="{FF2B5EF4-FFF2-40B4-BE49-F238E27FC236}">
                <a16:creationId xmlns:a16="http://schemas.microsoft.com/office/drawing/2014/main" id="{A7FC5D31-F508-BB74-9C18-58A0635EE2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4560" y="-5079"/>
            <a:ext cx="1107440" cy="1107440"/>
          </a:xfrm>
          <a:prstGeom prst="rect">
            <a:avLst/>
          </a:prstGeom>
        </p:spPr>
      </p:pic>
      <p:sp>
        <p:nvSpPr>
          <p:cNvPr id="6" name="Date Placeholder 5">
            <a:extLst>
              <a:ext uri="{FF2B5EF4-FFF2-40B4-BE49-F238E27FC236}">
                <a16:creationId xmlns:a16="http://schemas.microsoft.com/office/drawing/2014/main" id="{A36D30CB-D761-15EE-6D87-3AE36A7FD36D}"/>
              </a:ext>
            </a:extLst>
          </p:cNvPr>
          <p:cNvSpPr>
            <a:spLocks noGrp="1"/>
          </p:cNvSpPr>
          <p:nvPr>
            <p:ph type="dt" sz="half" idx="10"/>
          </p:nvPr>
        </p:nvSpPr>
        <p:spPr/>
        <p:txBody>
          <a:bodyPr/>
          <a:lstStyle/>
          <a:p>
            <a:r>
              <a:rPr lang="en-US"/>
              <a:t>April 15, 2024</a:t>
            </a:r>
            <a:endParaRPr lang="en-IN"/>
          </a:p>
        </p:txBody>
      </p:sp>
      <p:sp>
        <p:nvSpPr>
          <p:cNvPr id="7" name="Footer Placeholder 6">
            <a:extLst>
              <a:ext uri="{FF2B5EF4-FFF2-40B4-BE49-F238E27FC236}">
                <a16:creationId xmlns:a16="http://schemas.microsoft.com/office/drawing/2014/main" id="{79C0C2D9-3057-F381-3DF6-4326AA27A722}"/>
              </a:ext>
            </a:extLst>
          </p:cNvPr>
          <p:cNvSpPr>
            <a:spLocks noGrp="1"/>
          </p:cNvSpPr>
          <p:nvPr>
            <p:ph type="ftr" sz="quarter" idx="11"/>
          </p:nvPr>
        </p:nvSpPr>
        <p:spPr/>
        <p:txBody>
          <a:bodyPr/>
          <a:lstStyle/>
          <a:p>
            <a:r>
              <a:rPr lang="en-US"/>
              <a:t>BMO Presentation by Group 2</a:t>
            </a:r>
            <a:endParaRPr lang="en-IN"/>
          </a:p>
        </p:txBody>
      </p:sp>
      <p:sp>
        <p:nvSpPr>
          <p:cNvPr id="8" name="Slide Number Placeholder 7">
            <a:extLst>
              <a:ext uri="{FF2B5EF4-FFF2-40B4-BE49-F238E27FC236}">
                <a16:creationId xmlns:a16="http://schemas.microsoft.com/office/drawing/2014/main" id="{523843B4-B763-559A-DF33-4713DBD8DAAB}"/>
              </a:ext>
            </a:extLst>
          </p:cNvPr>
          <p:cNvSpPr>
            <a:spLocks noGrp="1"/>
          </p:cNvSpPr>
          <p:nvPr>
            <p:ph type="sldNum" sz="quarter" idx="12"/>
          </p:nvPr>
        </p:nvSpPr>
        <p:spPr/>
        <p:txBody>
          <a:bodyPr/>
          <a:lstStyle/>
          <a:p>
            <a:fld id="{880C574D-324C-4DA8-B772-3B058643A0C8}" type="slidenum">
              <a:rPr lang="en-IN" smtClean="0"/>
              <a:t>19</a:t>
            </a:fld>
            <a:endParaRPr lang="en-IN"/>
          </a:p>
        </p:txBody>
      </p:sp>
    </p:spTree>
    <p:extLst>
      <p:ext uri="{BB962C8B-B14F-4D97-AF65-F5344CB8AC3E}">
        <p14:creationId xmlns:p14="http://schemas.microsoft.com/office/powerpoint/2010/main" val="15611651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6995"/>
            <a:ext cx="10515600" cy="1133693"/>
          </a:xfrm>
        </p:spPr>
        <p:txBody>
          <a:bodyPr>
            <a:normAutofit/>
          </a:bodyPr>
          <a:lstStyle/>
          <a:p>
            <a:r>
              <a:rPr lang="en-CA" sz="5200" dirty="0"/>
              <a:t>Agenda</a:t>
            </a:r>
          </a:p>
        </p:txBody>
      </p:sp>
      <p:graphicFrame>
        <p:nvGraphicFramePr>
          <p:cNvPr id="5" name="Content Placeholder 2">
            <a:extLst>
              <a:ext uri="{FF2B5EF4-FFF2-40B4-BE49-F238E27FC236}">
                <a16:creationId xmlns:a16="http://schemas.microsoft.com/office/drawing/2014/main" id="{07B420DB-AAE3-085C-91F3-7612A40898D6}"/>
              </a:ext>
            </a:extLst>
          </p:cNvPr>
          <p:cNvGraphicFramePr>
            <a:graphicFrameLocks noGrp="1"/>
          </p:cNvGraphicFramePr>
          <p:nvPr>
            <p:ph idx="1"/>
            <p:extLst>
              <p:ext uri="{D42A27DB-BD31-4B8C-83A1-F6EECF244321}">
                <p14:modId xmlns:p14="http://schemas.microsoft.com/office/powerpoint/2010/main" val="18801476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red circle with a white logo&#10;&#10;Description automatically generated">
            <a:extLst>
              <a:ext uri="{FF2B5EF4-FFF2-40B4-BE49-F238E27FC236}">
                <a16:creationId xmlns:a16="http://schemas.microsoft.com/office/drawing/2014/main" id="{0CA5B15C-D867-199C-789C-146B3D3F6C6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84560" y="-5079"/>
            <a:ext cx="1107440" cy="1107440"/>
          </a:xfrm>
          <a:prstGeom prst="rect">
            <a:avLst/>
          </a:prstGeom>
        </p:spPr>
      </p:pic>
      <p:sp>
        <p:nvSpPr>
          <p:cNvPr id="4" name="Date Placeholder 3">
            <a:extLst>
              <a:ext uri="{FF2B5EF4-FFF2-40B4-BE49-F238E27FC236}">
                <a16:creationId xmlns:a16="http://schemas.microsoft.com/office/drawing/2014/main" id="{05DEBBBC-09E4-B7BD-7CE6-A96196424E98}"/>
              </a:ext>
            </a:extLst>
          </p:cNvPr>
          <p:cNvSpPr>
            <a:spLocks noGrp="1"/>
          </p:cNvSpPr>
          <p:nvPr>
            <p:ph type="dt" sz="half" idx="10"/>
          </p:nvPr>
        </p:nvSpPr>
        <p:spPr/>
        <p:txBody>
          <a:bodyPr/>
          <a:lstStyle/>
          <a:p>
            <a:r>
              <a:rPr lang="en-US"/>
              <a:t>April 15, 2024</a:t>
            </a:r>
            <a:endParaRPr lang="en-IN"/>
          </a:p>
        </p:txBody>
      </p:sp>
      <p:sp>
        <p:nvSpPr>
          <p:cNvPr id="6" name="Footer Placeholder 5">
            <a:extLst>
              <a:ext uri="{FF2B5EF4-FFF2-40B4-BE49-F238E27FC236}">
                <a16:creationId xmlns:a16="http://schemas.microsoft.com/office/drawing/2014/main" id="{58F6F612-4267-45DE-D803-EE605FC24989}"/>
              </a:ext>
            </a:extLst>
          </p:cNvPr>
          <p:cNvSpPr>
            <a:spLocks noGrp="1"/>
          </p:cNvSpPr>
          <p:nvPr>
            <p:ph type="ftr" sz="quarter" idx="11"/>
          </p:nvPr>
        </p:nvSpPr>
        <p:spPr/>
        <p:txBody>
          <a:bodyPr/>
          <a:lstStyle/>
          <a:p>
            <a:r>
              <a:rPr lang="en-US"/>
              <a:t>BMO Presentation by Group 2</a:t>
            </a:r>
            <a:endParaRPr lang="en-IN"/>
          </a:p>
        </p:txBody>
      </p:sp>
      <p:sp>
        <p:nvSpPr>
          <p:cNvPr id="7" name="Slide Number Placeholder 6">
            <a:extLst>
              <a:ext uri="{FF2B5EF4-FFF2-40B4-BE49-F238E27FC236}">
                <a16:creationId xmlns:a16="http://schemas.microsoft.com/office/drawing/2014/main" id="{E076CC1D-6A16-6F40-DF75-F79406CD184C}"/>
              </a:ext>
            </a:extLst>
          </p:cNvPr>
          <p:cNvSpPr>
            <a:spLocks noGrp="1"/>
          </p:cNvSpPr>
          <p:nvPr>
            <p:ph type="sldNum" sz="quarter" idx="12"/>
          </p:nvPr>
        </p:nvSpPr>
        <p:spPr/>
        <p:txBody>
          <a:bodyPr/>
          <a:lstStyle/>
          <a:p>
            <a:fld id="{880C574D-324C-4DA8-B772-3B058643A0C8}" type="slidenum">
              <a:rPr lang="en-IN" smtClean="0"/>
              <a:t>2</a:t>
            </a:fld>
            <a:endParaRPr lang="en-IN"/>
          </a:p>
        </p:txBody>
      </p:sp>
    </p:spTree>
    <p:extLst>
      <p:ext uri="{BB962C8B-B14F-4D97-AF65-F5344CB8AC3E}">
        <p14:creationId xmlns:p14="http://schemas.microsoft.com/office/powerpoint/2010/main" val="39596813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06443"/>
          </a:xfrm>
        </p:spPr>
        <p:txBody>
          <a:bodyPr>
            <a:normAutofit/>
          </a:bodyPr>
          <a:lstStyle/>
          <a:p>
            <a:r>
              <a:rPr lang="en-US" sz="5200" dirty="0"/>
              <a:t>Database Design and Data Elements</a:t>
            </a:r>
          </a:p>
        </p:txBody>
      </p:sp>
      <p:graphicFrame>
        <p:nvGraphicFramePr>
          <p:cNvPr id="6" name="Content Placeholder 5">
            <a:extLst>
              <a:ext uri="{FF2B5EF4-FFF2-40B4-BE49-F238E27FC236}">
                <a16:creationId xmlns:a16="http://schemas.microsoft.com/office/drawing/2014/main" id="{3E2BF556-7C5B-3D92-093F-62365A062A4A}"/>
              </a:ext>
            </a:extLst>
          </p:cNvPr>
          <p:cNvGraphicFramePr>
            <a:graphicFrameLocks noGrp="1"/>
          </p:cNvGraphicFramePr>
          <p:nvPr>
            <p:ph idx="1"/>
            <p:extLst>
              <p:ext uri="{D42A27DB-BD31-4B8C-83A1-F6EECF244321}">
                <p14:modId xmlns:p14="http://schemas.microsoft.com/office/powerpoint/2010/main" val="1437330234"/>
              </p:ext>
            </p:extLst>
          </p:nvPr>
        </p:nvGraphicFramePr>
        <p:xfrm>
          <a:off x="838200" y="1825625"/>
          <a:ext cx="4152774" cy="4303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screenshot of a computer&#10;&#10;Description automatically generated">
            <a:extLst>
              <a:ext uri="{FF2B5EF4-FFF2-40B4-BE49-F238E27FC236}">
                <a16:creationId xmlns:a16="http://schemas.microsoft.com/office/drawing/2014/main" id="{77737DFA-771D-D4B1-FA3C-541063B1EE73}"/>
              </a:ext>
            </a:extLst>
          </p:cNvPr>
          <p:cNvPicPr/>
          <p:nvPr/>
        </p:nvPicPr>
        <p:blipFill rotWithShape="1">
          <a:blip r:embed="rId7" cstate="print">
            <a:extLst>
              <a:ext uri="{28A0092B-C50C-407E-A947-70E740481C1C}">
                <a14:useLocalDpi xmlns:a14="http://schemas.microsoft.com/office/drawing/2010/main" val="0"/>
              </a:ext>
            </a:extLst>
          </a:blip>
          <a:srcRect r="3607"/>
          <a:stretch/>
        </p:blipFill>
        <p:spPr>
          <a:xfrm>
            <a:off x="5183500" y="1904282"/>
            <a:ext cx="6170299" cy="4224808"/>
          </a:xfrm>
          <a:prstGeom prst="rect">
            <a:avLst/>
          </a:prstGeom>
        </p:spPr>
      </p:pic>
      <p:pic>
        <p:nvPicPr>
          <p:cNvPr id="7" name="Picture 6" descr="A red circle with a white logo&#10;&#10;Description automatically generated">
            <a:extLst>
              <a:ext uri="{FF2B5EF4-FFF2-40B4-BE49-F238E27FC236}">
                <a16:creationId xmlns:a16="http://schemas.microsoft.com/office/drawing/2014/main" id="{49C7671F-71F8-49EE-1AAF-3D8214CD8B3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084560" y="-5079"/>
            <a:ext cx="1107440" cy="1107440"/>
          </a:xfrm>
          <a:prstGeom prst="rect">
            <a:avLst/>
          </a:prstGeom>
        </p:spPr>
      </p:pic>
      <p:sp>
        <p:nvSpPr>
          <p:cNvPr id="8" name="Date Placeholder 7">
            <a:extLst>
              <a:ext uri="{FF2B5EF4-FFF2-40B4-BE49-F238E27FC236}">
                <a16:creationId xmlns:a16="http://schemas.microsoft.com/office/drawing/2014/main" id="{FC215528-1EF2-5736-77E0-B8B0208FACDD}"/>
              </a:ext>
            </a:extLst>
          </p:cNvPr>
          <p:cNvSpPr>
            <a:spLocks noGrp="1"/>
          </p:cNvSpPr>
          <p:nvPr>
            <p:ph type="dt" sz="half" idx="10"/>
          </p:nvPr>
        </p:nvSpPr>
        <p:spPr/>
        <p:txBody>
          <a:bodyPr/>
          <a:lstStyle/>
          <a:p>
            <a:r>
              <a:rPr lang="en-US"/>
              <a:t>April 15, 2024</a:t>
            </a:r>
            <a:endParaRPr lang="en-IN"/>
          </a:p>
        </p:txBody>
      </p:sp>
      <p:sp>
        <p:nvSpPr>
          <p:cNvPr id="9" name="Footer Placeholder 8">
            <a:extLst>
              <a:ext uri="{FF2B5EF4-FFF2-40B4-BE49-F238E27FC236}">
                <a16:creationId xmlns:a16="http://schemas.microsoft.com/office/drawing/2014/main" id="{8393DA57-E6B2-5318-7E7A-126DAB3677E2}"/>
              </a:ext>
            </a:extLst>
          </p:cNvPr>
          <p:cNvSpPr>
            <a:spLocks noGrp="1"/>
          </p:cNvSpPr>
          <p:nvPr>
            <p:ph type="ftr" sz="quarter" idx="11"/>
          </p:nvPr>
        </p:nvSpPr>
        <p:spPr/>
        <p:txBody>
          <a:bodyPr/>
          <a:lstStyle/>
          <a:p>
            <a:r>
              <a:rPr lang="en-US"/>
              <a:t>BMO Presentation by Group 2</a:t>
            </a:r>
            <a:endParaRPr lang="en-IN"/>
          </a:p>
        </p:txBody>
      </p:sp>
      <p:sp>
        <p:nvSpPr>
          <p:cNvPr id="11" name="Slide Number Placeholder 10">
            <a:extLst>
              <a:ext uri="{FF2B5EF4-FFF2-40B4-BE49-F238E27FC236}">
                <a16:creationId xmlns:a16="http://schemas.microsoft.com/office/drawing/2014/main" id="{124766A5-2B7C-3FF8-3790-3DECDEDFB7D9}"/>
              </a:ext>
            </a:extLst>
          </p:cNvPr>
          <p:cNvSpPr>
            <a:spLocks noGrp="1"/>
          </p:cNvSpPr>
          <p:nvPr>
            <p:ph type="sldNum" sz="quarter" idx="12"/>
          </p:nvPr>
        </p:nvSpPr>
        <p:spPr/>
        <p:txBody>
          <a:bodyPr/>
          <a:lstStyle/>
          <a:p>
            <a:fld id="{880C574D-324C-4DA8-B772-3B058643A0C8}" type="slidenum">
              <a:rPr lang="en-IN" smtClean="0"/>
              <a:t>20</a:t>
            </a:fld>
            <a:endParaRPr lang="en-IN"/>
          </a:p>
        </p:txBody>
      </p:sp>
    </p:spTree>
    <p:extLst>
      <p:ext uri="{BB962C8B-B14F-4D97-AF65-F5344CB8AC3E}">
        <p14:creationId xmlns:p14="http://schemas.microsoft.com/office/powerpoint/2010/main" val="32586518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To-Be Process Design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86323758"/>
              </p:ext>
            </p:extLst>
          </p:nvPr>
        </p:nvGraphicFramePr>
        <p:xfrm>
          <a:off x="658368" y="2191384"/>
          <a:ext cx="10695432" cy="3566160"/>
        </p:xfrm>
        <a:graphic>
          <a:graphicData uri="http://schemas.openxmlformats.org/drawingml/2006/table">
            <a:tbl>
              <a:tblPr firstRow="1" bandRow="1">
                <a:tableStyleId>{5C22544A-7EE6-4342-B048-85BDC9FD1C3A}</a:tableStyleId>
              </a:tblPr>
              <a:tblGrid>
                <a:gridCol w="1782572">
                  <a:extLst>
                    <a:ext uri="{9D8B030D-6E8A-4147-A177-3AD203B41FA5}">
                      <a16:colId xmlns:a16="http://schemas.microsoft.com/office/drawing/2014/main" val="20000"/>
                    </a:ext>
                  </a:extLst>
                </a:gridCol>
                <a:gridCol w="1782572">
                  <a:extLst>
                    <a:ext uri="{9D8B030D-6E8A-4147-A177-3AD203B41FA5}">
                      <a16:colId xmlns:a16="http://schemas.microsoft.com/office/drawing/2014/main" val="20001"/>
                    </a:ext>
                  </a:extLst>
                </a:gridCol>
                <a:gridCol w="1782572">
                  <a:extLst>
                    <a:ext uri="{9D8B030D-6E8A-4147-A177-3AD203B41FA5}">
                      <a16:colId xmlns:a16="http://schemas.microsoft.com/office/drawing/2014/main" val="20002"/>
                    </a:ext>
                  </a:extLst>
                </a:gridCol>
                <a:gridCol w="1782572">
                  <a:extLst>
                    <a:ext uri="{9D8B030D-6E8A-4147-A177-3AD203B41FA5}">
                      <a16:colId xmlns:a16="http://schemas.microsoft.com/office/drawing/2014/main" val="20003"/>
                    </a:ext>
                  </a:extLst>
                </a:gridCol>
                <a:gridCol w="1782572">
                  <a:extLst>
                    <a:ext uri="{9D8B030D-6E8A-4147-A177-3AD203B41FA5}">
                      <a16:colId xmlns:a16="http://schemas.microsoft.com/office/drawing/2014/main" val="20004"/>
                    </a:ext>
                  </a:extLst>
                </a:gridCol>
                <a:gridCol w="1782572">
                  <a:extLst>
                    <a:ext uri="{9D8B030D-6E8A-4147-A177-3AD203B41FA5}">
                      <a16:colId xmlns:a16="http://schemas.microsoft.com/office/drawing/2014/main" val="20005"/>
                    </a:ext>
                  </a:extLst>
                </a:gridCol>
              </a:tblGrid>
              <a:tr h="415547">
                <a:tc>
                  <a:txBody>
                    <a:bodyPr/>
                    <a:lstStyle/>
                    <a:p>
                      <a:pPr algn="l">
                        <a:buFont typeface="+mj-lt"/>
                        <a:buNone/>
                      </a:pPr>
                      <a:r>
                        <a:rPr lang="en-US" sz="1200" b="0" i="0" dirty="0">
                          <a:solidFill>
                            <a:srgbClr val="ECECEC"/>
                          </a:solidFill>
                          <a:effectLst/>
                          <a:latin typeface="+mn-lt"/>
                        </a:rPr>
                        <a:t>Optimized Data Collection</a:t>
                      </a:r>
                    </a:p>
                  </a:txBody>
                  <a:tcPr/>
                </a:tc>
                <a:tc>
                  <a:txBody>
                    <a:bodyPr/>
                    <a:lstStyle/>
                    <a:p>
                      <a:pPr algn="l">
                        <a:buFont typeface="+mj-lt"/>
                        <a:buNone/>
                      </a:pPr>
                      <a:r>
                        <a:rPr lang="en-US" sz="1200" b="0" i="0" kern="1200" dirty="0">
                          <a:solidFill>
                            <a:srgbClr val="ECECEC"/>
                          </a:solidFill>
                          <a:effectLst/>
                          <a:latin typeface="+mn-lt"/>
                          <a:ea typeface="+mn-ea"/>
                          <a:cs typeface="+mn-cs"/>
                        </a:rPr>
                        <a:t>Enhanced Data Storage</a:t>
                      </a:r>
                    </a:p>
                  </a:txBody>
                  <a:tcPr/>
                </a:tc>
                <a:tc>
                  <a:txBody>
                    <a:bodyPr/>
                    <a:lstStyle/>
                    <a:p>
                      <a:pPr algn="l">
                        <a:buFont typeface="+mj-lt"/>
                        <a:buNone/>
                      </a:pPr>
                      <a:r>
                        <a:rPr lang="en-US" sz="1200" b="0" i="0" dirty="0">
                          <a:solidFill>
                            <a:srgbClr val="ECECEC"/>
                          </a:solidFill>
                          <a:effectLst/>
                          <a:latin typeface="+mn-lt"/>
                        </a:rPr>
                        <a:t>Streamlined Data Processing</a:t>
                      </a:r>
                    </a:p>
                  </a:txBody>
                  <a:tcPr/>
                </a:tc>
                <a:tc>
                  <a:txBody>
                    <a:bodyPr/>
                    <a:lstStyle/>
                    <a:p>
                      <a:pPr algn="l">
                        <a:buFont typeface="+mj-lt"/>
                        <a:buNone/>
                      </a:pPr>
                      <a:r>
                        <a:rPr lang="en-US" sz="1200" b="0" i="0" dirty="0">
                          <a:solidFill>
                            <a:srgbClr val="ECECEC"/>
                          </a:solidFill>
                          <a:effectLst/>
                          <a:latin typeface="+mn-lt"/>
                        </a:rPr>
                        <a:t>In-depth Data Analysis</a:t>
                      </a:r>
                    </a:p>
                  </a:txBody>
                  <a:tcPr/>
                </a:tc>
                <a:tc>
                  <a:txBody>
                    <a:bodyPr/>
                    <a:lstStyle/>
                    <a:p>
                      <a:pPr algn="l">
                        <a:buFont typeface="+mj-lt"/>
                        <a:buNone/>
                      </a:pPr>
                      <a:r>
                        <a:rPr lang="en-US" sz="1200" b="0" i="0" dirty="0">
                          <a:solidFill>
                            <a:srgbClr val="ECECEC"/>
                          </a:solidFill>
                          <a:effectLst/>
                          <a:latin typeface="+mn-lt"/>
                        </a:rPr>
                        <a:t>Improved Data Access</a:t>
                      </a:r>
                    </a:p>
                  </a:txBody>
                  <a:tcPr/>
                </a:tc>
                <a:tc>
                  <a:txBody>
                    <a:bodyPr/>
                    <a:lstStyle/>
                    <a:p>
                      <a:pPr algn="l">
                        <a:buFont typeface="+mj-lt"/>
                        <a:buNone/>
                      </a:pPr>
                      <a:r>
                        <a:rPr lang="en-US" sz="1200" b="0" i="0" dirty="0">
                          <a:solidFill>
                            <a:srgbClr val="ECECEC"/>
                          </a:solidFill>
                          <a:effectLst/>
                          <a:latin typeface="+mn-lt"/>
                        </a:rPr>
                        <a:t>Robust Security Measures</a:t>
                      </a:r>
                    </a:p>
                  </a:txBody>
                  <a:tcPr/>
                </a:tc>
                <a:extLst>
                  <a:ext uri="{0D108BD9-81ED-4DB2-BD59-A6C34878D82A}">
                    <a16:rowId xmlns:a16="http://schemas.microsoft.com/office/drawing/2014/main" val="10000"/>
                  </a:ext>
                </a:extLst>
              </a:tr>
              <a:tr h="3108068">
                <a:tc>
                  <a:txBody>
                    <a:bodyPr/>
                    <a:lstStyle/>
                    <a:p>
                      <a:r>
                        <a:rPr lang="en-US" sz="1100" dirty="0"/>
                        <a:t>Automation:</a:t>
                      </a:r>
                    </a:p>
                    <a:p>
                      <a:pPr marL="171450" indent="-171450">
                        <a:buFont typeface="Arial" panose="020B0604020202020204" pitchFamily="34" charset="0"/>
                        <a:buChar char="•"/>
                      </a:pPr>
                      <a:r>
                        <a:rPr lang="en-US" sz="1100" dirty="0"/>
                        <a:t>Utilize automated methods and real-time interfaces.</a:t>
                      </a:r>
                    </a:p>
                    <a:p>
                      <a:pPr marL="171450" indent="-171450">
                        <a:buFont typeface="Arial" panose="020B0604020202020204" pitchFamily="34" charset="0"/>
                        <a:buChar char="•"/>
                      </a:pPr>
                      <a:r>
                        <a:rPr lang="en-US" sz="1100" dirty="0"/>
                        <a:t>Capture client transactions, account activities, and market data swiftly.</a:t>
                      </a:r>
                    </a:p>
                    <a:p>
                      <a:pPr marL="171450" indent="-171450">
                        <a:buFont typeface="Arial" panose="020B0604020202020204" pitchFamily="34" charset="0"/>
                        <a:buChar char="•"/>
                      </a:pPr>
                      <a:r>
                        <a:rPr lang="en-US" sz="1100" dirty="0"/>
                        <a:t>Reduce manual entry; automate data collection from various sources.</a:t>
                      </a:r>
                    </a:p>
                  </a:txBody>
                  <a:tcPr/>
                </a:tc>
                <a:tc>
                  <a:txBody>
                    <a:bodyPr/>
                    <a:lstStyle/>
                    <a:p>
                      <a:pPr algn="l" defTabSz="914400" rtl="0" eaLnBrk="1" latinLnBrk="0" hangingPunct="1"/>
                      <a:r>
                        <a:rPr lang="en-US" sz="1100" kern="1200" dirty="0">
                          <a:solidFill>
                            <a:schemeClr val="dk1"/>
                          </a:solidFill>
                          <a:latin typeface="+mn-lt"/>
                          <a:ea typeface="+mn-ea"/>
                          <a:cs typeface="+mn-cs"/>
                        </a:rPr>
                        <a:t>Cloud Storage:</a:t>
                      </a:r>
                    </a:p>
                    <a:p>
                      <a:pPr marL="171450" indent="-171450" algn="l" defTabSz="914400" rtl="0" eaLnBrk="1" latinLnBrk="0" hangingPunct="1">
                        <a:buFont typeface="Arial" panose="020B0604020202020204" pitchFamily="34" charset="0"/>
                        <a:buChar char="•"/>
                      </a:pPr>
                      <a:r>
                        <a:rPr lang="en-US" sz="1100" kern="1200" dirty="0">
                          <a:solidFill>
                            <a:schemeClr val="dk1"/>
                          </a:solidFill>
                          <a:latin typeface="+mn-lt"/>
                          <a:ea typeface="+mn-ea"/>
                          <a:cs typeface="+mn-cs"/>
                        </a:rPr>
                        <a:t>Securely store data in the cloud.</a:t>
                      </a:r>
                    </a:p>
                    <a:p>
                      <a:pPr marL="171450" indent="-171450" algn="l" defTabSz="914400" rtl="0" eaLnBrk="1" latinLnBrk="0" hangingPunct="1">
                        <a:buFont typeface="Arial" panose="020B0604020202020204" pitchFamily="34" charset="0"/>
                        <a:buChar char="•"/>
                      </a:pPr>
                      <a:r>
                        <a:rPr lang="en-US" sz="1100" kern="1200" dirty="0">
                          <a:solidFill>
                            <a:schemeClr val="dk1"/>
                          </a:solidFill>
                          <a:latin typeface="+mn-lt"/>
                          <a:ea typeface="+mn-ea"/>
                          <a:cs typeface="+mn-cs"/>
                        </a:rPr>
                        <a:t>Eliminate fragmented storage across multiple systems.</a:t>
                      </a:r>
                    </a:p>
                    <a:p>
                      <a:pPr marL="171450" indent="-171450" algn="l" defTabSz="914400" rtl="0" eaLnBrk="1" latinLnBrk="0" hangingPunct="1">
                        <a:buFont typeface="Arial" panose="020B0604020202020204" pitchFamily="34" charset="0"/>
                        <a:buChar char="•"/>
                      </a:pPr>
                      <a:r>
                        <a:rPr lang="en-US" sz="1100" kern="1200" dirty="0">
                          <a:solidFill>
                            <a:schemeClr val="dk1"/>
                          </a:solidFill>
                          <a:latin typeface="+mn-lt"/>
                          <a:ea typeface="+mn-ea"/>
                          <a:cs typeface="+mn-cs"/>
                        </a:rPr>
                        <a:t>Establish a centralized data repository for integrity, accessibility, and scalability.</a:t>
                      </a:r>
                    </a:p>
                    <a:p>
                      <a:pPr marL="171450" indent="-171450" algn="l" defTabSz="914400" rtl="0" eaLnBrk="1" latinLnBrk="0" hangingPunct="1">
                        <a:buFont typeface="Arial" panose="020B0604020202020204" pitchFamily="34" charset="0"/>
                        <a:buChar char="•"/>
                      </a:pPr>
                      <a:endParaRPr lang="en-US" sz="1100" kern="1200" dirty="0">
                        <a:solidFill>
                          <a:schemeClr val="dk1"/>
                        </a:solidFill>
                        <a:latin typeface="+mn-lt"/>
                        <a:ea typeface="+mn-ea"/>
                        <a:cs typeface="+mn-cs"/>
                      </a:endParaRPr>
                    </a:p>
                    <a:p>
                      <a:pPr algn="l" defTabSz="914400" rtl="0" eaLnBrk="1" latinLnBrk="0" hangingPunct="1"/>
                      <a:r>
                        <a:rPr lang="en-US" sz="1100" kern="1200" dirty="0">
                          <a:solidFill>
                            <a:schemeClr val="dk1"/>
                          </a:solidFill>
                          <a:latin typeface="+mn-lt"/>
                          <a:ea typeface="+mn-ea"/>
                          <a:cs typeface="+mn-cs"/>
                        </a:rPr>
                        <a:t>Advanced Technologies:</a:t>
                      </a:r>
                    </a:p>
                    <a:p>
                      <a:pPr marL="171450" indent="-171450" algn="l" defTabSz="914400" rtl="0" eaLnBrk="1" latinLnBrk="0" hangingPunct="1">
                        <a:buFont typeface="Arial" panose="020B0604020202020204" pitchFamily="34" charset="0"/>
                        <a:buChar char="•"/>
                      </a:pPr>
                      <a:r>
                        <a:rPr lang="en-US" sz="1100" kern="1200" dirty="0">
                          <a:solidFill>
                            <a:schemeClr val="dk1"/>
                          </a:solidFill>
                          <a:latin typeface="+mn-lt"/>
                          <a:ea typeface="+mn-ea"/>
                          <a:cs typeface="+mn-cs"/>
                        </a:rPr>
                        <a:t>Implement advanced data management technologies.</a:t>
                      </a:r>
                    </a:p>
                    <a:p>
                      <a:pPr marL="171450" indent="-171450" algn="l" defTabSz="914400" rtl="0" eaLnBrk="1" latinLnBrk="0" hangingPunct="1">
                        <a:buFont typeface="Arial" panose="020B0604020202020204" pitchFamily="34" charset="0"/>
                        <a:buChar char="•"/>
                      </a:pPr>
                      <a:r>
                        <a:rPr lang="en-US" sz="1100" kern="1200" dirty="0">
                          <a:solidFill>
                            <a:schemeClr val="dk1"/>
                          </a:solidFill>
                          <a:latin typeface="+mn-lt"/>
                          <a:ea typeface="+mn-ea"/>
                          <a:cs typeface="+mn-cs"/>
                        </a:rPr>
                        <a:t>Ensure efficient storage and retrieval.</a:t>
                      </a:r>
                    </a:p>
                    <a:p>
                      <a:endParaRPr lang="en-US" sz="1100" dirty="0"/>
                    </a:p>
                  </a:txBody>
                  <a:tcPr/>
                </a:tc>
                <a:tc>
                  <a:txBody>
                    <a:bodyPr/>
                    <a:lstStyle/>
                    <a:p>
                      <a:pPr algn="l" defTabSz="914400" rtl="0" eaLnBrk="1" latinLnBrk="0" hangingPunct="1"/>
                      <a:r>
                        <a:rPr lang="en-US" sz="1100" kern="1200" dirty="0">
                          <a:solidFill>
                            <a:schemeClr val="dk1"/>
                          </a:solidFill>
                          <a:latin typeface="+mn-lt"/>
                          <a:ea typeface="+mn-ea"/>
                          <a:cs typeface="+mn-cs"/>
                        </a:rPr>
                        <a:t>Automation:</a:t>
                      </a:r>
                    </a:p>
                    <a:p>
                      <a:pPr marL="171450" indent="-171450" algn="l" defTabSz="914400" rtl="0" eaLnBrk="1" latinLnBrk="0" hangingPunct="1">
                        <a:buFont typeface="Arial" panose="020B0604020202020204" pitchFamily="34" charset="0"/>
                        <a:buChar char="•"/>
                      </a:pPr>
                      <a:r>
                        <a:rPr lang="en-US" sz="1100" kern="1200" dirty="0">
                          <a:solidFill>
                            <a:schemeClr val="dk1"/>
                          </a:solidFill>
                          <a:latin typeface="+mn-lt"/>
                          <a:ea typeface="+mn-ea"/>
                          <a:cs typeface="+mn-cs"/>
                        </a:rPr>
                        <a:t>Automate processing using powerful algorithms and analytics tools.</a:t>
                      </a:r>
                    </a:p>
                    <a:p>
                      <a:pPr marL="171450" indent="-171450" algn="l" defTabSz="914400" rtl="0" eaLnBrk="1" latinLnBrk="0" hangingPunct="1">
                        <a:buFont typeface="Arial" panose="020B0604020202020204" pitchFamily="34" charset="0"/>
                        <a:buChar char="•"/>
                      </a:pPr>
                      <a:r>
                        <a:rPr lang="en-US" sz="1100" kern="1200" dirty="0">
                          <a:solidFill>
                            <a:schemeClr val="dk1"/>
                          </a:solidFill>
                          <a:latin typeface="+mn-lt"/>
                          <a:ea typeface="+mn-ea"/>
                          <a:cs typeface="+mn-cs"/>
                        </a:rPr>
                        <a:t>Include sorting, filtering, cleansing, and normalization.</a:t>
                      </a:r>
                    </a:p>
                    <a:p>
                      <a:pPr marL="171450" indent="-171450" algn="l" defTabSz="914400" rtl="0" eaLnBrk="1" latinLnBrk="0" hangingPunct="1">
                        <a:buFont typeface="Arial" panose="020B0604020202020204" pitchFamily="34" charset="0"/>
                        <a:buChar char="•"/>
                      </a:pPr>
                      <a:r>
                        <a:rPr lang="en-US" sz="1100" kern="1200" dirty="0">
                          <a:solidFill>
                            <a:schemeClr val="dk1"/>
                          </a:solidFill>
                          <a:latin typeface="+mn-lt"/>
                          <a:ea typeface="+mn-ea"/>
                          <a:cs typeface="+mn-cs"/>
                        </a:rPr>
                        <a:t>Minimize batch processing and manual interventions.</a:t>
                      </a:r>
                    </a:p>
                    <a:p>
                      <a:endParaRPr lang="en-US" dirty="0"/>
                    </a:p>
                  </a:txBody>
                  <a:tcPr/>
                </a:tc>
                <a:tc>
                  <a:txBody>
                    <a:bodyPr/>
                    <a:lstStyle/>
                    <a:p>
                      <a:pPr marL="0" indent="0" algn="l" defTabSz="914400" rtl="0" eaLnBrk="1" latinLnBrk="0" hangingPunct="1">
                        <a:buFont typeface="Arial" panose="020B0604020202020204" pitchFamily="34" charset="0"/>
                        <a:buNone/>
                      </a:pPr>
                      <a:r>
                        <a:rPr lang="en-US" sz="1100" kern="1200" dirty="0">
                          <a:solidFill>
                            <a:schemeClr val="dk1"/>
                          </a:solidFill>
                          <a:latin typeface="+mn-lt"/>
                          <a:ea typeface="+mn-ea"/>
                          <a:cs typeface="+mn-cs"/>
                        </a:rPr>
                        <a:t>Advanced Analytics:</a:t>
                      </a:r>
                    </a:p>
                    <a:p>
                      <a:pPr marL="171450" indent="-171450" algn="l" defTabSz="914400" rtl="0" eaLnBrk="1" latinLnBrk="0" hangingPunct="1">
                        <a:buFont typeface="Arial" panose="020B0604020202020204" pitchFamily="34" charset="0"/>
                        <a:buChar char="•"/>
                      </a:pPr>
                      <a:r>
                        <a:rPr lang="en-US" sz="1100" kern="1200" dirty="0">
                          <a:solidFill>
                            <a:schemeClr val="dk1"/>
                          </a:solidFill>
                          <a:latin typeface="+mn-lt"/>
                          <a:ea typeface="+mn-ea"/>
                          <a:cs typeface="+mn-cs"/>
                        </a:rPr>
                        <a:t>Utilize advanced analytics for valuable insights.</a:t>
                      </a:r>
                    </a:p>
                    <a:p>
                      <a:pPr marL="171450" indent="-171450" algn="l" defTabSz="914400" rtl="0" eaLnBrk="1" latinLnBrk="0" hangingPunct="1">
                        <a:buFont typeface="Arial" panose="020B0604020202020204" pitchFamily="34" charset="0"/>
                        <a:buChar char="•"/>
                      </a:pPr>
                      <a:r>
                        <a:rPr lang="en-US" sz="1100" kern="1200" dirty="0">
                          <a:solidFill>
                            <a:schemeClr val="dk1"/>
                          </a:solidFill>
                          <a:latin typeface="+mn-lt"/>
                          <a:ea typeface="+mn-ea"/>
                          <a:cs typeface="+mn-cs"/>
                        </a:rPr>
                        <a:t>Understand customer behavior, market trends, and business performance.</a:t>
                      </a:r>
                    </a:p>
                    <a:p>
                      <a:pPr marL="171450" indent="-171450" algn="l" defTabSz="914400" rtl="0" eaLnBrk="1" latinLnBrk="0" hangingPunct="1">
                        <a:buFont typeface="Arial" panose="020B0604020202020204" pitchFamily="34" charset="0"/>
                        <a:buChar char="•"/>
                      </a:pPr>
                      <a:r>
                        <a:rPr lang="en-US" sz="1100" kern="1200" dirty="0">
                          <a:solidFill>
                            <a:schemeClr val="dk1"/>
                          </a:solidFill>
                          <a:latin typeface="+mn-lt"/>
                          <a:ea typeface="+mn-ea"/>
                          <a:cs typeface="+mn-cs"/>
                        </a:rPr>
                        <a:t>Provide real-time analytics dashboards and reports for strategic planning.</a:t>
                      </a:r>
                    </a:p>
                    <a:p>
                      <a:pPr marL="0" indent="0" algn="l" defTabSz="914400" rtl="0" eaLnBrk="1" latinLnBrk="0" hangingPunct="1">
                        <a:buFont typeface="Arial" panose="020B0604020202020204" pitchFamily="34" charset="0"/>
                        <a:buNone/>
                      </a:pPr>
                      <a:br>
                        <a:rPr lang="en-US" sz="1100" kern="1200" dirty="0">
                          <a:solidFill>
                            <a:schemeClr val="dk1"/>
                          </a:solidFill>
                          <a:latin typeface="+mn-lt"/>
                          <a:ea typeface="+mn-ea"/>
                          <a:cs typeface="+mn-cs"/>
                        </a:rPr>
                      </a:br>
                      <a:endParaRPr lang="en-US" sz="1100" kern="1200" dirty="0">
                        <a:solidFill>
                          <a:schemeClr val="dk1"/>
                        </a:solidFill>
                        <a:latin typeface="+mn-lt"/>
                        <a:ea typeface="+mn-ea"/>
                        <a:cs typeface="+mn-cs"/>
                      </a:endParaRPr>
                    </a:p>
                  </a:txBody>
                  <a:tcPr/>
                </a:tc>
                <a:tc>
                  <a:txBody>
                    <a:bodyPr/>
                    <a:lstStyle/>
                    <a:p>
                      <a:pPr marL="0" indent="0" algn="l" defTabSz="914400" rtl="0" eaLnBrk="1" latinLnBrk="0" hangingPunct="1">
                        <a:buFont typeface="Arial" panose="020B0604020202020204" pitchFamily="34" charset="0"/>
                        <a:buNone/>
                      </a:pPr>
                      <a:r>
                        <a:rPr lang="en-US" sz="1100" kern="1200" dirty="0">
                          <a:solidFill>
                            <a:schemeClr val="dk1"/>
                          </a:solidFill>
                          <a:latin typeface="+mn-lt"/>
                          <a:ea typeface="+mn-ea"/>
                          <a:cs typeface="+mn-cs"/>
                        </a:rPr>
                        <a:t>Secure Access:</a:t>
                      </a:r>
                    </a:p>
                    <a:p>
                      <a:pPr marL="171450" lvl="1" indent="-171450" algn="l" defTabSz="914400" rtl="0" eaLnBrk="1" latinLnBrk="0" hangingPunct="1">
                        <a:buFont typeface="Arial" panose="020B0604020202020204" pitchFamily="34" charset="0"/>
                        <a:buChar char="•"/>
                      </a:pPr>
                      <a:r>
                        <a:rPr lang="en-US" sz="1100" kern="1200" dirty="0">
                          <a:solidFill>
                            <a:schemeClr val="dk1"/>
                          </a:solidFill>
                          <a:latin typeface="+mn-lt"/>
                          <a:ea typeface="+mn-ea"/>
                          <a:cs typeface="+mn-cs"/>
                        </a:rPr>
                        <a:t>Provide authorized users secure and intuitive access.</a:t>
                      </a:r>
                    </a:p>
                    <a:p>
                      <a:pPr marL="171450" lvl="1" indent="-171450" algn="l" defTabSz="914400" rtl="0" eaLnBrk="1" latinLnBrk="0" hangingPunct="1">
                        <a:buFont typeface="Arial" panose="020B0604020202020204" pitchFamily="34" charset="0"/>
                        <a:buChar char="•"/>
                      </a:pPr>
                      <a:r>
                        <a:rPr lang="en-US" sz="1100" kern="1200" dirty="0">
                          <a:solidFill>
                            <a:schemeClr val="dk1"/>
                          </a:solidFill>
                          <a:latin typeface="+mn-lt"/>
                          <a:ea typeface="+mn-ea"/>
                          <a:cs typeface="+mn-cs"/>
                        </a:rPr>
                        <a:t>Implement role-based permissions for data security.</a:t>
                      </a:r>
                    </a:p>
                    <a:p>
                      <a:pPr marL="0" lvl="1" indent="0" algn="l" defTabSz="914400" rtl="0" eaLnBrk="1" latinLnBrk="0" hangingPunct="1">
                        <a:buFont typeface="Arial" panose="020B0604020202020204" pitchFamily="34" charset="0"/>
                        <a:buNone/>
                      </a:pPr>
                      <a:endParaRPr lang="en-US" sz="1100" kern="1200" dirty="0">
                        <a:solidFill>
                          <a:schemeClr val="dk1"/>
                        </a:solidFill>
                        <a:latin typeface="+mn-lt"/>
                        <a:ea typeface="+mn-ea"/>
                        <a:cs typeface="+mn-cs"/>
                      </a:endParaRPr>
                    </a:p>
                    <a:p>
                      <a:pPr marL="0" indent="0" algn="l" defTabSz="914400" rtl="0" eaLnBrk="1" latinLnBrk="0" hangingPunct="1">
                        <a:buFont typeface="Arial" panose="020B0604020202020204" pitchFamily="34" charset="0"/>
                        <a:buNone/>
                      </a:pPr>
                      <a:r>
                        <a:rPr lang="en-US" sz="1100" kern="1200" dirty="0">
                          <a:solidFill>
                            <a:schemeClr val="dk1"/>
                          </a:solidFill>
                          <a:latin typeface="+mn-lt"/>
                          <a:ea typeface="+mn-ea"/>
                          <a:cs typeface="+mn-cs"/>
                        </a:rPr>
                        <a:t>Automation:</a:t>
                      </a:r>
                    </a:p>
                    <a:p>
                      <a:pPr marL="171450" lvl="1" indent="-171450" algn="l" defTabSz="914400" rtl="0" eaLnBrk="1" latinLnBrk="0" hangingPunct="1">
                        <a:buFont typeface="Arial" panose="020B0604020202020204" pitchFamily="34" charset="0"/>
                        <a:buChar char="•"/>
                      </a:pPr>
                      <a:r>
                        <a:rPr lang="en-US" sz="1100" kern="1200" dirty="0">
                          <a:solidFill>
                            <a:schemeClr val="dk1"/>
                          </a:solidFill>
                          <a:latin typeface="+mn-lt"/>
                          <a:ea typeface="+mn-ea"/>
                          <a:cs typeface="+mn-cs"/>
                        </a:rPr>
                        <a:t>Automate requests for data access and specialized reports.</a:t>
                      </a:r>
                    </a:p>
                    <a:p>
                      <a:pPr marL="171450" lvl="1" indent="-171450" algn="l" defTabSz="914400" rtl="0" eaLnBrk="1" latinLnBrk="0" hangingPunct="1">
                        <a:buFont typeface="Arial" panose="020B0604020202020204" pitchFamily="34" charset="0"/>
                        <a:buChar char="•"/>
                      </a:pPr>
                      <a:r>
                        <a:rPr lang="en-US" sz="1100" kern="1200" dirty="0">
                          <a:solidFill>
                            <a:schemeClr val="dk1"/>
                          </a:solidFill>
                          <a:latin typeface="+mn-lt"/>
                          <a:ea typeface="+mn-ea"/>
                          <a:cs typeface="+mn-cs"/>
                        </a:rPr>
                        <a:t>Minimize manual approval processes for faster response.</a:t>
                      </a:r>
                    </a:p>
                    <a:p>
                      <a:endParaRPr lang="en-US" dirty="0"/>
                    </a:p>
                  </a:txBody>
                  <a:tcPr/>
                </a:tc>
                <a:tc>
                  <a:txBody>
                    <a:bodyPr/>
                    <a:lstStyle/>
                    <a:p>
                      <a:pPr marL="0" indent="0" algn="l" defTabSz="914400" rtl="0" eaLnBrk="1" latinLnBrk="0" hangingPunct="1">
                        <a:buFont typeface="Arial" panose="020B0604020202020204" pitchFamily="34" charset="0"/>
                        <a:buNone/>
                      </a:pPr>
                      <a:r>
                        <a:rPr lang="en-US" sz="1100" kern="1200" dirty="0">
                          <a:solidFill>
                            <a:schemeClr val="dk1"/>
                          </a:solidFill>
                          <a:latin typeface="+mn-lt"/>
                          <a:ea typeface="+mn-ea"/>
                          <a:cs typeface="+mn-cs"/>
                        </a:rPr>
                        <a:t>Preventative Measures:</a:t>
                      </a:r>
                    </a:p>
                    <a:p>
                      <a:pPr marL="171450" lvl="1" indent="-171450" algn="l" defTabSz="914400" rtl="0" eaLnBrk="1" latinLnBrk="0" hangingPunct="1">
                        <a:buFont typeface="Arial" panose="020B0604020202020204" pitchFamily="34" charset="0"/>
                        <a:buChar char="•"/>
                      </a:pPr>
                      <a:r>
                        <a:rPr lang="en-US" sz="1100" kern="1200" dirty="0">
                          <a:solidFill>
                            <a:schemeClr val="dk1"/>
                          </a:solidFill>
                          <a:latin typeface="+mn-lt"/>
                          <a:ea typeface="+mn-ea"/>
                          <a:cs typeface="+mn-cs"/>
                        </a:rPr>
                        <a:t>Implement measures to prevent unauthorized access and breaches.</a:t>
                      </a:r>
                    </a:p>
                    <a:p>
                      <a:pPr marL="171450" lvl="1" indent="-171450" algn="l" defTabSz="914400" rtl="0" eaLnBrk="1" latinLnBrk="0" hangingPunct="1">
                        <a:buFont typeface="Arial" panose="020B0604020202020204" pitchFamily="34" charset="0"/>
                        <a:buChar char="•"/>
                      </a:pPr>
                      <a:r>
                        <a:rPr lang="en-US" sz="1100" kern="1200" dirty="0">
                          <a:solidFill>
                            <a:schemeClr val="dk1"/>
                          </a:solidFill>
                          <a:latin typeface="+mn-lt"/>
                          <a:ea typeface="+mn-ea"/>
                          <a:cs typeface="+mn-cs"/>
                        </a:rPr>
                        <a:t>Mitigate cyber dangers through encryption and access controls.</a:t>
                      </a:r>
                    </a:p>
                    <a:p>
                      <a:pPr marL="171450" lvl="1" indent="-171450" algn="l" defTabSz="914400" rtl="0" eaLnBrk="1" latinLnBrk="0" hangingPunct="1">
                        <a:buFont typeface="Arial" panose="020B0604020202020204" pitchFamily="34" charset="0"/>
                        <a:buChar char="•"/>
                      </a:pPr>
                      <a:endParaRPr lang="en-US" sz="1100" kern="1200" dirty="0">
                        <a:solidFill>
                          <a:schemeClr val="dk1"/>
                        </a:solidFill>
                        <a:latin typeface="+mn-lt"/>
                        <a:ea typeface="+mn-ea"/>
                        <a:cs typeface="+mn-cs"/>
                      </a:endParaRPr>
                    </a:p>
                    <a:p>
                      <a:pPr marL="0" indent="0" algn="l" defTabSz="914400" rtl="0" eaLnBrk="1" latinLnBrk="0" hangingPunct="1">
                        <a:buFont typeface="Arial" panose="020B0604020202020204" pitchFamily="34" charset="0"/>
                        <a:buNone/>
                      </a:pPr>
                      <a:r>
                        <a:rPr lang="en-US" sz="1100" kern="1200" dirty="0">
                          <a:solidFill>
                            <a:schemeClr val="dk1"/>
                          </a:solidFill>
                          <a:latin typeface="+mn-lt"/>
                          <a:ea typeface="+mn-ea"/>
                          <a:cs typeface="+mn-cs"/>
                        </a:rPr>
                        <a:t>Compliance:</a:t>
                      </a:r>
                    </a:p>
                    <a:p>
                      <a:pPr marL="171450" lvl="1" indent="-171450" algn="l" defTabSz="914400" rtl="0" eaLnBrk="1" latinLnBrk="0" hangingPunct="1">
                        <a:buFont typeface="Arial" panose="020B0604020202020204" pitchFamily="34" charset="0"/>
                        <a:buChar char="•"/>
                      </a:pPr>
                      <a:r>
                        <a:rPr lang="en-US" sz="1100" kern="1200" dirty="0">
                          <a:solidFill>
                            <a:schemeClr val="dk1"/>
                          </a:solidFill>
                          <a:latin typeface="+mn-lt"/>
                          <a:ea typeface="+mn-ea"/>
                          <a:cs typeface="+mn-cs"/>
                        </a:rPr>
                        <a:t>Conduct regular security audits to ensure adherence to industry standards and regulations.</a:t>
                      </a:r>
                    </a:p>
                    <a:p>
                      <a:endParaRPr lang="en-US" dirty="0"/>
                    </a:p>
                  </a:txBody>
                  <a:tcPr/>
                </a:tc>
                <a:extLst>
                  <a:ext uri="{0D108BD9-81ED-4DB2-BD59-A6C34878D82A}">
                    <a16:rowId xmlns:a16="http://schemas.microsoft.com/office/drawing/2014/main" val="10001"/>
                  </a:ext>
                </a:extLst>
              </a:tr>
            </a:tbl>
          </a:graphicData>
        </a:graphic>
      </p:graphicFrame>
      <p:pic>
        <p:nvPicPr>
          <p:cNvPr id="4" name="Picture 3" descr="A red circle with a white logo&#10;&#10;Description automatically generated">
            <a:extLst>
              <a:ext uri="{FF2B5EF4-FFF2-40B4-BE49-F238E27FC236}">
                <a16:creationId xmlns:a16="http://schemas.microsoft.com/office/drawing/2014/main" id="{7AC0DD4C-1C7B-B0D2-A552-ED78449032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4560" y="-5079"/>
            <a:ext cx="1107440" cy="1107440"/>
          </a:xfrm>
          <a:prstGeom prst="rect">
            <a:avLst/>
          </a:prstGeom>
        </p:spPr>
      </p:pic>
      <p:sp>
        <p:nvSpPr>
          <p:cNvPr id="3" name="Date Placeholder 2">
            <a:extLst>
              <a:ext uri="{FF2B5EF4-FFF2-40B4-BE49-F238E27FC236}">
                <a16:creationId xmlns:a16="http://schemas.microsoft.com/office/drawing/2014/main" id="{25572C35-C670-4E2C-A251-5F0544EF96AA}"/>
              </a:ext>
            </a:extLst>
          </p:cNvPr>
          <p:cNvSpPr>
            <a:spLocks noGrp="1"/>
          </p:cNvSpPr>
          <p:nvPr>
            <p:ph type="dt" sz="half" idx="10"/>
          </p:nvPr>
        </p:nvSpPr>
        <p:spPr/>
        <p:txBody>
          <a:bodyPr/>
          <a:lstStyle/>
          <a:p>
            <a:r>
              <a:rPr lang="en-US"/>
              <a:t>April 15, 2024</a:t>
            </a:r>
            <a:endParaRPr lang="en-IN"/>
          </a:p>
        </p:txBody>
      </p:sp>
      <p:sp>
        <p:nvSpPr>
          <p:cNvPr id="6" name="Footer Placeholder 5">
            <a:extLst>
              <a:ext uri="{FF2B5EF4-FFF2-40B4-BE49-F238E27FC236}">
                <a16:creationId xmlns:a16="http://schemas.microsoft.com/office/drawing/2014/main" id="{5DC60675-3943-47BD-046E-D567A013EF33}"/>
              </a:ext>
            </a:extLst>
          </p:cNvPr>
          <p:cNvSpPr>
            <a:spLocks noGrp="1"/>
          </p:cNvSpPr>
          <p:nvPr>
            <p:ph type="ftr" sz="quarter" idx="11"/>
          </p:nvPr>
        </p:nvSpPr>
        <p:spPr/>
        <p:txBody>
          <a:bodyPr/>
          <a:lstStyle/>
          <a:p>
            <a:r>
              <a:rPr lang="en-US"/>
              <a:t>BMO Presentation by Group 2</a:t>
            </a:r>
            <a:endParaRPr lang="en-IN"/>
          </a:p>
        </p:txBody>
      </p:sp>
      <p:sp>
        <p:nvSpPr>
          <p:cNvPr id="7" name="Slide Number Placeholder 6">
            <a:extLst>
              <a:ext uri="{FF2B5EF4-FFF2-40B4-BE49-F238E27FC236}">
                <a16:creationId xmlns:a16="http://schemas.microsoft.com/office/drawing/2014/main" id="{0F9AB356-E7B1-DDBC-CC33-101A8B286D02}"/>
              </a:ext>
            </a:extLst>
          </p:cNvPr>
          <p:cNvSpPr>
            <a:spLocks noGrp="1"/>
          </p:cNvSpPr>
          <p:nvPr>
            <p:ph type="sldNum" sz="quarter" idx="12"/>
          </p:nvPr>
        </p:nvSpPr>
        <p:spPr/>
        <p:txBody>
          <a:bodyPr/>
          <a:lstStyle/>
          <a:p>
            <a:fld id="{880C574D-324C-4DA8-B772-3B058643A0C8}" type="slidenum">
              <a:rPr lang="en-IN" smtClean="0"/>
              <a:t>21</a:t>
            </a:fld>
            <a:endParaRPr lang="en-IN"/>
          </a:p>
        </p:txBody>
      </p:sp>
    </p:spTree>
    <p:extLst>
      <p:ext uri="{BB962C8B-B14F-4D97-AF65-F5344CB8AC3E}">
        <p14:creationId xmlns:p14="http://schemas.microsoft.com/office/powerpoint/2010/main" val="23295815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6995"/>
            <a:ext cx="10515600" cy="1133693"/>
          </a:xfrm>
        </p:spPr>
        <p:txBody>
          <a:bodyPr>
            <a:normAutofit/>
          </a:bodyPr>
          <a:lstStyle/>
          <a:p>
            <a:r>
              <a:rPr lang="en-US" sz="5200"/>
              <a:t>Transition Requirements</a:t>
            </a:r>
          </a:p>
        </p:txBody>
      </p:sp>
      <p:graphicFrame>
        <p:nvGraphicFramePr>
          <p:cNvPr id="19" name="Content Placeholder 4">
            <a:extLst>
              <a:ext uri="{FF2B5EF4-FFF2-40B4-BE49-F238E27FC236}">
                <a16:creationId xmlns:a16="http://schemas.microsoft.com/office/drawing/2014/main" id="{F30C3F81-EDAF-7CE7-6E39-9C32365DB152}"/>
              </a:ext>
            </a:extLst>
          </p:cNvPr>
          <p:cNvGraphicFramePr>
            <a:graphicFrameLocks noGrp="1"/>
          </p:cNvGraphicFramePr>
          <p:nvPr>
            <p:ph idx="1"/>
            <p:extLst>
              <p:ext uri="{D42A27DB-BD31-4B8C-83A1-F6EECF244321}">
                <p14:modId xmlns:p14="http://schemas.microsoft.com/office/powerpoint/2010/main" val="41414708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red circle with a white logo&#10;&#10;Description automatically generated">
            <a:extLst>
              <a:ext uri="{FF2B5EF4-FFF2-40B4-BE49-F238E27FC236}">
                <a16:creationId xmlns:a16="http://schemas.microsoft.com/office/drawing/2014/main" id="{43592A3E-32BC-4895-613A-093710A0312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84560" y="-5079"/>
            <a:ext cx="1107440" cy="1107440"/>
          </a:xfrm>
          <a:prstGeom prst="rect">
            <a:avLst/>
          </a:prstGeom>
        </p:spPr>
      </p:pic>
      <p:sp>
        <p:nvSpPr>
          <p:cNvPr id="6" name="Date Placeholder 5">
            <a:extLst>
              <a:ext uri="{FF2B5EF4-FFF2-40B4-BE49-F238E27FC236}">
                <a16:creationId xmlns:a16="http://schemas.microsoft.com/office/drawing/2014/main" id="{B6ACF926-A4AF-C821-0522-D9978F958F17}"/>
              </a:ext>
            </a:extLst>
          </p:cNvPr>
          <p:cNvSpPr>
            <a:spLocks noGrp="1"/>
          </p:cNvSpPr>
          <p:nvPr>
            <p:ph type="dt" sz="half" idx="10"/>
          </p:nvPr>
        </p:nvSpPr>
        <p:spPr/>
        <p:txBody>
          <a:bodyPr/>
          <a:lstStyle/>
          <a:p>
            <a:r>
              <a:rPr lang="en-US"/>
              <a:t>April 15, 2024</a:t>
            </a:r>
            <a:endParaRPr lang="en-IN"/>
          </a:p>
        </p:txBody>
      </p:sp>
      <p:sp>
        <p:nvSpPr>
          <p:cNvPr id="7" name="Footer Placeholder 6">
            <a:extLst>
              <a:ext uri="{FF2B5EF4-FFF2-40B4-BE49-F238E27FC236}">
                <a16:creationId xmlns:a16="http://schemas.microsoft.com/office/drawing/2014/main" id="{6666B61B-0C63-F73E-82DC-E9FC4CE8B925}"/>
              </a:ext>
            </a:extLst>
          </p:cNvPr>
          <p:cNvSpPr>
            <a:spLocks noGrp="1"/>
          </p:cNvSpPr>
          <p:nvPr>
            <p:ph type="ftr" sz="quarter" idx="11"/>
          </p:nvPr>
        </p:nvSpPr>
        <p:spPr/>
        <p:txBody>
          <a:bodyPr/>
          <a:lstStyle/>
          <a:p>
            <a:r>
              <a:rPr lang="en-US"/>
              <a:t>BMO Presentation by Group 2</a:t>
            </a:r>
            <a:endParaRPr lang="en-IN"/>
          </a:p>
        </p:txBody>
      </p:sp>
      <p:sp>
        <p:nvSpPr>
          <p:cNvPr id="8" name="Slide Number Placeholder 7">
            <a:extLst>
              <a:ext uri="{FF2B5EF4-FFF2-40B4-BE49-F238E27FC236}">
                <a16:creationId xmlns:a16="http://schemas.microsoft.com/office/drawing/2014/main" id="{284232BC-C0DC-6928-2A48-B772062A36F7}"/>
              </a:ext>
            </a:extLst>
          </p:cNvPr>
          <p:cNvSpPr>
            <a:spLocks noGrp="1"/>
          </p:cNvSpPr>
          <p:nvPr>
            <p:ph type="sldNum" sz="quarter" idx="12"/>
          </p:nvPr>
        </p:nvSpPr>
        <p:spPr/>
        <p:txBody>
          <a:bodyPr/>
          <a:lstStyle/>
          <a:p>
            <a:fld id="{880C574D-324C-4DA8-B772-3B058643A0C8}" type="slidenum">
              <a:rPr lang="en-IN" smtClean="0"/>
              <a:t>22</a:t>
            </a:fld>
            <a:endParaRPr lang="en-IN"/>
          </a:p>
        </p:txBody>
      </p:sp>
    </p:spTree>
    <p:extLst>
      <p:ext uri="{BB962C8B-B14F-4D97-AF65-F5344CB8AC3E}">
        <p14:creationId xmlns:p14="http://schemas.microsoft.com/office/powerpoint/2010/main" val="31100822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6995"/>
            <a:ext cx="10515600" cy="1133693"/>
          </a:xfrm>
        </p:spPr>
        <p:txBody>
          <a:bodyPr>
            <a:normAutofit/>
          </a:bodyPr>
          <a:lstStyle/>
          <a:p>
            <a:r>
              <a:rPr lang="en-US" sz="5200"/>
              <a:t>Conclusions and Next Steps</a:t>
            </a:r>
          </a:p>
        </p:txBody>
      </p:sp>
      <p:graphicFrame>
        <p:nvGraphicFramePr>
          <p:cNvPr id="23" name="Content Placeholder 2">
            <a:extLst>
              <a:ext uri="{FF2B5EF4-FFF2-40B4-BE49-F238E27FC236}">
                <a16:creationId xmlns:a16="http://schemas.microsoft.com/office/drawing/2014/main" id="{F4270640-1EB3-7D8C-E3BF-30272EF74E4D}"/>
              </a:ext>
            </a:extLst>
          </p:cNvPr>
          <p:cNvGraphicFramePr>
            <a:graphicFrameLocks noGrp="1"/>
          </p:cNvGraphicFramePr>
          <p:nvPr>
            <p:ph idx="1"/>
            <p:extLst>
              <p:ext uri="{D42A27DB-BD31-4B8C-83A1-F6EECF244321}">
                <p14:modId xmlns:p14="http://schemas.microsoft.com/office/powerpoint/2010/main" val="35118645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red circle with a white logo&#10;&#10;Description automatically generated">
            <a:extLst>
              <a:ext uri="{FF2B5EF4-FFF2-40B4-BE49-F238E27FC236}">
                <a16:creationId xmlns:a16="http://schemas.microsoft.com/office/drawing/2014/main" id="{1EE6F4ED-E420-09AC-6755-34ABB43D368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84560" y="-5079"/>
            <a:ext cx="1107440" cy="1107440"/>
          </a:xfrm>
          <a:prstGeom prst="rect">
            <a:avLst/>
          </a:prstGeom>
        </p:spPr>
      </p:pic>
      <p:sp>
        <p:nvSpPr>
          <p:cNvPr id="5" name="Date Placeholder 4">
            <a:extLst>
              <a:ext uri="{FF2B5EF4-FFF2-40B4-BE49-F238E27FC236}">
                <a16:creationId xmlns:a16="http://schemas.microsoft.com/office/drawing/2014/main" id="{28D54B49-9B6C-3A89-E46C-7E687CB5688B}"/>
              </a:ext>
            </a:extLst>
          </p:cNvPr>
          <p:cNvSpPr>
            <a:spLocks noGrp="1"/>
          </p:cNvSpPr>
          <p:nvPr>
            <p:ph type="dt" sz="half" idx="10"/>
          </p:nvPr>
        </p:nvSpPr>
        <p:spPr/>
        <p:txBody>
          <a:bodyPr/>
          <a:lstStyle/>
          <a:p>
            <a:r>
              <a:rPr lang="en-US"/>
              <a:t>April 15, 2024</a:t>
            </a:r>
            <a:endParaRPr lang="en-IN"/>
          </a:p>
        </p:txBody>
      </p:sp>
      <p:sp>
        <p:nvSpPr>
          <p:cNvPr id="6" name="Footer Placeholder 5">
            <a:extLst>
              <a:ext uri="{FF2B5EF4-FFF2-40B4-BE49-F238E27FC236}">
                <a16:creationId xmlns:a16="http://schemas.microsoft.com/office/drawing/2014/main" id="{902AA9BE-0000-9E36-7E87-C623478E58F7}"/>
              </a:ext>
            </a:extLst>
          </p:cNvPr>
          <p:cNvSpPr>
            <a:spLocks noGrp="1"/>
          </p:cNvSpPr>
          <p:nvPr>
            <p:ph type="ftr" sz="quarter" idx="11"/>
          </p:nvPr>
        </p:nvSpPr>
        <p:spPr/>
        <p:txBody>
          <a:bodyPr/>
          <a:lstStyle/>
          <a:p>
            <a:r>
              <a:rPr lang="en-US"/>
              <a:t>BMO Presentation by Group 2</a:t>
            </a:r>
            <a:endParaRPr lang="en-IN"/>
          </a:p>
        </p:txBody>
      </p:sp>
      <p:sp>
        <p:nvSpPr>
          <p:cNvPr id="7" name="Slide Number Placeholder 6">
            <a:extLst>
              <a:ext uri="{FF2B5EF4-FFF2-40B4-BE49-F238E27FC236}">
                <a16:creationId xmlns:a16="http://schemas.microsoft.com/office/drawing/2014/main" id="{82F67B45-3ABF-9F90-A8AD-1533DE6FAF1B}"/>
              </a:ext>
            </a:extLst>
          </p:cNvPr>
          <p:cNvSpPr>
            <a:spLocks noGrp="1"/>
          </p:cNvSpPr>
          <p:nvPr>
            <p:ph type="sldNum" sz="quarter" idx="12"/>
          </p:nvPr>
        </p:nvSpPr>
        <p:spPr/>
        <p:txBody>
          <a:bodyPr/>
          <a:lstStyle/>
          <a:p>
            <a:fld id="{880C574D-324C-4DA8-B772-3B058643A0C8}" type="slidenum">
              <a:rPr lang="en-IN" smtClean="0"/>
              <a:t>23</a:t>
            </a:fld>
            <a:endParaRPr lang="en-IN"/>
          </a:p>
        </p:txBody>
      </p:sp>
    </p:spTree>
    <p:extLst>
      <p:ext uri="{BB962C8B-B14F-4D97-AF65-F5344CB8AC3E}">
        <p14:creationId xmlns:p14="http://schemas.microsoft.com/office/powerpoint/2010/main" val="14641603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2FE46-2E69-2478-6C52-6488AC7A90BE}"/>
              </a:ext>
            </a:extLst>
          </p:cNvPr>
          <p:cNvSpPr>
            <a:spLocks noGrp="1"/>
          </p:cNvSpPr>
          <p:nvPr>
            <p:ph type="title"/>
          </p:nvPr>
        </p:nvSpPr>
        <p:spPr/>
        <p:txBody>
          <a:bodyPr>
            <a:normAutofit/>
          </a:bodyPr>
          <a:lstStyle/>
          <a:p>
            <a:r>
              <a:rPr lang="en-CA" sz="5200" dirty="0"/>
              <a:t>References</a:t>
            </a:r>
          </a:p>
        </p:txBody>
      </p:sp>
      <p:sp>
        <p:nvSpPr>
          <p:cNvPr id="3" name="Content Placeholder 2">
            <a:extLst>
              <a:ext uri="{FF2B5EF4-FFF2-40B4-BE49-F238E27FC236}">
                <a16:creationId xmlns:a16="http://schemas.microsoft.com/office/drawing/2014/main" id="{3459BE94-840D-1943-2CC0-1E0AF1D9BC4D}"/>
              </a:ext>
            </a:extLst>
          </p:cNvPr>
          <p:cNvSpPr>
            <a:spLocks noGrp="1"/>
          </p:cNvSpPr>
          <p:nvPr>
            <p:ph idx="1"/>
          </p:nvPr>
        </p:nvSpPr>
        <p:spPr>
          <a:xfrm>
            <a:off x="838200" y="1453896"/>
            <a:ext cx="10515600" cy="5266944"/>
          </a:xfrm>
        </p:spPr>
        <p:txBody>
          <a:bodyPr>
            <a:normAutofit lnSpcReduction="10000"/>
          </a:bodyPr>
          <a:lstStyle/>
          <a:p>
            <a:pPr>
              <a:buFont typeface="+mj-lt"/>
              <a:buAutoNum type="arabicPeriod"/>
            </a:pPr>
            <a:r>
              <a:rPr lang="en-US" sz="1050" b="0" i="0" dirty="0">
                <a:effectLst/>
                <a:highlight>
                  <a:srgbClr val="FFFFFF"/>
                </a:highlight>
              </a:rPr>
              <a:t>Bank of Montreal Operating Income 2010-2023 | BMO. (n.d.). </a:t>
            </a:r>
            <a:r>
              <a:rPr lang="en-US" sz="1050" b="0" i="0" dirty="0" err="1">
                <a:effectLst/>
                <a:highlight>
                  <a:srgbClr val="FFFFFF"/>
                </a:highlight>
              </a:rPr>
              <a:t>MacroTrends</a:t>
            </a:r>
            <a:r>
              <a:rPr lang="en-US" sz="1050" b="0" i="0" dirty="0">
                <a:effectLst/>
                <a:highlight>
                  <a:srgbClr val="FFFFFF"/>
                </a:highlight>
              </a:rPr>
              <a:t>. </a:t>
            </a:r>
            <a:r>
              <a:rPr lang="en-US" sz="1050" b="0" i="0" u="none" strike="noStrike" dirty="0">
                <a:effectLst/>
                <a:highlight>
                  <a:srgbClr val="FFFFFF"/>
                </a:highlight>
                <a:hlinkClick r:id="rId2"/>
              </a:rPr>
              <a:t>https://www.macrotrends.net/stocks/charts/BMO/bank-of-montreal/operating-income</a:t>
            </a:r>
            <a:endParaRPr lang="en-US" sz="1050" b="0" i="0" dirty="0">
              <a:effectLst/>
              <a:highlight>
                <a:srgbClr val="FFFFFF"/>
              </a:highlight>
            </a:endParaRPr>
          </a:p>
          <a:p>
            <a:pPr>
              <a:buFont typeface="+mj-lt"/>
              <a:buAutoNum type="arabicPeriod"/>
            </a:pPr>
            <a:r>
              <a:rPr lang="en-US" sz="1050" b="0" i="0" dirty="0">
                <a:effectLst/>
                <a:highlight>
                  <a:srgbClr val="FFFFFF"/>
                </a:highlight>
              </a:rPr>
              <a:t>Bank of Montreal (BMO) - Market capitalization. (n.d.). </a:t>
            </a:r>
            <a:r>
              <a:rPr lang="en-US" sz="1050" b="0" i="0" u="none" strike="noStrike" dirty="0">
                <a:effectLst/>
                <a:highlight>
                  <a:srgbClr val="FFFFFF"/>
                </a:highlight>
                <a:hlinkClick r:id="rId3"/>
              </a:rPr>
              <a:t>https://companiesmarketcap.com/bank-of-montreal/marketcap/</a:t>
            </a:r>
            <a:endParaRPr lang="en-US" sz="1050" b="0" i="0" dirty="0">
              <a:effectLst/>
              <a:highlight>
                <a:srgbClr val="FFFFFF"/>
              </a:highlight>
            </a:endParaRPr>
          </a:p>
          <a:p>
            <a:pPr>
              <a:buFont typeface="+mj-lt"/>
              <a:buAutoNum type="arabicPeriod"/>
            </a:pPr>
            <a:r>
              <a:rPr lang="en-US" sz="1050" b="0" i="0" dirty="0">
                <a:effectLst/>
                <a:highlight>
                  <a:srgbClr val="FFFFFF"/>
                </a:highlight>
              </a:rPr>
              <a:t>BMO Financial Group. (2023, December 1). BMO Financial Group Reports Fourth Quarter and Fiscal 2023 Results. PR Newswire. </a:t>
            </a:r>
            <a:r>
              <a:rPr lang="en-US" sz="1050" b="0" i="0" u="none" strike="noStrike" dirty="0">
                <a:effectLst/>
                <a:highlight>
                  <a:srgbClr val="FFFFFF"/>
                </a:highlight>
                <a:hlinkClick r:id="rId4"/>
              </a:rPr>
              <a:t>https://www.prnewswire.com/news-releases/bmo-financial-group-reports-fourth-quarter-and-fiscal-2023-results-302003193.html#:~:text=Fiscal%202023%20Compared%20with%20Fiscal,of%20%2411.73%2C%20compared%20with%20%2413.23</a:t>
            </a:r>
            <a:endParaRPr lang="en-US" sz="1050" b="0" i="0" dirty="0">
              <a:effectLst/>
              <a:highlight>
                <a:srgbClr val="FFFFFF"/>
              </a:highlight>
            </a:endParaRPr>
          </a:p>
          <a:p>
            <a:pPr>
              <a:buFont typeface="+mj-lt"/>
              <a:buAutoNum type="arabicPeriod"/>
            </a:pPr>
            <a:r>
              <a:rPr lang="en-US" sz="1050" b="0" i="0" dirty="0" err="1">
                <a:effectLst/>
                <a:highlight>
                  <a:srgbClr val="FFFFFF"/>
                </a:highlight>
              </a:rPr>
              <a:t>Organimi</a:t>
            </a:r>
            <a:r>
              <a:rPr lang="en-US" sz="1050" b="0" i="0" dirty="0">
                <a:effectLst/>
                <a:highlight>
                  <a:srgbClr val="FFFFFF"/>
                </a:highlight>
              </a:rPr>
              <a:t>. (2023, June 21). BMO's Organizational Structure [Interactive Chart] </a:t>
            </a:r>
            <a:r>
              <a:rPr lang="en-US" sz="1050" b="0" i="0" dirty="0" err="1">
                <a:effectLst/>
                <a:highlight>
                  <a:srgbClr val="FFFFFF"/>
                </a:highlight>
              </a:rPr>
              <a:t>Organimi</a:t>
            </a:r>
            <a:r>
              <a:rPr lang="en-US" sz="1050" b="0" i="0" dirty="0">
                <a:effectLst/>
                <a:highlight>
                  <a:srgbClr val="FFFFFF"/>
                </a:highlight>
              </a:rPr>
              <a:t>. </a:t>
            </a:r>
            <a:r>
              <a:rPr lang="en-US" sz="1050" b="0" i="0" u="none" strike="noStrike" dirty="0">
                <a:effectLst/>
                <a:highlight>
                  <a:srgbClr val="FFFFFF"/>
                </a:highlight>
                <a:hlinkClick r:id="rId5"/>
              </a:rPr>
              <a:t>https://www.organimi.com/organizational-structures/bmo/</a:t>
            </a:r>
            <a:endParaRPr lang="en-US" sz="1050" b="0" i="0" dirty="0">
              <a:effectLst/>
              <a:highlight>
                <a:srgbClr val="FFFFFF"/>
              </a:highlight>
            </a:endParaRPr>
          </a:p>
          <a:p>
            <a:pPr>
              <a:buFont typeface="+mj-lt"/>
              <a:buAutoNum type="arabicPeriod"/>
            </a:pPr>
            <a:r>
              <a:rPr lang="en-US" sz="1050" b="0" i="0" dirty="0">
                <a:effectLst/>
                <a:highlight>
                  <a:srgbClr val="FFFFFF"/>
                </a:highlight>
              </a:rPr>
              <a:t>Brinks, R. (n.d.). Compare the Big Five Banks in Canada 2022 | Finder Canada. Finder CA. </a:t>
            </a:r>
            <a:r>
              <a:rPr lang="en-US" sz="1050" b="0" i="0" u="none" strike="noStrike" dirty="0">
                <a:effectLst/>
                <a:highlight>
                  <a:srgbClr val="FFFFFF"/>
                </a:highlight>
                <a:hlinkClick r:id="rId6"/>
              </a:rPr>
              <a:t>https://www.finder.com/ca/banking/big-five-banks</a:t>
            </a:r>
            <a:endParaRPr lang="en-US" sz="1050" b="0" i="0" dirty="0">
              <a:effectLst/>
              <a:highlight>
                <a:srgbClr val="FFFFFF"/>
              </a:highlight>
            </a:endParaRPr>
          </a:p>
          <a:p>
            <a:pPr>
              <a:buFont typeface="+mj-lt"/>
              <a:buAutoNum type="arabicPeriod"/>
            </a:pPr>
            <a:r>
              <a:rPr lang="en-US" sz="1050" b="0" i="0" dirty="0">
                <a:effectLst/>
                <a:highlight>
                  <a:srgbClr val="FFFFFF"/>
                </a:highlight>
              </a:rPr>
              <a:t>Kenton, W. (2021, July 31). The Big 5 Banks in Canada. Investopedia. </a:t>
            </a:r>
            <a:r>
              <a:rPr lang="en-US" sz="1050" b="0" i="0" u="none" strike="noStrike" dirty="0">
                <a:effectLst/>
                <a:highlight>
                  <a:srgbClr val="FFFFFF"/>
                </a:highlight>
                <a:hlinkClick r:id="rId7"/>
              </a:rPr>
              <a:t>https://www.investopedia.com/terms/b/bigfivebanks.asp</a:t>
            </a:r>
            <a:endParaRPr lang="en-US" sz="1050" b="0" i="0" dirty="0">
              <a:effectLst/>
              <a:highlight>
                <a:srgbClr val="FFFFFF"/>
              </a:highlight>
            </a:endParaRPr>
          </a:p>
          <a:p>
            <a:pPr>
              <a:buFont typeface="+mj-lt"/>
              <a:buAutoNum type="arabicPeriod"/>
            </a:pPr>
            <a:r>
              <a:rPr lang="en-US" sz="1050" b="0" i="0" dirty="0">
                <a:effectLst/>
                <a:highlight>
                  <a:srgbClr val="FFFFFF"/>
                </a:highlight>
              </a:rPr>
              <a:t>Scotiabank SWOT Analysis Matrix [step by step] Weighted SWOT. (n.d.). Fern Fort University. </a:t>
            </a:r>
            <a:r>
              <a:rPr lang="en-US" sz="1050" b="0" i="0" u="none" strike="noStrike" dirty="0">
                <a:effectLst/>
                <a:highlight>
                  <a:srgbClr val="FFFFFF"/>
                </a:highlight>
                <a:hlinkClick r:id="rId8"/>
              </a:rPr>
              <a:t>http://fernfortuniversity.com/term-papers/swot/1433/1146-scotiabank.php</a:t>
            </a:r>
            <a:endParaRPr lang="en-US" sz="1050" b="0" i="0" dirty="0">
              <a:effectLst/>
              <a:highlight>
                <a:srgbClr val="FFFFFF"/>
              </a:highlight>
            </a:endParaRPr>
          </a:p>
          <a:p>
            <a:pPr>
              <a:buFont typeface="+mj-lt"/>
              <a:buAutoNum type="arabicPeriod"/>
            </a:pPr>
            <a:r>
              <a:rPr lang="en-US" sz="1050" b="0" i="0" dirty="0" err="1">
                <a:effectLst/>
                <a:highlight>
                  <a:srgbClr val="FFFFFF"/>
                </a:highlight>
              </a:rPr>
              <a:t>Xaif</a:t>
            </a:r>
            <a:r>
              <a:rPr lang="en-US" sz="1050" b="0" i="0" dirty="0">
                <a:effectLst/>
                <a:highlight>
                  <a:srgbClr val="FFFFFF"/>
                </a:highlight>
              </a:rPr>
              <a:t>. (n.d.). Elaborative SWOT Analysis of CIBC - 2023 Case Study | IIDE. </a:t>
            </a:r>
            <a:r>
              <a:rPr lang="en-US" sz="1050" b="0" i="0" u="none" strike="noStrike" dirty="0">
                <a:effectLst/>
                <a:highlight>
                  <a:srgbClr val="FFFFFF"/>
                </a:highlight>
                <a:hlinkClick r:id="rId9"/>
              </a:rPr>
              <a:t>https://iide.co/case-studies/swot-analysis-of-cibc/</a:t>
            </a:r>
            <a:endParaRPr lang="en-US" sz="1050" b="0" i="0" dirty="0">
              <a:effectLst/>
              <a:highlight>
                <a:srgbClr val="FFFFFF"/>
              </a:highlight>
            </a:endParaRPr>
          </a:p>
          <a:p>
            <a:pPr>
              <a:buFont typeface="+mj-lt"/>
              <a:buAutoNum type="arabicPeriod"/>
            </a:pPr>
            <a:r>
              <a:rPr lang="en-US" sz="1050" b="0" i="0" dirty="0">
                <a:effectLst/>
                <a:highlight>
                  <a:srgbClr val="FFFFFF"/>
                </a:highlight>
              </a:rPr>
              <a:t>Shastri, A. (2022). Thorough SWOT Analysis of Royal Bank of Canada - 2022 | IIDE. </a:t>
            </a:r>
            <a:r>
              <a:rPr lang="en-US" sz="1050" b="0" i="0" u="none" strike="noStrike" dirty="0">
                <a:effectLst/>
                <a:highlight>
                  <a:srgbClr val="FFFFFF"/>
                </a:highlight>
                <a:hlinkClick r:id="rId10"/>
              </a:rPr>
              <a:t>https://iide.co/case-studies/swot-analysis-of-royal-bank-of-canada/</a:t>
            </a:r>
            <a:endParaRPr lang="en-US" sz="1050" b="0" i="0" dirty="0">
              <a:effectLst/>
              <a:highlight>
                <a:srgbClr val="FFFFFF"/>
              </a:highlight>
            </a:endParaRPr>
          </a:p>
          <a:p>
            <a:pPr>
              <a:buFont typeface="+mj-lt"/>
              <a:buAutoNum type="arabicPeriod"/>
            </a:pPr>
            <a:r>
              <a:rPr lang="en-US" sz="1050" b="0" i="0" dirty="0">
                <a:effectLst/>
                <a:highlight>
                  <a:srgbClr val="FFFFFF"/>
                </a:highlight>
              </a:rPr>
              <a:t>Sy, K. (2023, June 14). BMO ranks first in customer satisfaction with online banking in the J.D. Power 2023 Canada Online Banking Satisfaction Study. About BMO. </a:t>
            </a:r>
            <a:r>
              <a:rPr lang="en-US" sz="1050" b="0" i="0" u="none" strike="noStrike" dirty="0">
                <a:effectLst/>
                <a:highlight>
                  <a:srgbClr val="FFFFFF"/>
                </a:highlight>
                <a:hlinkClick r:id="rId11"/>
              </a:rPr>
              <a:t>https://about.bmo.com/bmo-ranks-first-in-customer-satisfaction-with-online-banking-in-the-j-d-power-2023-canada-online-banking-satisfaction-study/</a:t>
            </a:r>
            <a:endParaRPr lang="en-US" sz="1050" b="0" i="0" dirty="0">
              <a:effectLst/>
              <a:highlight>
                <a:srgbClr val="FFFFFF"/>
              </a:highlight>
            </a:endParaRPr>
          </a:p>
          <a:p>
            <a:pPr>
              <a:buFont typeface="+mj-lt"/>
              <a:buAutoNum type="arabicPeriod"/>
            </a:pPr>
            <a:r>
              <a:rPr lang="en-US" sz="1050" b="0" i="0" dirty="0">
                <a:effectLst/>
                <a:highlight>
                  <a:srgbClr val="FFFFFF"/>
                </a:highlight>
              </a:rPr>
              <a:t>The4. (n.d.). What are the Strengths, Weaknesses, Opportunities and Threats of Bank of Montreal (BMO)? SWOT Analysis. </a:t>
            </a:r>
            <a:r>
              <a:rPr lang="en-US" sz="1050" b="0" i="0" dirty="0" err="1">
                <a:effectLst/>
                <a:highlight>
                  <a:srgbClr val="FFFFFF"/>
                </a:highlight>
              </a:rPr>
              <a:t>Dcf</a:t>
            </a:r>
            <a:r>
              <a:rPr lang="en-US" sz="1050" b="0" i="0" dirty="0">
                <a:effectLst/>
                <a:highlight>
                  <a:srgbClr val="FFFFFF"/>
                </a:highlight>
              </a:rPr>
              <a:t>-Fm. Retrieved January 21, 2024, from </a:t>
            </a:r>
            <a:r>
              <a:rPr lang="en-US" sz="1050" b="0" i="0" u="none" strike="noStrike" dirty="0">
                <a:effectLst/>
                <a:highlight>
                  <a:srgbClr val="FFFFFF"/>
                </a:highlight>
                <a:hlinkClick r:id="rId12"/>
              </a:rPr>
              <a:t>https://dcf.fm/blogs/blog/bmo-swot-analysis</a:t>
            </a:r>
            <a:endParaRPr lang="en-US" sz="1050" b="0" i="0" u="none" strike="noStrike" dirty="0">
              <a:effectLst/>
              <a:highlight>
                <a:srgbClr val="FFFFFF"/>
              </a:highlight>
            </a:endParaRPr>
          </a:p>
          <a:p>
            <a:pPr>
              <a:buFont typeface="+mj-lt"/>
              <a:buAutoNum type="arabicPeriod"/>
            </a:pPr>
            <a:r>
              <a:rPr lang="en-US" sz="1050" b="0" i="0" u="none" strike="noStrike" dirty="0" err="1">
                <a:effectLst/>
                <a:highlight>
                  <a:srgbClr val="FFFFFF"/>
                </a:highlight>
              </a:rPr>
              <a:t>Munez</a:t>
            </a:r>
            <a:r>
              <a:rPr lang="en-US" sz="1050" b="0" i="0" u="none" strike="noStrike" dirty="0">
                <a:effectLst/>
                <a:highlight>
                  <a:srgbClr val="FFFFFF"/>
                </a:highlight>
              </a:rPr>
              <a:t>, H. (2018, November 12). Executives walking through a new warehouse. Business Strategy. https://commercial.bmo.com/en/ca/resources/business-strategy/next-step-preparing-growth/</a:t>
            </a:r>
            <a:endParaRPr lang="en-US" sz="1050" b="0" i="0" dirty="0">
              <a:effectLst/>
              <a:highlight>
                <a:srgbClr val="FFFFFF"/>
              </a:highlight>
            </a:endParaRPr>
          </a:p>
          <a:p>
            <a:pPr>
              <a:buFont typeface="+mj-lt"/>
              <a:buAutoNum type="arabicPeriod"/>
            </a:pPr>
            <a:r>
              <a:rPr lang="en-US" sz="1050" b="0" i="0" dirty="0">
                <a:effectLst/>
                <a:highlight>
                  <a:srgbClr val="FFFFFF"/>
                </a:highlight>
              </a:rPr>
              <a:t>Shastri, A. (n.d.). Detailed SWOT Analysis of Bank of Montreal - 2022 | IIDE. </a:t>
            </a:r>
            <a:r>
              <a:rPr lang="en-US" sz="1050" b="0" i="0" u="none" strike="noStrike" dirty="0">
                <a:effectLst/>
                <a:highlight>
                  <a:srgbClr val="FFFFFF"/>
                </a:highlight>
                <a:hlinkClick r:id="rId13"/>
              </a:rPr>
              <a:t>https://iide.co/case-studies/swot-analysis-of-bank-of-montreal/</a:t>
            </a:r>
            <a:endParaRPr lang="en-US" sz="1050" b="0" i="0" dirty="0">
              <a:effectLst/>
              <a:highlight>
                <a:srgbClr val="FFFFFF"/>
              </a:highlight>
            </a:endParaRPr>
          </a:p>
          <a:p>
            <a:pPr>
              <a:buFont typeface="+mj-lt"/>
              <a:buAutoNum type="arabicPeriod"/>
            </a:pPr>
            <a:r>
              <a:rPr lang="en-US" sz="1050" b="0" i="0" dirty="0">
                <a:effectLst/>
                <a:highlight>
                  <a:srgbClr val="FFFFFF"/>
                </a:highlight>
              </a:rPr>
              <a:t>BMO. (2021, July 14). Digital Transformation: How to Future-Proof Your Business. </a:t>
            </a:r>
            <a:r>
              <a:rPr lang="en-US" sz="1050" b="0" i="0" u="none" strike="noStrike" dirty="0">
                <a:effectLst/>
                <a:highlight>
                  <a:srgbClr val="FFFFFF"/>
                </a:highlight>
                <a:hlinkClick r:id="rId14"/>
              </a:rPr>
              <a:t>https://commercial.bmo.com/en/ca/resources/wealth-management/digital-transformation-how-future-proof-your-business/</a:t>
            </a:r>
            <a:endParaRPr lang="en-US" sz="1050" b="0" i="0" dirty="0">
              <a:effectLst/>
              <a:highlight>
                <a:srgbClr val="FFFFFF"/>
              </a:highlight>
            </a:endParaRPr>
          </a:p>
          <a:p>
            <a:pPr>
              <a:buFont typeface="+mj-lt"/>
              <a:buAutoNum type="arabicPeriod"/>
            </a:pPr>
            <a:r>
              <a:rPr lang="en-US" sz="1050" b="0" i="0" dirty="0">
                <a:effectLst/>
                <a:highlight>
                  <a:srgbClr val="FFFFFF"/>
                </a:highlight>
              </a:rPr>
              <a:t>BMO Financial Group. (2023, August 24). How BMO’s AI and analytics expertise is growing the good – in business and in life. </a:t>
            </a:r>
            <a:r>
              <a:rPr lang="en-US" sz="1050" b="0" i="0" u="none" strike="noStrike" dirty="0">
                <a:effectLst/>
                <a:highlight>
                  <a:srgbClr val="FFFFFF"/>
                </a:highlight>
                <a:hlinkClick r:id="rId15"/>
              </a:rPr>
              <a:t>https://about.bmo.com/how-bmos-ai-and-analytics-expertise-is-growing-the-good-in-business-and-in-life/</a:t>
            </a:r>
            <a:endParaRPr lang="en-US" sz="1050" b="0" i="0" dirty="0">
              <a:effectLst/>
              <a:highlight>
                <a:srgbClr val="FFFFFF"/>
              </a:highlight>
            </a:endParaRPr>
          </a:p>
          <a:p>
            <a:pPr>
              <a:buFont typeface="+mj-lt"/>
              <a:buAutoNum type="arabicPeriod"/>
            </a:pPr>
            <a:r>
              <a:rPr lang="en-US" sz="1050" b="0" i="0" dirty="0">
                <a:effectLst/>
                <a:highlight>
                  <a:srgbClr val="FFFFFF"/>
                </a:highlight>
              </a:rPr>
              <a:t>Sy, K. (2023, June 6). How cloud technology drives growth and progress - About BMO. About BMO. </a:t>
            </a:r>
            <a:r>
              <a:rPr lang="en-US" sz="1050" b="0" i="0" u="none" strike="noStrike" dirty="0">
                <a:effectLst/>
                <a:highlight>
                  <a:srgbClr val="FFFFFF"/>
                </a:highlight>
                <a:hlinkClick r:id="rId16"/>
              </a:rPr>
              <a:t>https://about.bmo.com/how-cloud-technology-drives-growth-and-progress/</a:t>
            </a:r>
            <a:endParaRPr lang="en-US" sz="1050" b="0" i="0" u="none" strike="noStrike" dirty="0">
              <a:effectLst/>
              <a:highlight>
                <a:srgbClr val="FFFFFF"/>
              </a:highlight>
            </a:endParaRPr>
          </a:p>
          <a:p>
            <a:pPr>
              <a:buFont typeface="+mj-lt"/>
              <a:buAutoNum type="arabicPeriod"/>
            </a:pPr>
            <a:r>
              <a:rPr lang="en-US" sz="1050" b="0" i="0" dirty="0">
                <a:effectLst/>
                <a:highlight>
                  <a:srgbClr val="FFFFFF"/>
                </a:highlight>
              </a:rPr>
              <a:t>Bank of Montreal. (2024). BMO 2023 social responsibility report. Retrieved March 2024, from </a:t>
            </a:r>
            <a:r>
              <a:rPr lang="en-US" sz="1050" dirty="0">
                <a:highlight>
                  <a:srgbClr val="FFFFFF"/>
                </a:highlight>
                <a:hlinkClick r:id="rId17"/>
              </a:rPr>
              <a:t>https://our-impact.bmo.com/wp-content/uploads/2024/03/BMO_2023_SR_EN.pdf</a:t>
            </a:r>
            <a:r>
              <a:rPr lang="en-US" sz="1050" dirty="0">
                <a:highlight>
                  <a:srgbClr val="FFFFFF"/>
                </a:highlight>
              </a:rPr>
              <a:t> </a:t>
            </a:r>
            <a:endParaRPr lang="en-US" sz="1050" b="0" i="0" u="none" strike="noStrike" dirty="0">
              <a:effectLst/>
              <a:highlight>
                <a:srgbClr val="FFFFFF"/>
              </a:highlight>
            </a:endParaRPr>
          </a:p>
        </p:txBody>
      </p:sp>
      <p:pic>
        <p:nvPicPr>
          <p:cNvPr id="4" name="Picture 3" descr="A red circle with a white logo&#10;&#10;Description automatically generated">
            <a:extLst>
              <a:ext uri="{FF2B5EF4-FFF2-40B4-BE49-F238E27FC236}">
                <a16:creationId xmlns:a16="http://schemas.microsoft.com/office/drawing/2014/main" id="{3F87BFB1-6452-42DD-EF43-CDC9924D6A7D}"/>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1084560" y="-5079"/>
            <a:ext cx="1107440" cy="1107440"/>
          </a:xfrm>
          <a:prstGeom prst="rect">
            <a:avLst/>
          </a:prstGeom>
        </p:spPr>
      </p:pic>
      <p:sp>
        <p:nvSpPr>
          <p:cNvPr id="5" name="Date Placeholder 4">
            <a:extLst>
              <a:ext uri="{FF2B5EF4-FFF2-40B4-BE49-F238E27FC236}">
                <a16:creationId xmlns:a16="http://schemas.microsoft.com/office/drawing/2014/main" id="{7D1CE217-9901-019D-D042-E65B0B98CC06}"/>
              </a:ext>
            </a:extLst>
          </p:cNvPr>
          <p:cNvSpPr>
            <a:spLocks noGrp="1"/>
          </p:cNvSpPr>
          <p:nvPr>
            <p:ph type="dt" sz="half" idx="10"/>
          </p:nvPr>
        </p:nvSpPr>
        <p:spPr/>
        <p:txBody>
          <a:bodyPr/>
          <a:lstStyle/>
          <a:p>
            <a:r>
              <a:rPr lang="en-US"/>
              <a:t>April 15, 2024</a:t>
            </a:r>
            <a:endParaRPr lang="en-IN"/>
          </a:p>
        </p:txBody>
      </p:sp>
      <p:sp>
        <p:nvSpPr>
          <p:cNvPr id="6" name="Footer Placeholder 5">
            <a:extLst>
              <a:ext uri="{FF2B5EF4-FFF2-40B4-BE49-F238E27FC236}">
                <a16:creationId xmlns:a16="http://schemas.microsoft.com/office/drawing/2014/main" id="{FB985836-BCD8-7F33-0C56-BAF1463B0968}"/>
              </a:ext>
            </a:extLst>
          </p:cNvPr>
          <p:cNvSpPr>
            <a:spLocks noGrp="1"/>
          </p:cNvSpPr>
          <p:nvPr>
            <p:ph type="ftr" sz="quarter" idx="11"/>
          </p:nvPr>
        </p:nvSpPr>
        <p:spPr/>
        <p:txBody>
          <a:bodyPr/>
          <a:lstStyle/>
          <a:p>
            <a:r>
              <a:rPr lang="en-US"/>
              <a:t>BMO Presentation by Group 2</a:t>
            </a:r>
            <a:endParaRPr lang="en-IN"/>
          </a:p>
        </p:txBody>
      </p:sp>
      <p:sp>
        <p:nvSpPr>
          <p:cNvPr id="7" name="Slide Number Placeholder 6">
            <a:extLst>
              <a:ext uri="{FF2B5EF4-FFF2-40B4-BE49-F238E27FC236}">
                <a16:creationId xmlns:a16="http://schemas.microsoft.com/office/drawing/2014/main" id="{305F50FF-F48C-8ECF-6D67-0FB3F9183F0E}"/>
              </a:ext>
            </a:extLst>
          </p:cNvPr>
          <p:cNvSpPr>
            <a:spLocks noGrp="1"/>
          </p:cNvSpPr>
          <p:nvPr>
            <p:ph type="sldNum" sz="quarter" idx="12"/>
          </p:nvPr>
        </p:nvSpPr>
        <p:spPr/>
        <p:txBody>
          <a:bodyPr/>
          <a:lstStyle/>
          <a:p>
            <a:fld id="{880C574D-324C-4DA8-B772-3B058643A0C8}" type="slidenum">
              <a:rPr lang="en-IN" smtClean="0"/>
              <a:t>24</a:t>
            </a:fld>
            <a:endParaRPr lang="en-IN"/>
          </a:p>
        </p:txBody>
      </p:sp>
    </p:spTree>
    <p:extLst>
      <p:ext uri="{BB962C8B-B14F-4D97-AF65-F5344CB8AC3E}">
        <p14:creationId xmlns:p14="http://schemas.microsoft.com/office/powerpoint/2010/main" val="226135945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alpha val="96000"/>
          </a:schemeClr>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7427488-068E-4B55-AC8D-CD070B8CD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29" name="Group 28">
            <a:extLst>
              <a:ext uri="{FF2B5EF4-FFF2-40B4-BE49-F238E27FC236}">
                <a16:creationId xmlns:a16="http://schemas.microsoft.com/office/drawing/2014/main" id="{6CEC401A-BC46-41FC-AD55-F7810C3CFA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25" name="Rectangle 24">
              <a:extLst>
                <a:ext uri="{FF2B5EF4-FFF2-40B4-BE49-F238E27FC236}">
                  <a16:creationId xmlns:a16="http://schemas.microsoft.com/office/drawing/2014/main" id="{A287F808-5648-477A-80D6-A0F3BF6DF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0A116CF9-DCF6-4F08-B01A-D5F353F83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8" name="Freeform: Shape 27">
            <a:extLst>
              <a:ext uri="{FF2B5EF4-FFF2-40B4-BE49-F238E27FC236}">
                <a16:creationId xmlns:a16="http://schemas.microsoft.com/office/drawing/2014/main" id="{44D26783-C1CA-4BE1-9D40-3EA516AE3E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30" name="Rectangle 29">
            <a:extLst>
              <a:ext uri="{FF2B5EF4-FFF2-40B4-BE49-F238E27FC236}">
                <a16:creationId xmlns:a16="http://schemas.microsoft.com/office/drawing/2014/main" id="{A20AF199-99C2-4569-9CAF-24514AE5E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199"/>
            <a:ext cx="11277600" cy="5943602"/>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A382844C-8575-BD68-32EF-59F2C6AB4293}"/>
              </a:ext>
            </a:extLst>
          </p:cNvPr>
          <p:cNvSpPr>
            <a:spLocks noGrp="1"/>
          </p:cNvSpPr>
          <p:nvPr>
            <p:ph type="title"/>
          </p:nvPr>
        </p:nvSpPr>
        <p:spPr>
          <a:xfrm>
            <a:off x="1333499" y="2747768"/>
            <a:ext cx="4495801" cy="1362459"/>
          </a:xfrm>
        </p:spPr>
        <p:txBody>
          <a:bodyPr vert="horz" lIns="91440" tIns="45720" rIns="91440" bIns="45720" rtlCol="0" anchor="t">
            <a:normAutofit fontScale="90000"/>
          </a:bodyPr>
          <a:lstStyle/>
          <a:p>
            <a:r>
              <a:rPr lang="en-US" sz="4800" dirty="0"/>
              <a:t>Thank you</a:t>
            </a:r>
            <a:br>
              <a:rPr lang="en-US" sz="4800" dirty="0"/>
            </a:br>
            <a:r>
              <a:rPr lang="en-US" sz="4800" dirty="0"/>
              <a:t>Any Questions?</a:t>
            </a:r>
          </a:p>
        </p:txBody>
      </p:sp>
      <p:pic>
        <p:nvPicPr>
          <p:cNvPr id="3" name="Picture 2" descr="A red circle with a white logo&#10;&#10;Description automatically generated">
            <a:extLst>
              <a:ext uri="{FF2B5EF4-FFF2-40B4-BE49-F238E27FC236}">
                <a16:creationId xmlns:a16="http://schemas.microsoft.com/office/drawing/2014/main" id="{D700BDDC-C58B-8377-989C-44456204D6BA}"/>
              </a:ext>
            </a:extLst>
          </p:cNvPr>
          <p:cNvPicPr>
            <a:picLocks noChangeAspect="1"/>
          </p:cNvPicPr>
          <p:nvPr/>
        </p:nvPicPr>
        <p:blipFill rotWithShape="1">
          <a:blip r:embed="rId2">
            <a:extLst>
              <a:ext uri="{28A0092B-C50C-407E-A947-70E740481C1C}">
                <a14:useLocalDpi xmlns:a14="http://schemas.microsoft.com/office/drawing/2010/main" val="0"/>
              </a:ext>
            </a:extLst>
          </a:blip>
          <a:srcRect l="2223" r="2270"/>
          <a:stretch/>
        </p:blipFill>
        <p:spPr>
          <a:xfrm>
            <a:off x="6619874" y="990598"/>
            <a:ext cx="4657726" cy="4876800"/>
          </a:xfrm>
          <a:prstGeom prst="rect">
            <a:avLst/>
          </a:prstGeom>
        </p:spPr>
      </p:pic>
      <p:sp>
        <p:nvSpPr>
          <p:cNvPr id="4" name="Date Placeholder 3">
            <a:extLst>
              <a:ext uri="{FF2B5EF4-FFF2-40B4-BE49-F238E27FC236}">
                <a16:creationId xmlns:a16="http://schemas.microsoft.com/office/drawing/2014/main" id="{20A3D473-09FC-2C42-EB76-1A3ED14F093E}"/>
              </a:ext>
            </a:extLst>
          </p:cNvPr>
          <p:cNvSpPr>
            <a:spLocks noGrp="1"/>
          </p:cNvSpPr>
          <p:nvPr>
            <p:ph type="dt" sz="half" idx="10"/>
          </p:nvPr>
        </p:nvSpPr>
        <p:spPr/>
        <p:txBody>
          <a:bodyPr/>
          <a:lstStyle/>
          <a:p>
            <a:r>
              <a:rPr lang="en-US"/>
              <a:t>April 15, 2024</a:t>
            </a:r>
            <a:endParaRPr lang="en-IN"/>
          </a:p>
        </p:txBody>
      </p:sp>
      <p:sp>
        <p:nvSpPr>
          <p:cNvPr id="5" name="Footer Placeholder 4">
            <a:extLst>
              <a:ext uri="{FF2B5EF4-FFF2-40B4-BE49-F238E27FC236}">
                <a16:creationId xmlns:a16="http://schemas.microsoft.com/office/drawing/2014/main" id="{7DF9BF38-28DB-4DE3-1F1D-6F174224A514}"/>
              </a:ext>
            </a:extLst>
          </p:cNvPr>
          <p:cNvSpPr>
            <a:spLocks noGrp="1"/>
          </p:cNvSpPr>
          <p:nvPr>
            <p:ph type="ftr" sz="quarter" idx="11"/>
          </p:nvPr>
        </p:nvSpPr>
        <p:spPr/>
        <p:txBody>
          <a:bodyPr/>
          <a:lstStyle/>
          <a:p>
            <a:r>
              <a:rPr lang="en-US"/>
              <a:t>BMO Presentation by Group 2</a:t>
            </a:r>
            <a:endParaRPr lang="en-IN"/>
          </a:p>
        </p:txBody>
      </p:sp>
      <p:sp>
        <p:nvSpPr>
          <p:cNvPr id="6" name="Slide Number Placeholder 5">
            <a:extLst>
              <a:ext uri="{FF2B5EF4-FFF2-40B4-BE49-F238E27FC236}">
                <a16:creationId xmlns:a16="http://schemas.microsoft.com/office/drawing/2014/main" id="{DBFA6262-30E7-A547-30F9-E13064951570}"/>
              </a:ext>
            </a:extLst>
          </p:cNvPr>
          <p:cNvSpPr>
            <a:spLocks noGrp="1"/>
          </p:cNvSpPr>
          <p:nvPr>
            <p:ph type="sldNum" sz="quarter" idx="12"/>
          </p:nvPr>
        </p:nvSpPr>
        <p:spPr/>
        <p:txBody>
          <a:bodyPr/>
          <a:lstStyle/>
          <a:p>
            <a:fld id="{880C574D-324C-4DA8-B772-3B058643A0C8}" type="slidenum">
              <a:rPr lang="en-IN" smtClean="0"/>
              <a:t>25</a:t>
            </a:fld>
            <a:endParaRPr lang="en-IN"/>
          </a:p>
        </p:txBody>
      </p:sp>
    </p:spTree>
    <p:extLst>
      <p:ext uri="{BB962C8B-B14F-4D97-AF65-F5344CB8AC3E}">
        <p14:creationId xmlns:p14="http://schemas.microsoft.com/office/powerpoint/2010/main" val="43332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
                                        </p:tgtEl>
                                      </p:cBhvr>
                                    </p:animEffect>
                                    <p:anim calcmode="lin" valueType="num">
                                      <p:cBhvr>
                                        <p:cTn id="7" dur="1000"/>
                                        <p:tgtEl>
                                          <p:spTgt spid="2"/>
                                        </p:tgtEl>
                                        <p:attrNameLst>
                                          <p:attrName>ppt_x</p:attrName>
                                        </p:attrNameLst>
                                      </p:cBhvr>
                                      <p:tavLst>
                                        <p:tav tm="0">
                                          <p:val>
                                            <p:strVal val="ppt_x"/>
                                          </p:val>
                                        </p:tav>
                                        <p:tav tm="100000">
                                          <p:val>
                                            <p:strVal val="ppt_x"/>
                                          </p:val>
                                        </p:tav>
                                      </p:tavLst>
                                    </p:anim>
                                    <p:anim calcmode="lin" valueType="num">
                                      <p:cBhvr>
                                        <p:cTn id="8" dur="1000"/>
                                        <p:tgtEl>
                                          <p:spTgt spid="2"/>
                                        </p:tgtEl>
                                        <p:attrNameLst>
                                          <p:attrName>ppt_y</p:attrName>
                                        </p:attrNameLst>
                                      </p:cBhvr>
                                      <p:tavLst>
                                        <p:tav tm="0">
                                          <p:val>
                                            <p:strVal val="ppt_y"/>
                                          </p:val>
                                        </p:tav>
                                        <p:tav tm="100000">
                                          <p:val>
                                            <p:strVal val="ppt_y+.1"/>
                                          </p:val>
                                        </p:tav>
                                      </p:tavLst>
                                    </p:anim>
                                    <p:set>
                                      <p:cBhvr>
                                        <p:cTn id="9" dur="1" fill="hold">
                                          <p:stCondLst>
                                            <p:cond delay="999"/>
                                          </p:stCondLst>
                                        </p:cTn>
                                        <p:tgtEl>
                                          <p:spTgt spid="2"/>
                                        </p:tgtEl>
                                        <p:attrNameLst>
                                          <p:attrName>style.visibility</p:attrName>
                                        </p:attrNameLst>
                                      </p:cBhvr>
                                      <p:to>
                                        <p:strVal val="hidden"/>
                                      </p:to>
                                    </p:set>
                                  </p:childTnLst>
                                </p:cTn>
                              </p:par>
                              <p:par>
                                <p:cTn id="10" presetID="42" presetClass="exit" presetSubtype="0" fill="hold" nodeType="withEffect">
                                  <p:stCondLst>
                                    <p:cond delay="0"/>
                                  </p:stCondLst>
                                  <p:childTnLst>
                                    <p:animEffect transition="out" filter="fade">
                                      <p:cBhvr>
                                        <p:cTn id="11" dur="1000"/>
                                        <p:tgtEl>
                                          <p:spTgt spid="3"/>
                                        </p:tgtEl>
                                      </p:cBhvr>
                                    </p:animEffect>
                                    <p:anim calcmode="lin" valueType="num">
                                      <p:cBhvr>
                                        <p:cTn id="12" dur="1000"/>
                                        <p:tgtEl>
                                          <p:spTgt spid="3"/>
                                        </p:tgtEl>
                                        <p:attrNameLst>
                                          <p:attrName>ppt_x</p:attrName>
                                        </p:attrNameLst>
                                      </p:cBhvr>
                                      <p:tavLst>
                                        <p:tav tm="0">
                                          <p:val>
                                            <p:strVal val="ppt_x"/>
                                          </p:val>
                                        </p:tav>
                                        <p:tav tm="100000">
                                          <p:val>
                                            <p:strVal val="ppt_x"/>
                                          </p:val>
                                        </p:tav>
                                      </p:tavLst>
                                    </p:anim>
                                    <p:anim calcmode="lin" valueType="num">
                                      <p:cBhvr>
                                        <p:cTn id="13" dur="1000"/>
                                        <p:tgtEl>
                                          <p:spTgt spid="3"/>
                                        </p:tgtEl>
                                        <p:attrNameLst>
                                          <p:attrName>ppt_y</p:attrName>
                                        </p:attrNameLst>
                                      </p:cBhvr>
                                      <p:tavLst>
                                        <p:tav tm="0">
                                          <p:val>
                                            <p:strVal val="ppt_y"/>
                                          </p:val>
                                        </p:tav>
                                        <p:tav tm="100000">
                                          <p:val>
                                            <p:strVal val="ppt_y+.1"/>
                                          </p:val>
                                        </p:tav>
                                      </p:tavLst>
                                    </p:anim>
                                    <p:set>
                                      <p:cBhvr>
                                        <p:cTn id="14"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8" name="Rectangle 117">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7188"/>
            <a:ext cx="10515600" cy="1133499"/>
          </a:xfrm>
        </p:spPr>
        <p:txBody>
          <a:bodyPr>
            <a:normAutofit/>
          </a:bodyPr>
          <a:lstStyle/>
          <a:p>
            <a:r>
              <a:rPr lang="en-IN" sz="5200"/>
              <a:t>Team Introduction</a:t>
            </a:r>
            <a:endParaRPr lang="en-IN" sz="5200" dirty="0"/>
          </a:p>
        </p:txBody>
      </p:sp>
      <p:graphicFrame>
        <p:nvGraphicFramePr>
          <p:cNvPr id="19" name="Content Placeholder 2">
            <a:extLst>
              <a:ext uri="{FF2B5EF4-FFF2-40B4-BE49-F238E27FC236}">
                <a16:creationId xmlns:a16="http://schemas.microsoft.com/office/drawing/2014/main" id="{1C6BD3E3-F016-57D5-C06B-6D114849D5CD}"/>
              </a:ext>
            </a:extLst>
          </p:cNvPr>
          <p:cNvGraphicFramePr>
            <a:graphicFrameLocks noGrp="1"/>
          </p:cNvGraphicFramePr>
          <p:nvPr>
            <p:ph idx="1"/>
            <p:extLst>
              <p:ext uri="{D42A27DB-BD31-4B8C-83A1-F6EECF244321}">
                <p14:modId xmlns:p14="http://schemas.microsoft.com/office/powerpoint/2010/main" val="2353702740"/>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red circle with a white logo&#10;&#10;Description automatically generated">
            <a:extLst>
              <a:ext uri="{FF2B5EF4-FFF2-40B4-BE49-F238E27FC236}">
                <a16:creationId xmlns:a16="http://schemas.microsoft.com/office/drawing/2014/main" id="{3CB1E569-F3DB-8C72-E4A1-89CB61089BF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84560" y="-5079"/>
            <a:ext cx="1107440" cy="1107440"/>
          </a:xfrm>
          <a:prstGeom prst="rect">
            <a:avLst/>
          </a:prstGeom>
        </p:spPr>
      </p:pic>
      <p:sp>
        <p:nvSpPr>
          <p:cNvPr id="4" name="Date Placeholder 3">
            <a:extLst>
              <a:ext uri="{FF2B5EF4-FFF2-40B4-BE49-F238E27FC236}">
                <a16:creationId xmlns:a16="http://schemas.microsoft.com/office/drawing/2014/main" id="{B6F6408E-C764-AD74-8717-66CEA2902BF4}"/>
              </a:ext>
            </a:extLst>
          </p:cNvPr>
          <p:cNvSpPr>
            <a:spLocks noGrp="1"/>
          </p:cNvSpPr>
          <p:nvPr>
            <p:ph type="dt" sz="half" idx="10"/>
          </p:nvPr>
        </p:nvSpPr>
        <p:spPr/>
        <p:txBody>
          <a:bodyPr/>
          <a:lstStyle/>
          <a:p>
            <a:r>
              <a:rPr lang="en-US"/>
              <a:t>April 15, 2024</a:t>
            </a:r>
            <a:endParaRPr lang="en-IN"/>
          </a:p>
        </p:txBody>
      </p:sp>
      <p:sp>
        <p:nvSpPr>
          <p:cNvPr id="5" name="Footer Placeholder 4">
            <a:extLst>
              <a:ext uri="{FF2B5EF4-FFF2-40B4-BE49-F238E27FC236}">
                <a16:creationId xmlns:a16="http://schemas.microsoft.com/office/drawing/2014/main" id="{1C170A1F-344D-3D9E-BC8B-21DCF293E786}"/>
              </a:ext>
            </a:extLst>
          </p:cNvPr>
          <p:cNvSpPr>
            <a:spLocks noGrp="1"/>
          </p:cNvSpPr>
          <p:nvPr>
            <p:ph type="ftr" sz="quarter" idx="11"/>
          </p:nvPr>
        </p:nvSpPr>
        <p:spPr/>
        <p:txBody>
          <a:bodyPr/>
          <a:lstStyle/>
          <a:p>
            <a:r>
              <a:rPr lang="en-US"/>
              <a:t>BMO Presentation by Group 2</a:t>
            </a:r>
            <a:endParaRPr lang="en-IN"/>
          </a:p>
        </p:txBody>
      </p:sp>
      <p:sp>
        <p:nvSpPr>
          <p:cNvPr id="6" name="Slide Number Placeholder 5">
            <a:extLst>
              <a:ext uri="{FF2B5EF4-FFF2-40B4-BE49-F238E27FC236}">
                <a16:creationId xmlns:a16="http://schemas.microsoft.com/office/drawing/2014/main" id="{07BC3441-D961-781F-35C0-41A035202106}"/>
              </a:ext>
            </a:extLst>
          </p:cNvPr>
          <p:cNvSpPr>
            <a:spLocks noGrp="1"/>
          </p:cNvSpPr>
          <p:nvPr>
            <p:ph type="sldNum" sz="quarter" idx="12"/>
          </p:nvPr>
        </p:nvSpPr>
        <p:spPr/>
        <p:txBody>
          <a:bodyPr/>
          <a:lstStyle/>
          <a:p>
            <a:fld id="{880C574D-324C-4DA8-B772-3B058643A0C8}" type="slidenum">
              <a:rPr lang="en-IN" smtClean="0"/>
              <a:t>3</a:t>
            </a:fld>
            <a:endParaRPr lang="en-IN"/>
          </a:p>
        </p:txBody>
      </p:sp>
    </p:spTree>
    <p:extLst>
      <p:ext uri="{BB962C8B-B14F-4D97-AF65-F5344CB8AC3E}">
        <p14:creationId xmlns:p14="http://schemas.microsoft.com/office/powerpoint/2010/main" val="11164432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6995"/>
            <a:ext cx="10515600" cy="1133693"/>
          </a:xfrm>
        </p:spPr>
        <p:txBody>
          <a:bodyPr>
            <a:normAutofit/>
          </a:bodyPr>
          <a:lstStyle/>
          <a:p>
            <a:r>
              <a:rPr lang="en-IN" sz="5200" dirty="0"/>
              <a:t>Executive Summary</a:t>
            </a:r>
          </a:p>
        </p:txBody>
      </p:sp>
      <p:graphicFrame>
        <p:nvGraphicFramePr>
          <p:cNvPr id="5" name="Content Placeholder 2">
            <a:extLst>
              <a:ext uri="{FF2B5EF4-FFF2-40B4-BE49-F238E27FC236}">
                <a16:creationId xmlns:a16="http://schemas.microsoft.com/office/drawing/2014/main" id="{0CD49032-ECE6-FD4F-7A97-0A78A08CFF4C}"/>
              </a:ext>
            </a:extLst>
          </p:cNvPr>
          <p:cNvGraphicFramePr>
            <a:graphicFrameLocks noGrp="1"/>
          </p:cNvGraphicFramePr>
          <p:nvPr>
            <p:ph idx="1"/>
            <p:extLst>
              <p:ext uri="{D42A27DB-BD31-4B8C-83A1-F6EECF244321}">
                <p14:modId xmlns:p14="http://schemas.microsoft.com/office/powerpoint/2010/main" val="1719810280"/>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red circle with a white logo&#10;&#10;Description automatically generated">
            <a:extLst>
              <a:ext uri="{FF2B5EF4-FFF2-40B4-BE49-F238E27FC236}">
                <a16:creationId xmlns:a16="http://schemas.microsoft.com/office/drawing/2014/main" id="{F521925A-EDA9-6725-8461-57511480A9B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84560" y="-5079"/>
            <a:ext cx="1107440" cy="1107440"/>
          </a:xfrm>
          <a:prstGeom prst="rect">
            <a:avLst/>
          </a:prstGeom>
        </p:spPr>
      </p:pic>
      <p:sp>
        <p:nvSpPr>
          <p:cNvPr id="4" name="Date Placeholder 3">
            <a:extLst>
              <a:ext uri="{FF2B5EF4-FFF2-40B4-BE49-F238E27FC236}">
                <a16:creationId xmlns:a16="http://schemas.microsoft.com/office/drawing/2014/main" id="{9CD8F9FB-BB0C-85D4-F659-7E03F5A20956}"/>
              </a:ext>
            </a:extLst>
          </p:cNvPr>
          <p:cNvSpPr>
            <a:spLocks noGrp="1"/>
          </p:cNvSpPr>
          <p:nvPr>
            <p:ph type="dt" sz="half" idx="10"/>
          </p:nvPr>
        </p:nvSpPr>
        <p:spPr/>
        <p:txBody>
          <a:bodyPr/>
          <a:lstStyle/>
          <a:p>
            <a:r>
              <a:rPr lang="en-US"/>
              <a:t>April 15, 2024</a:t>
            </a:r>
            <a:endParaRPr lang="en-IN"/>
          </a:p>
        </p:txBody>
      </p:sp>
      <p:sp>
        <p:nvSpPr>
          <p:cNvPr id="6" name="Footer Placeholder 5">
            <a:extLst>
              <a:ext uri="{FF2B5EF4-FFF2-40B4-BE49-F238E27FC236}">
                <a16:creationId xmlns:a16="http://schemas.microsoft.com/office/drawing/2014/main" id="{4A4315D3-FBDB-4944-5463-E28855FC2D61}"/>
              </a:ext>
            </a:extLst>
          </p:cNvPr>
          <p:cNvSpPr>
            <a:spLocks noGrp="1"/>
          </p:cNvSpPr>
          <p:nvPr>
            <p:ph type="ftr" sz="quarter" idx="11"/>
          </p:nvPr>
        </p:nvSpPr>
        <p:spPr/>
        <p:txBody>
          <a:bodyPr/>
          <a:lstStyle/>
          <a:p>
            <a:r>
              <a:rPr lang="en-US"/>
              <a:t>BMO Presentation by Group 2</a:t>
            </a:r>
            <a:endParaRPr lang="en-IN"/>
          </a:p>
        </p:txBody>
      </p:sp>
      <p:sp>
        <p:nvSpPr>
          <p:cNvPr id="7" name="Slide Number Placeholder 6">
            <a:extLst>
              <a:ext uri="{FF2B5EF4-FFF2-40B4-BE49-F238E27FC236}">
                <a16:creationId xmlns:a16="http://schemas.microsoft.com/office/drawing/2014/main" id="{9B6FD7F0-99F6-D54F-BB37-AFF698676346}"/>
              </a:ext>
            </a:extLst>
          </p:cNvPr>
          <p:cNvSpPr>
            <a:spLocks noGrp="1"/>
          </p:cNvSpPr>
          <p:nvPr>
            <p:ph type="sldNum" sz="quarter" idx="12"/>
          </p:nvPr>
        </p:nvSpPr>
        <p:spPr/>
        <p:txBody>
          <a:bodyPr/>
          <a:lstStyle/>
          <a:p>
            <a:fld id="{880C574D-324C-4DA8-B772-3B058643A0C8}" type="slidenum">
              <a:rPr lang="en-IN" smtClean="0"/>
              <a:t>4</a:t>
            </a:fld>
            <a:endParaRPr lang="en-IN"/>
          </a:p>
        </p:txBody>
      </p:sp>
    </p:spTree>
    <p:extLst>
      <p:ext uri="{BB962C8B-B14F-4D97-AF65-F5344CB8AC3E}">
        <p14:creationId xmlns:p14="http://schemas.microsoft.com/office/powerpoint/2010/main" val="15642326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7188"/>
            <a:ext cx="10515600" cy="1133499"/>
          </a:xfrm>
        </p:spPr>
        <p:txBody>
          <a:bodyPr>
            <a:normAutofit/>
          </a:bodyPr>
          <a:lstStyle/>
          <a:p>
            <a:r>
              <a:rPr lang="en-IN" sz="5200" dirty="0"/>
              <a:t>Organization/Enterprise Summary</a:t>
            </a:r>
          </a:p>
        </p:txBody>
      </p:sp>
      <p:graphicFrame>
        <p:nvGraphicFramePr>
          <p:cNvPr id="26" name="Content Placeholder 2">
            <a:extLst>
              <a:ext uri="{FF2B5EF4-FFF2-40B4-BE49-F238E27FC236}">
                <a16:creationId xmlns:a16="http://schemas.microsoft.com/office/drawing/2014/main" id="{77DA4788-682C-0AAF-C4E7-8C4BA607ABEA}"/>
              </a:ext>
            </a:extLst>
          </p:cNvPr>
          <p:cNvGraphicFramePr>
            <a:graphicFrameLocks noGrp="1"/>
          </p:cNvGraphicFramePr>
          <p:nvPr>
            <p:ph idx="1"/>
            <p:extLst>
              <p:ext uri="{D42A27DB-BD31-4B8C-83A1-F6EECF244321}">
                <p14:modId xmlns:p14="http://schemas.microsoft.com/office/powerpoint/2010/main" val="2499993120"/>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red circle with a white logo&#10;&#10;Description automatically generated">
            <a:extLst>
              <a:ext uri="{FF2B5EF4-FFF2-40B4-BE49-F238E27FC236}">
                <a16:creationId xmlns:a16="http://schemas.microsoft.com/office/drawing/2014/main" id="{4C46C763-D172-0C45-ECCC-5478712DCA2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84560" y="-5079"/>
            <a:ext cx="1107440" cy="1107440"/>
          </a:xfrm>
          <a:prstGeom prst="rect">
            <a:avLst/>
          </a:prstGeom>
        </p:spPr>
      </p:pic>
      <p:sp>
        <p:nvSpPr>
          <p:cNvPr id="4" name="Date Placeholder 3">
            <a:extLst>
              <a:ext uri="{FF2B5EF4-FFF2-40B4-BE49-F238E27FC236}">
                <a16:creationId xmlns:a16="http://schemas.microsoft.com/office/drawing/2014/main" id="{E106822F-FFF4-D29B-1438-1E07CE9DCABA}"/>
              </a:ext>
            </a:extLst>
          </p:cNvPr>
          <p:cNvSpPr>
            <a:spLocks noGrp="1"/>
          </p:cNvSpPr>
          <p:nvPr>
            <p:ph type="dt" sz="half" idx="10"/>
          </p:nvPr>
        </p:nvSpPr>
        <p:spPr/>
        <p:txBody>
          <a:bodyPr/>
          <a:lstStyle/>
          <a:p>
            <a:r>
              <a:rPr lang="en-US"/>
              <a:t>April 15, 2024</a:t>
            </a:r>
            <a:endParaRPr lang="en-IN"/>
          </a:p>
        </p:txBody>
      </p:sp>
      <p:sp>
        <p:nvSpPr>
          <p:cNvPr id="5" name="Footer Placeholder 4">
            <a:extLst>
              <a:ext uri="{FF2B5EF4-FFF2-40B4-BE49-F238E27FC236}">
                <a16:creationId xmlns:a16="http://schemas.microsoft.com/office/drawing/2014/main" id="{71269BA2-C7E2-B491-9EB3-2903DDDA9028}"/>
              </a:ext>
            </a:extLst>
          </p:cNvPr>
          <p:cNvSpPr>
            <a:spLocks noGrp="1"/>
          </p:cNvSpPr>
          <p:nvPr>
            <p:ph type="ftr" sz="quarter" idx="11"/>
          </p:nvPr>
        </p:nvSpPr>
        <p:spPr/>
        <p:txBody>
          <a:bodyPr/>
          <a:lstStyle/>
          <a:p>
            <a:r>
              <a:rPr lang="en-US"/>
              <a:t>BMO Presentation by Group 2</a:t>
            </a:r>
            <a:endParaRPr lang="en-IN"/>
          </a:p>
        </p:txBody>
      </p:sp>
      <p:sp>
        <p:nvSpPr>
          <p:cNvPr id="6" name="Slide Number Placeholder 5">
            <a:extLst>
              <a:ext uri="{FF2B5EF4-FFF2-40B4-BE49-F238E27FC236}">
                <a16:creationId xmlns:a16="http://schemas.microsoft.com/office/drawing/2014/main" id="{09A99903-582F-D9B2-A233-57D91E311959}"/>
              </a:ext>
            </a:extLst>
          </p:cNvPr>
          <p:cNvSpPr>
            <a:spLocks noGrp="1"/>
          </p:cNvSpPr>
          <p:nvPr>
            <p:ph type="sldNum" sz="quarter" idx="12"/>
          </p:nvPr>
        </p:nvSpPr>
        <p:spPr/>
        <p:txBody>
          <a:bodyPr/>
          <a:lstStyle/>
          <a:p>
            <a:fld id="{880C574D-324C-4DA8-B772-3B058643A0C8}" type="slidenum">
              <a:rPr lang="en-IN" smtClean="0"/>
              <a:t>5</a:t>
            </a:fld>
            <a:endParaRPr lang="en-IN"/>
          </a:p>
        </p:txBody>
      </p:sp>
    </p:spTree>
    <p:extLst>
      <p:ext uri="{BB962C8B-B14F-4D97-AF65-F5344CB8AC3E}">
        <p14:creationId xmlns:p14="http://schemas.microsoft.com/office/powerpoint/2010/main" val="38162672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54C263-DD63-3173-32DD-BAF8B931107C}"/>
              </a:ext>
            </a:extLst>
          </p:cNvPr>
          <p:cNvSpPr>
            <a:spLocks noGrp="1"/>
          </p:cNvSpPr>
          <p:nvPr>
            <p:ph type="title"/>
          </p:nvPr>
        </p:nvSpPr>
        <p:spPr>
          <a:xfrm>
            <a:off x="838200" y="556995"/>
            <a:ext cx="10515600" cy="1133693"/>
          </a:xfrm>
        </p:spPr>
        <p:txBody>
          <a:bodyPr>
            <a:normAutofit/>
          </a:bodyPr>
          <a:lstStyle/>
          <a:p>
            <a:r>
              <a:rPr lang="en-IN" sz="5200" dirty="0"/>
              <a:t>Swot analysis</a:t>
            </a:r>
          </a:p>
        </p:txBody>
      </p:sp>
      <p:graphicFrame>
        <p:nvGraphicFramePr>
          <p:cNvPr id="5" name="Content Placeholder 2">
            <a:extLst>
              <a:ext uri="{FF2B5EF4-FFF2-40B4-BE49-F238E27FC236}">
                <a16:creationId xmlns:a16="http://schemas.microsoft.com/office/drawing/2014/main" id="{D2FE2DFF-8FBC-C684-27D8-70BEC26A4AA9}"/>
              </a:ext>
            </a:extLst>
          </p:cNvPr>
          <p:cNvGraphicFramePr>
            <a:graphicFrameLocks noGrp="1"/>
          </p:cNvGraphicFramePr>
          <p:nvPr>
            <p:ph idx="1"/>
            <p:extLst>
              <p:ext uri="{D42A27DB-BD31-4B8C-83A1-F6EECF244321}">
                <p14:modId xmlns:p14="http://schemas.microsoft.com/office/powerpoint/2010/main" val="4288538271"/>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red circle with a white logo&#10;&#10;Description automatically generated">
            <a:extLst>
              <a:ext uri="{FF2B5EF4-FFF2-40B4-BE49-F238E27FC236}">
                <a16:creationId xmlns:a16="http://schemas.microsoft.com/office/drawing/2014/main" id="{174CD95F-92F7-4B43-0FE3-010159D59A5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84560" y="-5079"/>
            <a:ext cx="1107440" cy="1107440"/>
          </a:xfrm>
          <a:prstGeom prst="rect">
            <a:avLst/>
          </a:prstGeom>
        </p:spPr>
      </p:pic>
      <p:sp>
        <p:nvSpPr>
          <p:cNvPr id="4" name="Date Placeholder 3">
            <a:extLst>
              <a:ext uri="{FF2B5EF4-FFF2-40B4-BE49-F238E27FC236}">
                <a16:creationId xmlns:a16="http://schemas.microsoft.com/office/drawing/2014/main" id="{0E45BA56-4533-3B80-8264-C0DDCA3CD1DD}"/>
              </a:ext>
            </a:extLst>
          </p:cNvPr>
          <p:cNvSpPr>
            <a:spLocks noGrp="1"/>
          </p:cNvSpPr>
          <p:nvPr>
            <p:ph type="dt" sz="half" idx="10"/>
          </p:nvPr>
        </p:nvSpPr>
        <p:spPr/>
        <p:txBody>
          <a:bodyPr/>
          <a:lstStyle/>
          <a:p>
            <a:r>
              <a:rPr lang="en-US"/>
              <a:t>April 15, 2024</a:t>
            </a:r>
            <a:endParaRPr lang="en-IN"/>
          </a:p>
        </p:txBody>
      </p:sp>
      <p:sp>
        <p:nvSpPr>
          <p:cNvPr id="6" name="Footer Placeholder 5">
            <a:extLst>
              <a:ext uri="{FF2B5EF4-FFF2-40B4-BE49-F238E27FC236}">
                <a16:creationId xmlns:a16="http://schemas.microsoft.com/office/drawing/2014/main" id="{1CA2003D-F5A9-1B8F-0A5E-FFFCE3B10955}"/>
              </a:ext>
            </a:extLst>
          </p:cNvPr>
          <p:cNvSpPr>
            <a:spLocks noGrp="1"/>
          </p:cNvSpPr>
          <p:nvPr>
            <p:ph type="ftr" sz="quarter" idx="11"/>
          </p:nvPr>
        </p:nvSpPr>
        <p:spPr/>
        <p:txBody>
          <a:bodyPr/>
          <a:lstStyle/>
          <a:p>
            <a:r>
              <a:rPr lang="en-US"/>
              <a:t>BMO Presentation by Group 2</a:t>
            </a:r>
            <a:endParaRPr lang="en-IN"/>
          </a:p>
        </p:txBody>
      </p:sp>
      <p:sp>
        <p:nvSpPr>
          <p:cNvPr id="7" name="Slide Number Placeholder 6">
            <a:extLst>
              <a:ext uri="{FF2B5EF4-FFF2-40B4-BE49-F238E27FC236}">
                <a16:creationId xmlns:a16="http://schemas.microsoft.com/office/drawing/2014/main" id="{DB2116DC-EECB-B70C-4D25-830CC1AEAA09}"/>
              </a:ext>
            </a:extLst>
          </p:cNvPr>
          <p:cNvSpPr>
            <a:spLocks noGrp="1"/>
          </p:cNvSpPr>
          <p:nvPr>
            <p:ph type="sldNum" sz="quarter" idx="12"/>
          </p:nvPr>
        </p:nvSpPr>
        <p:spPr/>
        <p:txBody>
          <a:bodyPr/>
          <a:lstStyle/>
          <a:p>
            <a:fld id="{880C574D-324C-4DA8-B772-3B058643A0C8}" type="slidenum">
              <a:rPr lang="en-IN" smtClean="0"/>
              <a:t>6</a:t>
            </a:fld>
            <a:endParaRPr lang="en-IN"/>
          </a:p>
        </p:txBody>
      </p:sp>
    </p:spTree>
    <p:extLst>
      <p:ext uri="{BB962C8B-B14F-4D97-AF65-F5344CB8AC3E}">
        <p14:creationId xmlns:p14="http://schemas.microsoft.com/office/powerpoint/2010/main" val="7034911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7188"/>
            <a:ext cx="10515600" cy="1133499"/>
          </a:xfrm>
        </p:spPr>
        <p:txBody>
          <a:bodyPr>
            <a:normAutofit/>
          </a:bodyPr>
          <a:lstStyle/>
          <a:p>
            <a:r>
              <a:rPr lang="en-IN" sz="5200" dirty="0"/>
              <a:t>Project Opportunity</a:t>
            </a:r>
          </a:p>
        </p:txBody>
      </p:sp>
      <p:graphicFrame>
        <p:nvGraphicFramePr>
          <p:cNvPr id="25" name="Content Placeholder 2">
            <a:extLst>
              <a:ext uri="{FF2B5EF4-FFF2-40B4-BE49-F238E27FC236}">
                <a16:creationId xmlns:a16="http://schemas.microsoft.com/office/drawing/2014/main" id="{BD48D246-648C-EC6C-F1A3-8E7E91F15BBC}"/>
              </a:ext>
            </a:extLst>
          </p:cNvPr>
          <p:cNvGraphicFramePr>
            <a:graphicFrameLocks noGrp="1"/>
          </p:cNvGraphicFramePr>
          <p:nvPr>
            <p:ph idx="1"/>
            <p:extLst>
              <p:ext uri="{D42A27DB-BD31-4B8C-83A1-F6EECF244321}">
                <p14:modId xmlns:p14="http://schemas.microsoft.com/office/powerpoint/2010/main" val="4258304682"/>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red circle with a white logo&#10;&#10;Description automatically generated">
            <a:extLst>
              <a:ext uri="{FF2B5EF4-FFF2-40B4-BE49-F238E27FC236}">
                <a16:creationId xmlns:a16="http://schemas.microsoft.com/office/drawing/2014/main" id="{43756BFB-38D1-45F0-0FB8-A9D2D1CD51C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84560" y="-5079"/>
            <a:ext cx="1107440" cy="1107440"/>
          </a:xfrm>
          <a:prstGeom prst="rect">
            <a:avLst/>
          </a:prstGeom>
        </p:spPr>
      </p:pic>
      <p:sp>
        <p:nvSpPr>
          <p:cNvPr id="4" name="Date Placeholder 3">
            <a:extLst>
              <a:ext uri="{FF2B5EF4-FFF2-40B4-BE49-F238E27FC236}">
                <a16:creationId xmlns:a16="http://schemas.microsoft.com/office/drawing/2014/main" id="{1EB2567F-BA3C-637F-C524-BD7927DCD4A7}"/>
              </a:ext>
            </a:extLst>
          </p:cNvPr>
          <p:cNvSpPr>
            <a:spLocks noGrp="1"/>
          </p:cNvSpPr>
          <p:nvPr>
            <p:ph type="dt" sz="half" idx="10"/>
          </p:nvPr>
        </p:nvSpPr>
        <p:spPr/>
        <p:txBody>
          <a:bodyPr/>
          <a:lstStyle/>
          <a:p>
            <a:r>
              <a:rPr lang="en-US"/>
              <a:t>April 15, 2024</a:t>
            </a:r>
            <a:endParaRPr lang="en-IN"/>
          </a:p>
        </p:txBody>
      </p:sp>
      <p:sp>
        <p:nvSpPr>
          <p:cNvPr id="5" name="Footer Placeholder 4">
            <a:extLst>
              <a:ext uri="{FF2B5EF4-FFF2-40B4-BE49-F238E27FC236}">
                <a16:creationId xmlns:a16="http://schemas.microsoft.com/office/drawing/2014/main" id="{07F9BBC0-C4B8-E696-3650-900B59EB62DB}"/>
              </a:ext>
            </a:extLst>
          </p:cNvPr>
          <p:cNvSpPr>
            <a:spLocks noGrp="1"/>
          </p:cNvSpPr>
          <p:nvPr>
            <p:ph type="ftr" sz="quarter" idx="11"/>
          </p:nvPr>
        </p:nvSpPr>
        <p:spPr/>
        <p:txBody>
          <a:bodyPr/>
          <a:lstStyle/>
          <a:p>
            <a:r>
              <a:rPr lang="en-US"/>
              <a:t>BMO Presentation by Group 2</a:t>
            </a:r>
            <a:endParaRPr lang="en-IN"/>
          </a:p>
        </p:txBody>
      </p:sp>
      <p:sp>
        <p:nvSpPr>
          <p:cNvPr id="6" name="Slide Number Placeholder 5">
            <a:extLst>
              <a:ext uri="{FF2B5EF4-FFF2-40B4-BE49-F238E27FC236}">
                <a16:creationId xmlns:a16="http://schemas.microsoft.com/office/drawing/2014/main" id="{6D95DDAA-37B3-6D80-1056-63A8814A2175}"/>
              </a:ext>
            </a:extLst>
          </p:cNvPr>
          <p:cNvSpPr>
            <a:spLocks noGrp="1"/>
          </p:cNvSpPr>
          <p:nvPr>
            <p:ph type="sldNum" sz="quarter" idx="12"/>
          </p:nvPr>
        </p:nvSpPr>
        <p:spPr/>
        <p:txBody>
          <a:bodyPr/>
          <a:lstStyle/>
          <a:p>
            <a:fld id="{880C574D-324C-4DA8-B772-3B058643A0C8}" type="slidenum">
              <a:rPr lang="en-IN" smtClean="0"/>
              <a:t>7</a:t>
            </a:fld>
            <a:endParaRPr lang="en-IN"/>
          </a:p>
        </p:txBody>
      </p:sp>
    </p:spTree>
    <p:extLst>
      <p:ext uri="{BB962C8B-B14F-4D97-AF65-F5344CB8AC3E}">
        <p14:creationId xmlns:p14="http://schemas.microsoft.com/office/powerpoint/2010/main" val="21118461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FABEF1-41F6-29D5-1B43-95B85891F843}"/>
              </a:ext>
            </a:extLst>
          </p:cNvPr>
          <p:cNvSpPr>
            <a:spLocks noGrp="1"/>
          </p:cNvSpPr>
          <p:nvPr>
            <p:ph type="title"/>
          </p:nvPr>
        </p:nvSpPr>
        <p:spPr>
          <a:xfrm>
            <a:off x="838200" y="557188"/>
            <a:ext cx="10515600" cy="1133499"/>
          </a:xfrm>
        </p:spPr>
        <p:txBody>
          <a:bodyPr>
            <a:normAutofit/>
          </a:bodyPr>
          <a:lstStyle/>
          <a:p>
            <a:r>
              <a:rPr lang="en-IN" sz="5200" dirty="0"/>
              <a:t>Project Scope</a:t>
            </a:r>
          </a:p>
        </p:txBody>
      </p:sp>
      <p:graphicFrame>
        <p:nvGraphicFramePr>
          <p:cNvPr id="11" name="Content Placeholder 2">
            <a:extLst>
              <a:ext uri="{FF2B5EF4-FFF2-40B4-BE49-F238E27FC236}">
                <a16:creationId xmlns:a16="http://schemas.microsoft.com/office/drawing/2014/main" id="{30DB29C4-3D20-765A-23F4-4B2791968522}"/>
              </a:ext>
            </a:extLst>
          </p:cNvPr>
          <p:cNvGraphicFramePr>
            <a:graphicFrameLocks noGrp="1"/>
          </p:cNvGraphicFramePr>
          <p:nvPr>
            <p:ph idx="1"/>
            <p:extLst>
              <p:ext uri="{D42A27DB-BD31-4B8C-83A1-F6EECF244321}">
                <p14:modId xmlns:p14="http://schemas.microsoft.com/office/powerpoint/2010/main" val="3078093928"/>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red circle with a white logo&#10;&#10;Description automatically generated">
            <a:extLst>
              <a:ext uri="{FF2B5EF4-FFF2-40B4-BE49-F238E27FC236}">
                <a16:creationId xmlns:a16="http://schemas.microsoft.com/office/drawing/2014/main" id="{9A3891BD-A703-A9AD-3FD6-1FD11DEB3DF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84560" y="-5079"/>
            <a:ext cx="1107440" cy="1107440"/>
          </a:xfrm>
          <a:prstGeom prst="rect">
            <a:avLst/>
          </a:prstGeom>
        </p:spPr>
      </p:pic>
      <p:sp>
        <p:nvSpPr>
          <p:cNvPr id="4" name="Date Placeholder 3">
            <a:extLst>
              <a:ext uri="{FF2B5EF4-FFF2-40B4-BE49-F238E27FC236}">
                <a16:creationId xmlns:a16="http://schemas.microsoft.com/office/drawing/2014/main" id="{99E205B1-59EA-CE90-1ACB-4DB02744E6F3}"/>
              </a:ext>
            </a:extLst>
          </p:cNvPr>
          <p:cNvSpPr>
            <a:spLocks noGrp="1"/>
          </p:cNvSpPr>
          <p:nvPr>
            <p:ph type="dt" sz="half" idx="10"/>
          </p:nvPr>
        </p:nvSpPr>
        <p:spPr/>
        <p:txBody>
          <a:bodyPr/>
          <a:lstStyle/>
          <a:p>
            <a:r>
              <a:rPr lang="en-US"/>
              <a:t>April 15, 2024</a:t>
            </a:r>
            <a:endParaRPr lang="en-IN"/>
          </a:p>
        </p:txBody>
      </p:sp>
      <p:sp>
        <p:nvSpPr>
          <p:cNvPr id="5" name="Footer Placeholder 4">
            <a:extLst>
              <a:ext uri="{FF2B5EF4-FFF2-40B4-BE49-F238E27FC236}">
                <a16:creationId xmlns:a16="http://schemas.microsoft.com/office/drawing/2014/main" id="{56DF4EA7-69B8-E701-689B-4616EF5071D0}"/>
              </a:ext>
            </a:extLst>
          </p:cNvPr>
          <p:cNvSpPr>
            <a:spLocks noGrp="1"/>
          </p:cNvSpPr>
          <p:nvPr>
            <p:ph type="ftr" sz="quarter" idx="11"/>
          </p:nvPr>
        </p:nvSpPr>
        <p:spPr/>
        <p:txBody>
          <a:bodyPr/>
          <a:lstStyle/>
          <a:p>
            <a:r>
              <a:rPr lang="en-US"/>
              <a:t>BMO Presentation by Group 2</a:t>
            </a:r>
            <a:endParaRPr lang="en-IN"/>
          </a:p>
        </p:txBody>
      </p:sp>
      <p:sp>
        <p:nvSpPr>
          <p:cNvPr id="6" name="Slide Number Placeholder 5">
            <a:extLst>
              <a:ext uri="{FF2B5EF4-FFF2-40B4-BE49-F238E27FC236}">
                <a16:creationId xmlns:a16="http://schemas.microsoft.com/office/drawing/2014/main" id="{AC884187-E2BB-B68F-4BA0-308D9646ADB9}"/>
              </a:ext>
            </a:extLst>
          </p:cNvPr>
          <p:cNvSpPr>
            <a:spLocks noGrp="1"/>
          </p:cNvSpPr>
          <p:nvPr>
            <p:ph type="sldNum" sz="quarter" idx="12"/>
          </p:nvPr>
        </p:nvSpPr>
        <p:spPr/>
        <p:txBody>
          <a:bodyPr/>
          <a:lstStyle/>
          <a:p>
            <a:fld id="{880C574D-324C-4DA8-B772-3B058643A0C8}" type="slidenum">
              <a:rPr lang="en-IN" smtClean="0"/>
              <a:t>8</a:t>
            </a:fld>
            <a:endParaRPr lang="en-IN"/>
          </a:p>
        </p:txBody>
      </p:sp>
    </p:spTree>
    <p:extLst>
      <p:ext uri="{BB962C8B-B14F-4D97-AF65-F5344CB8AC3E}">
        <p14:creationId xmlns:p14="http://schemas.microsoft.com/office/powerpoint/2010/main" val="19619749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Project Charter</a:t>
            </a:r>
            <a:endParaRPr lang="en-CA" dirty="0"/>
          </a:p>
        </p:txBody>
      </p:sp>
      <p:graphicFrame>
        <p:nvGraphicFramePr>
          <p:cNvPr id="6" name="Content Placeholder 2">
            <a:extLst>
              <a:ext uri="{FF2B5EF4-FFF2-40B4-BE49-F238E27FC236}">
                <a16:creationId xmlns:a16="http://schemas.microsoft.com/office/drawing/2014/main" id="{1A5057A9-9CF9-01BF-BEFE-399B26954647}"/>
              </a:ext>
            </a:extLst>
          </p:cNvPr>
          <p:cNvGraphicFramePr>
            <a:graphicFrameLocks noGrp="1"/>
          </p:cNvGraphicFramePr>
          <p:nvPr>
            <p:ph idx="1"/>
            <p:extLst>
              <p:ext uri="{D42A27DB-BD31-4B8C-83A1-F6EECF244321}">
                <p14:modId xmlns:p14="http://schemas.microsoft.com/office/powerpoint/2010/main" val="37813389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red circle with a white logo&#10;&#10;Description automatically generated">
            <a:extLst>
              <a:ext uri="{FF2B5EF4-FFF2-40B4-BE49-F238E27FC236}">
                <a16:creationId xmlns:a16="http://schemas.microsoft.com/office/drawing/2014/main" id="{FC1EA384-47BB-E49E-AD70-D116FFA7B27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84560" y="-5079"/>
            <a:ext cx="1107440" cy="1107440"/>
          </a:xfrm>
          <a:prstGeom prst="rect">
            <a:avLst/>
          </a:prstGeom>
        </p:spPr>
      </p:pic>
      <p:sp>
        <p:nvSpPr>
          <p:cNvPr id="4" name="Date Placeholder 3">
            <a:extLst>
              <a:ext uri="{FF2B5EF4-FFF2-40B4-BE49-F238E27FC236}">
                <a16:creationId xmlns:a16="http://schemas.microsoft.com/office/drawing/2014/main" id="{5B41F9A7-BAED-5591-8F1F-26CEDF16792E}"/>
              </a:ext>
            </a:extLst>
          </p:cNvPr>
          <p:cNvSpPr>
            <a:spLocks noGrp="1"/>
          </p:cNvSpPr>
          <p:nvPr>
            <p:ph type="dt" sz="half" idx="10"/>
          </p:nvPr>
        </p:nvSpPr>
        <p:spPr/>
        <p:txBody>
          <a:bodyPr/>
          <a:lstStyle/>
          <a:p>
            <a:r>
              <a:rPr lang="en-US"/>
              <a:t>April 15, 2024</a:t>
            </a:r>
            <a:endParaRPr lang="en-IN"/>
          </a:p>
        </p:txBody>
      </p:sp>
      <p:sp>
        <p:nvSpPr>
          <p:cNvPr id="5" name="Footer Placeholder 4">
            <a:extLst>
              <a:ext uri="{FF2B5EF4-FFF2-40B4-BE49-F238E27FC236}">
                <a16:creationId xmlns:a16="http://schemas.microsoft.com/office/drawing/2014/main" id="{77386F5F-E822-2972-954C-70B0F6749EBD}"/>
              </a:ext>
            </a:extLst>
          </p:cNvPr>
          <p:cNvSpPr>
            <a:spLocks noGrp="1"/>
          </p:cNvSpPr>
          <p:nvPr>
            <p:ph type="ftr" sz="quarter" idx="11"/>
          </p:nvPr>
        </p:nvSpPr>
        <p:spPr/>
        <p:txBody>
          <a:bodyPr/>
          <a:lstStyle/>
          <a:p>
            <a:r>
              <a:rPr lang="en-US"/>
              <a:t>BMO Presentation by Group 2</a:t>
            </a:r>
            <a:endParaRPr lang="en-IN"/>
          </a:p>
        </p:txBody>
      </p:sp>
      <p:sp>
        <p:nvSpPr>
          <p:cNvPr id="7" name="Slide Number Placeholder 6">
            <a:extLst>
              <a:ext uri="{FF2B5EF4-FFF2-40B4-BE49-F238E27FC236}">
                <a16:creationId xmlns:a16="http://schemas.microsoft.com/office/drawing/2014/main" id="{9A4ADF02-2A3D-D079-A8F0-EB2DB430D179}"/>
              </a:ext>
            </a:extLst>
          </p:cNvPr>
          <p:cNvSpPr>
            <a:spLocks noGrp="1"/>
          </p:cNvSpPr>
          <p:nvPr>
            <p:ph type="sldNum" sz="quarter" idx="12"/>
          </p:nvPr>
        </p:nvSpPr>
        <p:spPr/>
        <p:txBody>
          <a:bodyPr/>
          <a:lstStyle/>
          <a:p>
            <a:fld id="{880C574D-324C-4DA8-B772-3B058643A0C8}" type="slidenum">
              <a:rPr lang="en-IN" smtClean="0"/>
              <a:t>9</a:t>
            </a:fld>
            <a:endParaRPr lang="en-IN"/>
          </a:p>
        </p:txBody>
      </p:sp>
    </p:spTree>
    <p:extLst>
      <p:ext uri="{BB962C8B-B14F-4D97-AF65-F5344CB8AC3E}">
        <p14:creationId xmlns:p14="http://schemas.microsoft.com/office/powerpoint/2010/main" val="27553886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3457</TotalTime>
  <Words>3710</Words>
  <Application>Microsoft Office PowerPoint</Application>
  <PresentationFormat>Widescreen</PresentationFormat>
  <Paragraphs>527</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Bank Of Montreal Presentation</vt:lpstr>
      <vt:lpstr>Agenda</vt:lpstr>
      <vt:lpstr>Team Introduction</vt:lpstr>
      <vt:lpstr>Executive Summary</vt:lpstr>
      <vt:lpstr>Organization/Enterprise Summary</vt:lpstr>
      <vt:lpstr>Swot analysis</vt:lpstr>
      <vt:lpstr>Project Opportunity</vt:lpstr>
      <vt:lpstr>Project Scope</vt:lpstr>
      <vt:lpstr>Project Charter</vt:lpstr>
      <vt:lpstr>Business and Solution Requirements</vt:lpstr>
      <vt:lpstr>Current "As-Is" Process Design</vt:lpstr>
      <vt:lpstr>Solution Options and Evaluation</vt:lpstr>
      <vt:lpstr>Selected Solution and Justification</vt:lpstr>
      <vt:lpstr>Major Risks and Mitigations</vt:lpstr>
      <vt:lpstr>Test Strategy</vt:lpstr>
      <vt:lpstr>Test Strategy</vt:lpstr>
      <vt:lpstr>Implementation Strategy</vt:lpstr>
      <vt:lpstr>Implementation Strategy</vt:lpstr>
      <vt:lpstr>Costs/Benefits &amp; ROI</vt:lpstr>
      <vt:lpstr>Database Design and Data Elements</vt:lpstr>
      <vt:lpstr>To-Be Process Design</vt:lpstr>
      <vt:lpstr>Transition Requirements</vt:lpstr>
      <vt:lpstr>Conclusions and Next Steps</vt:lpstr>
      <vt:lpstr>References</vt:lpstr>
      <vt:lpstr>Thank you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Group 2</dc:title>
  <dc:creator>harman preet;Author Name</dc:creator>
  <cp:lastModifiedBy>Om Patel</cp:lastModifiedBy>
  <cp:revision>104</cp:revision>
  <dcterms:created xsi:type="dcterms:W3CDTF">2024-01-26T18:40:02Z</dcterms:created>
  <dcterms:modified xsi:type="dcterms:W3CDTF">2024-04-15T01:46:59Z</dcterms:modified>
</cp:coreProperties>
</file>