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922" y="67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Espero poder aprender como desarrollar una aplicación y aprender bien la lógica de programación para llevarlo a cabo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_____</a:t>
            </a:r>
            <a:r>
              <a:rPr lang="es-ES" b="1" dirty="0" err="1">
                <a:solidFill>
                  <a:schemeClr val="dk1"/>
                </a:solidFill>
                <a:highlight>
                  <a:srgbClr val="00FFFF"/>
                </a:highlight>
              </a:rPr>
              <a:t>karol</a:t>
            </a: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______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7mo semestre de economía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Curso de desarrollo de software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151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dk1"/>
                </a:solidFill>
              </a:rPr>
              <a:t>Pythin</a:t>
            </a:r>
            <a:r>
              <a:rPr lang="es-ES" sz="1100" dirty="0">
                <a:solidFill>
                  <a:schemeClr val="dk1"/>
                </a:solidFill>
              </a:rPr>
              <a:t>, R, Paquete Office y Java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Curso de desarrollo de software y aplicaciones</a:t>
            </a: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667125" y="533400"/>
            <a:ext cx="18097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BF7F11-982C-AB29-7882-1A4B6F95C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64" y="384901"/>
            <a:ext cx="1042703" cy="993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0CB586-C0F7-BA57-C7BD-177FAAD63E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33" y="1412730"/>
            <a:ext cx="2344894" cy="10509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DE62D4-DC08-89A5-2D4E-EB4EAA38F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4200" y="472255"/>
            <a:ext cx="1409384" cy="6990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83</Words>
  <Application>Microsoft Office PowerPoint</Application>
  <PresentationFormat>Presentación en pantalla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Karol Vannesa Pote Pinzon</cp:lastModifiedBy>
  <cp:revision>3</cp:revision>
  <dcterms:created xsi:type="dcterms:W3CDTF">2023-05-23T08:41:29Z</dcterms:created>
  <dcterms:modified xsi:type="dcterms:W3CDTF">2023-05-23T11:47:30Z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