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>
      <p:cViewPr varScale="1">
        <p:scale>
          <a:sx n="133" d="100"/>
          <a:sy n="133" d="100"/>
        </p:scale>
        <p:origin x="32" y="648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 err="1"/>
              <a:t>Reposteria</a:t>
            </a:r>
            <a:r>
              <a:rPr lang="en-AU" dirty="0"/>
              <a:t>: </a:t>
            </a:r>
            <a:br>
              <a:rPr lang="en-AU" dirty="0"/>
            </a:br>
            <a:r>
              <a:rPr lang="en-AU" dirty="0"/>
              <a:t>* </a:t>
            </a:r>
            <a:r>
              <a:rPr lang="en-AU" dirty="0" err="1"/>
              <a:t>Pasteles</a:t>
            </a:r>
            <a:r>
              <a:rPr lang="en-AU" dirty="0"/>
              <a:t>/ Tortas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* Galletas de chocolate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* </a:t>
            </a:r>
            <a:r>
              <a:rPr lang="en-AU" dirty="0" err="1"/>
              <a:t>macarrones</a:t>
            </a:r>
            <a:r>
              <a:rPr lang="en-AU" dirty="0"/>
              <a:t> </a:t>
            </a:r>
            <a:r>
              <a:rPr lang="en-AU" dirty="0" err="1"/>
              <a:t>franceses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9" name="Google Shape;59;p13"/>
          <p:cNvSpPr/>
          <p:nvPr/>
        </p:nvSpPr>
        <p:spPr>
          <a:xfrm>
            <a:off x="6169065" y="291245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Aprender sobre el área de desarrollo de aplicaciones móviles y como se cubre en el ciclo del desarrollo.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dk1"/>
                </a:solidFill>
                <a:highlight>
                  <a:srgbClr val="00FFFF"/>
                </a:highlight>
              </a:rPr>
              <a:t>Cristian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Ingeniero de Sistemas</a:t>
            </a:r>
            <a:br>
              <a:rPr lang="es-ES" sz="2000" dirty="0">
                <a:solidFill>
                  <a:schemeClr val="dk1"/>
                </a:solidFill>
              </a:rPr>
            </a:br>
            <a:br>
              <a:rPr lang="es-ES" sz="2000" dirty="0">
                <a:solidFill>
                  <a:schemeClr val="dk1"/>
                </a:solidFill>
              </a:rPr>
            </a:br>
            <a:r>
              <a:rPr lang="es-ES" sz="2000" dirty="0">
                <a:solidFill>
                  <a:schemeClr val="dk1"/>
                </a:solidFill>
              </a:rPr>
              <a:t>Ir al Gimnasio, jugar videojuegos , pasar tiempo con familia y amigos.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66"/>
                </a:solidFill>
              </a:rPr>
              <a:t>Mi Ocupación ó Hobbie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248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VSC, Java, Python, </a:t>
            </a:r>
            <a:r>
              <a:rPr lang="es-ES" sz="1100" dirty="0" err="1">
                <a:solidFill>
                  <a:schemeClr val="dk1"/>
                </a:solidFill>
              </a:rPr>
              <a:t>React</a:t>
            </a:r>
            <a:r>
              <a:rPr lang="es-ES" sz="1100" dirty="0">
                <a:solidFill>
                  <a:schemeClr val="dk1"/>
                </a:solidFill>
              </a:rPr>
              <a:t>, Angular, Git, Netflix, Chrome.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</a:t>
            </a:r>
            <a:r>
              <a:rPr lang="es-ES" sz="1400" dirty="0">
                <a:solidFill>
                  <a:srgbClr val="006666"/>
                </a:solidFill>
              </a:rPr>
              <a:t>:</a:t>
            </a:r>
            <a:r>
              <a:rPr lang="es-ES" sz="1100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Más de tres años como desarrollador de software en el mercado laboral.  Trabajando en áreas como pasarelas de pagos, facturación electrónica, y Sistemas de aprendizaje </a:t>
            </a:r>
            <a:r>
              <a:rPr lang="es-ES" sz="1100">
                <a:solidFill>
                  <a:schemeClr val="dk1"/>
                </a:solidFill>
              </a:rPr>
              <a:t>(LMS) </a:t>
            </a:r>
            <a:endParaRPr lang="es-ES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100" dirty="0">
              <a:solidFill>
                <a:schemeClr val="dk1"/>
              </a:solidFill>
            </a:endParaRPr>
          </a:p>
        </p:txBody>
      </p:sp>
      <p:pic>
        <p:nvPicPr>
          <p:cNvPr id="5" name="Picture 4" descr="A picture containing outdoor, person, clothing, grass&#10;&#10;Description automatically generated">
            <a:extLst>
              <a:ext uri="{FF2B5EF4-FFF2-40B4-BE49-F238E27FC236}">
                <a16:creationId xmlns:a16="http://schemas.microsoft.com/office/drawing/2014/main" id="{A4779F97-A535-84A3-6FA0-966D8F9707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376" y="84270"/>
            <a:ext cx="2232970" cy="2232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134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Cristian Pinzon</cp:lastModifiedBy>
  <cp:revision>3</cp:revision>
  <dcterms:created xsi:type="dcterms:W3CDTF">2023-05-23T08:41:29Z</dcterms:created>
  <dcterms:modified xsi:type="dcterms:W3CDTF">2023-05-23T11:55:53Z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