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84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9"/>
  </p:normalViewPr>
  <p:slideViewPr>
    <p:cSldViewPr snapToGrid="0">
      <p:cViewPr varScale="1">
        <p:scale>
          <a:sx n="146" d="100"/>
          <a:sy n="146" d="100"/>
        </p:scale>
        <p:origin x="640" y="168"/>
      </p:cViewPr>
      <p:guideLst>
        <p:guide orient="horz" pos="166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cbc32b9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2cbc32b9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4375" y="35857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Leer ( lo relacionado con neurociencias y últimamente inteligencia artificial), la música, la tecnología.  </a:t>
            </a: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252925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6666"/>
                </a:solidFill>
              </a:rPr>
              <a:t>Lo que me apasiona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3488550" y="2039425"/>
            <a:ext cx="216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796B"/>
                </a:solidFill>
              </a:rPr>
              <a:t>Pon tu foto acá</a:t>
            </a:r>
            <a:endParaRPr b="1">
              <a:solidFill>
                <a:srgbClr val="00796B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169065" y="291245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Generar nuevos conocimientos que me permitan crear aplicativos que faciliten algunas de mis tareas diarias. </a:t>
            </a:r>
            <a:endParaRPr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5668010" y="2498725"/>
            <a:ext cx="3760470" cy="63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¿Que expectativas tengo del curso? 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72000" y="2391800"/>
            <a:ext cx="30000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Me </a:t>
            </a:r>
            <a:r>
              <a:rPr lang="en-US" b="1" dirty="0" err="1">
                <a:solidFill>
                  <a:schemeClr val="dk1"/>
                </a:solidFill>
              </a:rPr>
              <a:t>gusta</a:t>
            </a:r>
            <a:r>
              <a:rPr lang="en-US" b="1" dirty="0">
                <a:solidFill>
                  <a:schemeClr val="dk1"/>
                </a:solidFill>
              </a:rPr>
              <a:t> que me </a:t>
            </a:r>
            <a:r>
              <a:rPr lang="en-US" b="1" dirty="0" err="1">
                <a:solidFill>
                  <a:schemeClr val="dk1"/>
                </a:solidFill>
              </a:rPr>
              <a:t>llamen</a:t>
            </a:r>
            <a:r>
              <a:rPr lang="en-US" b="1" dirty="0">
                <a:solidFill>
                  <a:schemeClr val="dk1"/>
                </a:solidFill>
              </a:rPr>
              <a:t>…  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highlight>
                  <a:srgbClr val="00FFFF"/>
                </a:highlight>
              </a:rPr>
              <a:t>Sergio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4360" y="3003260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</a:rPr>
              <a:t>Soy psicólogo, actualmente me desempeño en el área clínica.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</a:rPr>
              <a:t>Dentro de mis Hobbies esta tocar guitarra . </a:t>
            </a: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28980" y="2650640"/>
            <a:ext cx="3000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66"/>
                </a:solidFill>
              </a:rPr>
              <a:t>Mi Ocupación ó Hobbie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143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9;p13"/>
          <p:cNvSpPr/>
          <p:nvPr/>
        </p:nvSpPr>
        <p:spPr>
          <a:xfrm>
            <a:off x="6169700" y="35848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610600" y="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0;p13"/>
          <p:cNvSpPr txBox="1"/>
          <p:nvPr/>
        </p:nvSpPr>
        <p:spPr>
          <a:xfrm>
            <a:off x="6169025" y="259715"/>
            <a:ext cx="2716530" cy="1901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6666"/>
                </a:solidFill>
              </a:rPr>
              <a:t>¿Cuales son los programas que mas uso?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>
                <a:solidFill>
                  <a:schemeClr val="dk1"/>
                </a:solidFill>
              </a:rPr>
              <a:t>Whatsapp</a:t>
            </a:r>
            <a:r>
              <a:rPr lang="es-ES" sz="1100" dirty="0">
                <a:solidFill>
                  <a:schemeClr val="dk1"/>
                </a:solidFill>
              </a:rPr>
              <a:t>, paquete office, safari.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rgbClr val="006666"/>
                </a:solidFill>
              </a:rPr>
              <a:t>Mi experiencia </a:t>
            </a:r>
            <a:r>
              <a:rPr lang="es-ES" sz="1400" dirty="0" err="1">
                <a:solidFill>
                  <a:srgbClr val="006666"/>
                </a:solidFill>
              </a:rPr>
              <a:t>tecnologica</a:t>
            </a:r>
            <a:r>
              <a:rPr lang="es-ES" sz="1400" dirty="0">
                <a:solidFill>
                  <a:srgbClr val="006666"/>
                </a:solidFill>
              </a:rPr>
              <a:t>:</a:t>
            </a:r>
            <a:r>
              <a:rPr lang="es-ES" sz="1100" dirty="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dk1"/>
                </a:solidFill>
              </a:rPr>
              <a:t>Se programar en HTML, PHP, Visual </a:t>
            </a:r>
            <a:r>
              <a:rPr lang="es-ES" sz="1100" dirty="0" err="1">
                <a:solidFill>
                  <a:schemeClr val="dk1"/>
                </a:solidFill>
              </a:rPr>
              <a:t>basic</a:t>
            </a:r>
            <a:r>
              <a:rPr lang="es-ES" sz="1100" dirty="0">
                <a:solidFill>
                  <a:schemeClr val="dk1"/>
                </a:solidFill>
              </a:rPr>
              <a:t>, C#. Se realizar bases de datos en SQL server y MySQL.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dk1"/>
                </a:solidFill>
              </a:rPr>
              <a:t>Suelo usar ecosistema </a:t>
            </a:r>
            <a:r>
              <a:rPr lang="es-ES" sz="1100" dirty="0" err="1">
                <a:solidFill>
                  <a:schemeClr val="dk1"/>
                </a:solidFill>
              </a:rPr>
              <a:t>apple</a:t>
            </a:r>
            <a:r>
              <a:rPr lang="es-ES" sz="1100">
                <a:solidFill>
                  <a:schemeClr val="dk1"/>
                </a:solidFill>
              </a:rPr>
              <a:t>. </a:t>
            </a:r>
          </a:p>
        </p:txBody>
      </p:sp>
      <p:pic>
        <p:nvPicPr>
          <p:cNvPr id="585" name="Google Shape;585;p34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3667125" y="533400"/>
            <a:ext cx="180975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7B3FD00-50DC-84D4-5385-B7A2B1C912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7400" y="114695"/>
            <a:ext cx="1789475" cy="23859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126</Words>
  <Application>Microsoft Macintosh PowerPoint</Application>
  <PresentationFormat>Presentación en pantalla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Microsoft Office User</cp:lastModifiedBy>
  <cp:revision>4</cp:revision>
  <dcterms:created xsi:type="dcterms:W3CDTF">2023-05-23T08:41:29Z</dcterms:created>
  <dcterms:modified xsi:type="dcterms:W3CDTF">2023-05-23T12:17:50Z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DC6D241762C049EAAD97E5346BB3E471</vt:lpwstr>
  </property>
  <property fmtid="{D5CDD505-2E9C-101B-9397-08002B2CF9AE}" pid="3" name="KSOProductBuildVer">
    <vt:lpwstr>1033-11.2.0.11537</vt:lpwstr>
  </property>
</Properties>
</file>