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Adquirir los conocimientos sobre desarrollo de apps para fortalecer mis </a:t>
            </a:r>
            <a:r>
              <a:rPr lang="es-CO" dirty="0" err="1"/>
              <a:t>skills</a:t>
            </a:r>
            <a:r>
              <a:rPr lang="es-CO" dirty="0"/>
              <a:t> técnicos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OSCAR o DANIEL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err="1">
                <a:solidFill>
                  <a:schemeClr val="dk1"/>
                </a:solidFill>
              </a:rPr>
              <a:t>Tecnologo</a:t>
            </a:r>
            <a:r>
              <a:rPr lang="es-ES" sz="2000" dirty="0">
                <a:solidFill>
                  <a:schemeClr val="dk1"/>
                </a:solidFill>
              </a:rPr>
              <a:t>: </a:t>
            </a:r>
            <a:r>
              <a:rPr lang="es-ES" sz="2000" dirty="0" err="1">
                <a:solidFill>
                  <a:schemeClr val="dk1"/>
                </a:solidFill>
              </a:rPr>
              <a:t>dev</a:t>
            </a:r>
            <a:r>
              <a:rPr lang="es-ES" sz="2000" dirty="0">
                <a:solidFill>
                  <a:schemeClr val="dk1"/>
                </a:solidFill>
              </a:rPr>
              <a:t> sistemas información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Test </a:t>
            </a:r>
            <a:r>
              <a:rPr lang="es-ES" sz="2000" dirty="0" err="1">
                <a:solidFill>
                  <a:schemeClr val="dk1"/>
                </a:solidFill>
              </a:rPr>
              <a:t>automation</a:t>
            </a:r>
            <a:r>
              <a:rPr lang="es-ES" sz="2000" dirty="0">
                <a:solidFill>
                  <a:schemeClr val="dk1"/>
                </a:solidFill>
              </a:rPr>
              <a:t> </a:t>
            </a:r>
            <a:r>
              <a:rPr lang="es-ES" sz="2000" dirty="0" err="1">
                <a:solidFill>
                  <a:schemeClr val="dk1"/>
                </a:solidFill>
              </a:rPr>
              <a:t>engineer</a:t>
            </a:r>
            <a:endParaRPr lang="es-ES" sz="2000" dirty="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 </a:t>
            </a:r>
            <a:br>
              <a:rPr lang="es-ES" dirty="0">
                <a:solidFill>
                  <a:srgbClr val="006666"/>
                </a:solidFill>
              </a:rPr>
            </a:br>
            <a:r>
              <a:rPr lang="es-ES" dirty="0" err="1">
                <a:solidFill>
                  <a:srgbClr val="006666"/>
                </a:solidFill>
              </a:rPr>
              <a:t>Fl</a:t>
            </a:r>
            <a:r>
              <a:rPr lang="es-ES" dirty="0">
                <a:solidFill>
                  <a:srgbClr val="006666"/>
                </a:solidFill>
              </a:rPr>
              <a:t> </a:t>
            </a:r>
            <a:r>
              <a:rPr lang="es-ES" dirty="0" err="1">
                <a:solidFill>
                  <a:srgbClr val="006666"/>
                </a:solidFill>
              </a:rPr>
              <a:t>studio</a:t>
            </a:r>
            <a:r>
              <a:rPr lang="es-ES" dirty="0">
                <a:solidFill>
                  <a:srgbClr val="006666"/>
                </a:solidFill>
              </a:rPr>
              <a:t>, </a:t>
            </a:r>
            <a:r>
              <a:rPr lang="es-ES" dirty="0" err="1">
                <a:solidFill>
                  <a:srgbClr val="006666"/>
                </a:solidFill>
              </a:rPr>
              <a:t>git</a:t>
            </a:r>
            <a:r>
              <a:rPr lang="es-ES" dirty="0">
                <a:solidFill>
                  <a:srgbClr val="006666"/>
                </a:solidFill>
              </a:rPr>
              <a:t>, visual…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soy </a:t>
            </a:r>
            <a:r>
              <a:rPr lang="es-ES" sz="1100" dirty="0" err="1">
                <a:solidFill>
                  <a:schemeClr val="dk1"/>
                </a:solidFill>
              </a:rPr>
              <a:t>tecnologo</a:t>
            </a:r>
            <a:r>
              <a:rPr lang="es-ES" sz="1100" dirty="0">
                <a:solidFill>
                  <a:schemeClr val="dk1"/>
                </a:solidFill>
              </a:rPr>
              <a:t> de desarrollo de sistemas de información y trabajo como QA desde que me </a:t>
            </a:r>
            <a:r>
              <a:rPr lang="es-ES" sz="1100" dirty="0" err="1">
                <a:solidFill>
                  <a:schemeClr val="dk1"/>
                </a:solidFill>
              </a:rPr>
              <a:t>gradue</a:t>
            </a:r>
            <a:r>
              <a:rPr lang="es-ES" sz="1100" dirty="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8676A3-E675-4E27-99EE-427B4C528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021" y="384900"/>
            <a:ext cx="1966343" cy="1755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9AD9FD2-1214-49CE-B1EA-08B4A875A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" y="514350"/>
            <a:ext cx="1120796" cy="11994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0E6A98-B482-4EBA-BE77-1C4805D1D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981" y="514350"/>
            <a:ext cx="1217890" cy="119664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7B4DA44-9C81-4264-AA98-A7C3B06EC565}"/>
              </a:ext>
            </a:extLst>
          </p:cNvPr>
          <p:cNvSpPr txBox="1"/>
          <p:nvPr/>
        </p:nvSpPr>
        <p:spPr>
          <a:xfrm>
            <a:off x="361360" y="1710993"/>
            <a:ext cx="269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Conocer lugares, animales, </a:t>
            </a:r>
            <a:r>
              <a:rPr lang="es-CO" dirty="0" err="1"/>
              <a:t>musica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93</Words>
  <Application>Microsoft Office PowerPoint</Application>
  <PresentationFormat>Presentación en pantalla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Oscar Daniel Rico Gamarra</cp:lastModifiedBy>
  <cp:revision>5</cp:revision>
  <dcterms:created xsi:type="dcterms:W3CDTF">2023-05-23T08:41:29Z</dcterms:created>
  <dcterms:modified xsi:type="dcterms:W3CDTF">2023-05-23T12:15:24Z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