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393C0A-8F1C-4228-BF0D-30C2EEEAE6B9}" v="1" dt="2023-05-23T11:56:35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aza" userId="4247d812a02fa749" providerId="LiveId" clId="{A4393C0A-8F1C-4228-BF0D-30C2EEEAE6B9}"/>
    <pc:docChg chg="undo custSel modSld">
      <pc:chgData name="Martin Daza" userId="4247d812a02fa749" providerId="LiveId" clId="{A4393C0A-8F1C-4228-BF0D-30C2EEEAE6B9}" dt="2023-05-23T12:08:05.448" v="547" actId="20577"/>
      <pc:docMkLst>
        <pc:docMk/>
      </pc:docMkLst>
      <pc:sldChg chg="modSp mod modNotes">
        <pc:chgData name="Martin Daza" userId="4247d812a02fa749" providerId="LiveId" clId="{A4393C0A-8F1C-4228-BF0D-30C2EEEAE6B9}" dt="2023-05-23T12:08:05.448" v="547" actId="20577"/>
        <pc:sldMkLst>
          <pc:docMk/>
          <pc:sldMk cId="0" sldId="284"/>
        </pc:sldMkLst>
        <pc:spChg chg="mod">
          <ac:chgData name="Martin Daza" userId="4247d812a02fa749" providerId="LiveId" clId="{A4393C0A-8F1C-4228-BF0D-30C2EEEAE6B9}" dt="2023-05-23T12:07:50.923" v="528" actId="20577"/>
          <ac:spMkLst>
            <pc:docMk/>
            <pc:sldMk cId="0" sldId="284"/>
            <ac:spMk id="3" creationId="{00000000-0000-0000-0000-000000000000}"/>
          </ac:spMkLst>
        </pc:spChg>
        <pc:spChg chg="mod">
          <ac:chgData name="Martin Daza" userId="4247d812a02fa749" providerId="LiveId" clId="{A4393C0A-8F1C-4228-BF0D-30C2EEEAE6B9}" dt="2023-05-23T12:01:28.183" v="163" actId="20577"/>
          <ac:spMkLst>
            <pc:docMk/>
            <pc:sldMk cId="0" sldId="284"/>
            <ac:spMk id="54" creationId="{00000000-0000-0000-0000-000000000000}"/>
          </ac:spMkLst>
        </pc:spChg>
        <pc:spChg chg="mod">
          <ac:chgData name="Martin Daza" userId="4247d812a02fa749" providerId="LiveId" clId="{A4393C0A-8F1C-4228-BF0D-30C2EEEAE6B9}" dt="2023-05-23T12:08:05.448" v="547" actId="20577"/>
          <ac:spMkLst>
            <pc:docMk/>
            <pc:sldMk cId="0" sldId="284"/>
            <ac:spMk id="59" creationId="{00000000-0000-0000-0000-000000000000}"/>
          </ac:spMkLst>
        </pc:spChg>
        <pc:spChg chg="mod">
          <ac:chgData name="Martin Daza" userId="4247d812a02fa749" providerId="LiveId" clId="{A4393C0A-8F1C-4228-BF0D-30C2EEEAE6B9}" dt="2023-05-23T11:57:39.125" v="17" actId="20577"/>
          <ac:spMkLst>
            <pc:docMk/>
            <pc:sldMk cId="0" sldId="284"/>
            <ac:spMk id="61" creationId="{00000000-0000-0000-0000-000000000000}"/>
          </ac:spMkLst>
        </pc:spChg>
        <pc:spChg chg="mod">
          <ac:chgData name="Martin Daza" userId="4247d812a02fa749" providerId="LiveId" clId="{A4393C0A-8F1C-4228-BF0D-30C2EEEAE6B9}" dt="2023-05-23T12:01:03.614" v="121" actId="20577"/>
          <ac:spMkLst>
            <pc:docMk/>
            <pc:sldMk cId="0" sldId="284"/>
            <ac:spMk id="62" creationId="{00000000-0000-0000-0000-000000000000}"/>
          </ac:spMkLst>
        </pc:spChg>
        <pc:picChg chg="mod">
          <ac:chgData name="Martin Daza" userId="4247d812a02fa749" providerId="LiveId" clId="{A4393C0A-8F1C-4228-BF0D-30C2EEEAE6B9}" dt="2023-05-23T11:57:01.448" v="2" actId="14100"/>
          <ac:picMkLst>
            <pc:docMk/>
            <pc:sldMk cId="0" sldId="284"/>
            <ac:picMk id="58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Estar en familia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Pasear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Leer la Biblia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Capacitarme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Aprender a desarrollar aplicaciones móviles.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Entender los aspectos a tener en cuenta en la construcción de soluciones móviles.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Martin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Me gusta tocar el piano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901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Word, Excel, PowerPoint, Gimp, Visual </a:t>
            </a:r>
            <a:r>
              <a:rPr lang="es-ES" sz="1100" dirty="0" err="1">
                <a:solidFill>
                  <a:schemeClr val="dk1"/>
                </a:solidFill>
              </a:rPr>
              <a:t>Code</a:t>
            </a:r>
            <a:r>
              <a:rPr lang="es-ES" sz="1100" dirty="0">
                <a:solidFill>
                  <a:schemeClr val="dk1"/>
                </a:solidFill>
              </a:rPr>
              <a:t>, Visual Studio (</a:t>
            </a:r>
            <a:r>
              <a:rPr lang="es-ES" sz="1100" dirty="0" err="1">
                <a:solidFill>
                  <a:schemeClr val="dk1"/>
                </a:solidFill>
              </a:rPr>
              <a:t>.Net</a:t>
            </a:r>
            <a:r>
              <a:rPr lang="es-ES" sz="110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Desarrollo de aplicaciones Web (</a:t>
            </a:r>
            <a:r>
              <a:rPr lang="es-ES" sz="1100" dirty="0" err="1">
                <a:solidFill>
                  <a:schemeClr val="dk1"/>
                </a:solidFill>
              </a:rPr>
              <a:t>Frontend</a:t>
            </a:r>
            <a:r>
              <a:rPr lang="es-ES" sz="1100" dirty="0">
                <a:solidFill>
                  <a:schemeClr val="dk1"/>
                </a:solidFill>
              </a:rPr>
              <a:t> y </a:t>
            </a:r>
            <a:r>
              <a:rPr lang="es-ES" sz="1100" dirty="0" err="1">
                <a:solidFill>
                  <a:schemeClr val="dk1"/>
                </a:solidFill>
              </a:rPr>
              <a:t>Backend</a:t>
            </a:r>
            <a:r>
              <a:rPr lang="es-ES" sz="1100" dirty="0">
                <a:solidFill>
                  <a:schemeClr val="dk1"/>
                </a:solidFill>
              </a:rPr>
              <a:t>)</a:t>
            </a:r>
          </a:p>
        </p:txBody>
      </p:sp>
      <p:pic>
        <p:nvPicPr>
          <p:cNvPr id="585" name="Google Shape;585;p34"/>
          <p:cNvPicPr preferRelativeResize="0"/>
          <p:nvPr/>
        </p:nvPicPr>
        <p:blipFill>
          <a:blip r:embed="rId6"/>
          <a:srcRect/>
          <a:stretch/>
        </p:blipFill>
        <p:spPr>
          <a:xfrm>
            <a:off x="3767174" y="211202"/>
            <a:ext cx="1574953" cy="192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97</Words>
  <Application>Microsoft Office PowerPoint</Application>
  <PresentationFormat>Presentación en pantalla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Martin Daza</cp:lastModifiedBy>
  <cp:revision>2</cp:revision>
  <dcterms:created xsi:type="dcterms:W3CDTF">2023-05-23T08:41:29Z</dcterms:created>
  <dcterms:modified xsi:type="dcterms:W3CDTF">2023-05-23T12:08:12Z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