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96" y="7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7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33180" y="2584925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666"/>
                </a:solidFill>
              </a:rPr>
              <a:t>Mi </a:t>
            </a:r>
            <a:r>
              <a:rPr lang="en-US" dirty="0" err="1">
                <a:solidFill>
                  <a:srgbClr val="006666"/>
                </a:solidFill>
              </a:rPr>
              <a:t>Ocupación</a:t>
            </a:r>
            <a:r>
              <a:rPr lang="en-US" dirty="0">
                <a:solidFill>
                  <a:srgbClr val="006666"/>
                </a:solidFill>
              </a:rPr>
              <a:t> ó </a:t>
            </a:r>
            <a:r>
              <a:rPr lang="en-US" dirty="0" err="1">
                <a:solidFill>
                  <a:srgbClr val="006666"/>
                </a:solidFill>
              </a:rPr>
              <a:t>Hobbie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7100" cy="225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Chrome y </a:t>
            </a:r>
            <a:r>
              <a:rPr lang="es-ES" sz="900" dirty="0" err="1">
                <a:solidFill>
                  <a:schemeClr val="dk1"/>
                </a:solidFill>
              </a:rPr>
              <a:t>Steam</a:t>
            </a:r>
            <a:endParaRPr lang="es-E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rgbClr val="006666"/>
                </a:solidFill>
              </a:rPr>
              <a:t>Mi experiencia </a:t>
            </a:r>
            <a:r>
              <a:rPr lang="es-ES" sz="900" dirty="0" err="1">
                <a:solidFill>
                  <a:srgbClr val="006666"/>
                </a:solidFill>
              </a:rPr>
              <a:t>tecnologica</a:t>
            </a:r>
            <a:r>
              <a:rPr lang="es-ES" sz="900" dirty="0">
                <a:solidFill>
                  <a:srgbClr val="006666"/>
                </a:solidFill>
              </a:rPr>
              <a:t>:</a:t>
            </a:r>
            <a:endParaRPr lang="es-E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usado toda mi vida Windows, pero ocasionalmente he usado Linux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programado en Python y en C++ y he realizado algunos proyectos como simular una guerra de guerrillas y simular algunos sistemas de billa dinámico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Realizo talleres de robótica enseñando programación en el IDE de Arduino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1"/>
                </a:solidFill>
              </a:rPr>
              <a:t>He estudiado algunos temas básicos de desarrollo </a:t>
            </a:r>
            <a:r>
              <a:rPr lang="es-ES" sz="900" dirty="0" err="1">
                <a:solidFill>
                  <a:schemeClr val="dk1"/>
                </a:solidFill>
              </a:rPr>
              <a:t>frontend</a:t>
            </a:r>
            <a:endParaRPr lang="es-ES" sz="900" dirty="0">
              <a:solidFill>
                <a:schemeClr val="dk1"/>
              </a:solidFill>
            </a:endParaRPr>
          </a:p>
        </p:txBody>
      </p:sp>
      <p:pic>
        <p:nvPicPr>
          <p:cNvPr id="1026" name="Picture 2" descr="Ciencia - EcuRed">
            <a:extLst>
              <a:ext uri="{FF2B5EF4-FFF2-40B4-BE49-F238E27FC236}">
                <a16:creationId xmlns:a16="http://schemas.microsoft.com/office/drawing/2014/main" id="{4A9E0DAF-9AC4-E36E-2226-78FF71C5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80" y="358485"/>
            <a:ext cx="1530154" cy="10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Google Shape;7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Qué aprenderás en un taller de robótica?">
            <a:extLst>
              <a:ext uri="{FF2B5EF4-FFF2-40B4-BE49-F238E27FC236}">
                <a16:creationId xmlns:a16="http://schemas.microsoft.com/office/drawing/2014/main" id="{8E0D9CD4-C0FC-5376-69B4-6F2A0FF4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1" y="1485044"/>
            <a:ext cx="1732884" cy="9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tos y más retos en la educación – Sarraute Educación">
            <a:extLst>
              <a:ext uri="{FF2B5EF4-FFF2-40B4-BE49-F238E27FC236}">
                <a16:creationId xmlns:a16="http://schemas.microsoft.com/office/drawing/2014/main" id="{E66C6B94-8A3D-88F8-567C-E4CECE9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34" y="994758"/>
            <a:ext cx="1461663" cy="8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convertirte en un estudiante exitoso? | Ilvem">
            <a:extLst>
              <a:ext uri="{FF2B5EF4-FFF2-40B4-BE49-F238E27FC236}">
                <a16:creationId xmlns:a16="http://schemas.microsoft.com/office/drawing/2014/main" id="{FE65F2F0-6E7A-62D2-A71B-B2E3CA98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5" y="2912455"/>
            <a:ext cx="1870126" cy="10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38E4A7C4-BB7D-9458-39E3-E4532A2161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384"/>
          <a:stretch/>
        </p:blipFill>
        <p:spPr>
          <a:xfrm>
            <a:off x="2264501" y="2912455"/>
            <a:ext cx="846974" cy="709428"/>
          </a:xfrm>
          <a:prstGeom prst="rect">
            <a:avLst/>
          </a:prstGeom>
        </p:spPr>
      </p:pic>
      <p:pic>
        <p:nvPicPr>
          <p:cNvPr id="7" name="Imagen 6" descr="Un grupo de personas en frente de perro&#10;&#10;Descripción generada automáticamente con confianza media">
            <a:extLst>
              <a:ext uri="{FF2B5EF4-FFF2-40B4-BE49-F238E27FC236}">
                <a16:creationId xmlns:a16="http://schemas.microsoft.com/office/drawing/2014/main" id="{2D9623E3-1042-9D38-F65C-719A3C5153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4501" y="3555455"/>
            <a:ext cx="841597" cy="1496900"/>
          </a:xfrm>
          <a:prstGeom prst="rect">
            <a:avLst/>
          </a:prstGeom>
        </p:spPr>
      </p:pic>
      <p:pic>
        <p:nvPicPr>
          <p:cNvPr id="1034" name="Picture 10" descr="ULTRAKILL on Steam">
            <a:extLst>
              <a:ext uri="{FF2B5EF4-FFF2-40B4-BE49-F238E27FC236}">
                <a16:creationId xmlns:a16="http://schemas.microsoft.com/office/drawing/2014/main" id="{23467FD4-2741-B4BB-06A0-BF39AE4E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3" y="3981903"/>
            <a:ext cx="1870127" cy="10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7D28F1-3001-EE94-EBEC-63C623345794}"/>
              </a:ext>
            </a:extLst>
          </p:cNvPr>
          <p:cNvSpPr txBox="1"/>
          <p:nvPr/>
        </p:nvSpPr>
        <p:spPr>
          <a:xfrm>
            <a:off x="6150492" y="2891225"/>
            <a:ext cx="2735633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</a:rPr>
              <a:t>Adquirir los conocimientos básicos del desarrollo de aplicaciones para poder platear prototipos y esquemas de algunos proyectos personales además de poder desarrollar aplicaciones básicas para mi uso personal y académico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A078F5-6E97-21FE-64ED-3B32FE1331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4525" y="573102"/>
            <a:ext cx="2166900" cy="1609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Nicolas Fajardo</cp:lastModifiedBy>
  <cp:revision>4</cp:revision>
  <dcterms:created xsi:type="dcterms:W3CDTF">2023-05-23T08:41:29Z</dcterms:created>
  <dcterms:modified xsi:type="dcterms:W3CDTF">2023-05-23T12:48:09Z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