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84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6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67"/>
      </p:cViewPr>
      <p:guideLst>
        <p:guide orient="horz" pos="166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2cbc32b9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e2cbc32b9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94375" y="358575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252925" y="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6666"/>
                </a:solidFill>
              </a:rPr>
              <a:t>Lo que me apasiona</a:t>
            </a:r>
          </a:p>
        </p:txBody>
      </p:sp>
      <p:sp>
        <p:nvSpPr>
          <p:cNvPr id="56" name="Google Shape;56;p13"/>
          <p:cNvSpPr txBox="1"/>
          <p:nvPr/>
        </p:nvSpPr>
        <p:spPr>
          <a:xfrm>
            <a:off x="3488550" y="2039425"/>
            <a:ext cx="216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796B"/>
                </a:solidFill>
              </a:rPr>
              <a:t>Pon tu foto acá</a:t>
            </a:r>
            <a:endParaRPr b="1">
              <a:solidFill>
                <a:srgbClr val="00796B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6169065" y="2912455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Adquirir los conocimientos sobre desarrollo de apps para fortalecer mis </a:t>
            </a:r>
            <a:r>
              <a:rPr lang="es-CO" dirty="0" err="1"/>
              <a:t>skills</a:t>
            </a:r>
            <a:r>
              <a:rPr lang="es-CO" dirty="0"/>
              <a:t> técnicos</a:t>
            </a:r>
            <a:endParaRPr dirty="0"/>
          </a:p>
        </p:txBody>
      </p:sp>
      <p:sp>
        <p:nvSpPr>
          <p:cNvPr id="60" name="Google Shape;60;p13"/>
          <p:cNvSpPr txBox="1"/>
          <p:nvPr/>
        </p:nvSpPr>
        <p:spPr>
          <a:xfrm>
            <a:off x="5668010" y="2498725"/>
            <a:ext cx="3760470" cy="63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006666"/>
                </a:solidFill>
              </a:rPr>
              <a:t>¿Que expectativas tengo del curso? </a:t>
            </a:r>
            <a:endParaRPr>
              <a:solidFill>
                <a:srgbClr val="00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072000" y="2391800"/>
            <a:ext cx="3000000" cy="89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</a:rPr>
              <a:t>Me </a:t>
            </a:r>
            <a:r>
              <a:rPr lang="en-US" b="1" dirty="0" err="1">
                <a:solidFill>
                  <a:schemeClr val="dk1"/>
                </a:solidFill>
              </a:rPr>
              <a:t>gusta</a:t>
            </a:r>
            <a:r>
              <a:rPr lang="en-US" b="1" dirty="0">
                <a:solidFill>
                  <a:schemeClr val="dk1"/>
                </a:solidFill>
              </a:rPr>
              <a:t> que me </a:t>
            </a:r>
            <a:r>
              <a:rPr lang="en-US" b="1" dirty="0" err="1">
                <a:solidFill>
                  <a:schemeClr val="dk1"/>
                </a:solidFill>
              </a:rPr>
              <a:t>llamen</a:t>
            </a:r>
            <a:r>
              <a:rPr lang="en-US" b="1" dirty="0">
                <a:solidFill>
                  <a:schemeClr val="dk1"/>
                </a:solidFill>
              </a:rPr>
              <a:t>…  </a:t>
            </a:r>
            <a:endParaRPr b="1" dirty="0">
              <a:solidFill>
                <a:schemeClr val="dk1"/>
              </a:solidFill>
              <a:highlight>
                <a:srgbClr val="00FFFF"/>
              </a:highlight>
            </a:endParaRP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dk1"/>
                </a:solidFill>
                <a:highlight>
                  <a:srgbClr val="00FFFF"/>
                </a:highlight>
              </a:rPr>
              <a:t>OSCAR o DANIEL</a:t>
            </a:r>
            <a:endParaRPr b="1" dirty="0">
              <a:solidFill>
                <a:schemeClr val="dk1"/>
              </a:solidFill>
              <a:highlight>
                <a:srgbClr val="00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394360" y="3003260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 err="1">
                <a:solidFill>
                  <a:schemeClr val="dk1"/>
                </a:solidFill>
              </a:rPr>
              <a:t>Tecnologo</a:t>
            </a:r>
            <a:r>
              <a:rPr lang="es-ES" sz="2000" dirty="0">
                <a:solidFill>
                  <a:schemeClr val="dk1"/>
                </a:solidFill>
              </a:rPr>
              <a:t>: </a:t>
            </a:r>
            <a:r>
              <a:rPr lang="es-ES" sz="2000" dirty="0" err="1">
                <a:solidFill>
                  <a:schemeClr val="dk1"/>
                </a:solidFill>
              </a:rPr>
              <a:t>dev</a:t>
            </a:r>
            <a:r>
              <a:rPr lang="es-ES" sz="2000" dirty="0">
                <a:solidFill>
                  <a:schemeClr val="dk1"/>
                </a:solidFill>
              </a:rPr>
              <a:t> sistemas información</a:t>
            </a:r>
            <a:br>
              <a:rPr lang="es-ES" sz="2000" dirty="0">
                <a:solidFill>
                  <a:schemeClr val="dk1"/>
                </a:solidFill>
              </a:rPr>
            </a:br>
            <a:r>
              <a:rPr lang="es-ES" sz="2000" dirty="0">
                <a:solidFill>
                  <a:schemeClr val="dk1"/>
                </a:solidFill>
              </a:rPr>
              <a:t>Test </a:t>
            </a:r>
            <a:r>
              <a:rPr lang="es-ES" sz="2000" dirty="0" err="1">
                <a:solidFill>
                  <a:schemeClr val="dk1"/>
                </a:solidFill>
              </a:rPr>
              <a:t>automation</a:t>
            </a:r>
            <a:r>
              <a:rPr lang="es-ES" sz="2000" dirty="0">
                <a:solidFill>
                  <a:schemeClr val="dk1"/>
                </a:solidFill>
              </a:rPr>
              <a:t> </a:t>
            </a:r>
            <a:r>
              <a:rPr lang="es-ES" sz="2000" dirty="0" err="1">
                <a:solidFill>
                  <a:schemeClr val="dk1"/>
                </a:solidFill>
              </a:rPr>
              <a:t>engineer</a:t>
            </a:r>
            <a:endParaRPr lang="es-ES" sz="2000" dirty="0">
              <a:solidFill>
                <a:schemeClr val="dk1"/>
              </a:solidFill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686800" y="468630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228980" y="2650640"/>
            <a:ext cx="3000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6666"/>
                </a:solidFill>
              </a:rPr>
              <a:t>Mi Ocupación ó Hobbie</a:t>
            </a:r>
            <a:endParaRPr>
              <a:solidFill>
                <a:srgbClr val="00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1435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59;p13"/>
          <p:cNvSpPr/>
          <p:nvPr/>
        </p:nvSpPr>
        <p:spPr>
          <a:xfrm>
            <a:off x="6169700" y="358485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8610600" y="0"/>
            <a:ext cx="5334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0;p13"/>
          <p:cNvSpPr txBox="1"/>
          <p:nvPr/>
        </p:nvSpPr>
        <p:spPr>
          <a:xfrm>
            <a:off x="6169025" y="259715"/>
            <a:ext cx="2716530" cy="195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006666"/>
                </a:solidFill>
              </a:rPr>
              <a:t>¿Cuales son los programas que mas uso? </a:t>
            </a:r>
            <a:br>
              <a:rPr lang="es-ES" dirty="0">
                <a:solidFill>
                  <a:srgbClr val="006666"/>
                </a:solidFill>
              </a:rPr>
            </a:br>
            <a:r>
              <a:rPr lang="es-ES" dirty="0" err="1">
                <a:solidFill>
                  <a:srgbClr val="006666"/>
                </a:solidFill>
              </a:rPr>
              <a:t>Fl</a:t>
            </a:r>
            <a:r>
              <a:rPr lang="es-ES" dirty="0">
                <a:solidFill>
                  <a:srgbClr val="006666"/>
                </a:solidFill>
              </a:rPr>
              <a:t> </a:t>
            </a:r>
            <a:r>
              <a:rPr lang="es-ES" dirty="0" err="1">
                <a:solidFill>
                  <a:srgbClr val="006666"/>
                </a:solidFill>
              </a:rPr>
              <a:t>studio</a:t>
            </a:r>
            <a:r>
              <a:rPr lang="es-ES" dirty="0">
                <a:solidFill>
                  <a:srgbClr val="006666"/>
                </a:solidFill>
              </a:rPr>
              <a:t>, </a:t>
            </a:r>
            <a:r>
              <a:rPr lang="es-ES" dirty="0" err="1">
                <a:solidFill>
                  <a:srgbClr val="006666"/>
                </a:solidFill>
              </a:rPr>
              <a:t>git</a:t>
            </a:r>
            <a:r>
              <a:rPr lang="es-ES" dirty="0">
                <a:solidFill>
                  <a:srgbClr val="006666"/>
                </a:solidFill>
              </a:rPr>
              <a:t>, visual…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rgbClr val="006666"/>
                </a:solidFill>
              </a:rPr>
              <a:t>Mi experiencia </a:t>
            </a:r>
            <a:r>
              <a:rPr lang="es-ES" sz="1400" dirty="0" err="1">
                <a:solidFill>
                  <a:srgbClr val="006666"/>
                </a:solidFill>
              </a:rPr>
              <a:t>tecnologica</a:t>
            </a:r>
            <a:r>
              <a:rPr lang="es-ES" sz="1400" dirty="0">
                <a:solidFill>
                  <a:srgbClr val="006666"/>
                </a:solidFill>
              </a:rPr>
              <a:t>:</a:t>
            </a:r>
            <a:r>
              <a:rPr lang="es-ES" sz="1100" dirty="0">
                <a:solidFill>
                  <a:schemeClr val="dk1"/>
                </a:solidFill>
              </a:rPr>
              <a:t> soy </a:t>
            </a:r>
            <a:r>
              <a:rPr lang="es-ES" sz="1100" dirty="0" err="1">
                <a:solidFill>
                  <a:schemeClr val="dk1"/>
                </a:solidFill>
              </a:rPr>
              <a:t>tecnologo</a:t>
            </a:r>
            <a:r>
              <a:rPr lang="es-ES" sz="1100" dirty="0">
                <a:solidFill>
                  <a:schemeClr val="dk1"/>
                </a:solidFill>
              </a:rPr>
              <a:t> de desarrollo de sistemas de información y trabajo como QA desde que me </a:t>
            </a:r>
            <a:r>
              <a:rPr lang="es-ES" sz="1100" dirty="0" err="1">
                <a:solidFill>
                  <a:schemeClr val="dk1"/>
                </a:solidFill>
              </a:rPr>
              <a:t>gradue</a:t>
            </a:r>
            <a:r>
              <a:rPr lang="es-ES" sz="1100" dirty="0">
                <a:solidFill>
                  <a:schemeClr val="dk1"/>
                </a:solidFill>
              </a:rPr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68676A3-E675-4E27-99EE-427B4C5289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8021" y="384900"/>
            <a:ext cx="1966343" cy="17554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9AD9FD2-1214-49CE-B1EA-08B4A875A1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350" y="514350"/>
            <a:ext cx="1120796" cy="119941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20E6A98-B482-4EBA-BE77-1C4805D1DF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28981" y="514350"/>
            <a:ext cx="1217890" cy="175191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87</Words>
  <Application>Microsoft Office PowerPoint</Application>
  <PresentationFormat>Presentación en pantalla (16:9)</PresentationFormat>
  <Paragraphs>11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Oscar Daniel Rico Gamarra</cp:lastModifiedBy>
  <cp:revision>4</cp:revision>
  <dcterms:created xsi:type="dcterms:W3CDTF">2023-05-23T08:41:29Z</dcterms:created>
  <dcterms:modified xsi:type="dcterms:W3CDTF">2023-05-23T12:06:20Z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DC6D241762C049EAAD97E5346BB3E471</vt:lpwstr>
  </property>
  <property fmtid="{D5CDD505-2E9C-101B-9397-08002B2CF9AE}" pid="3" name="KSOProductBuildVer">
    <vt:lpwstr>1033-11.2.0.11537</vt:lpwstr>
  </property>
</Properties>
</file>