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69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" roundtripDataSignature="AMtx7mhGr/tRpr0+mnpELUV9eKPUa95n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6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jp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Lo que me apasiona</a:t>
            </a:r>
            <a:endParaRPr b="0" i="0" sz="1300" u="none" cap="none" strike="noStrik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96B"/>
                </a:solidFill>
                <a:latin typeface="Arial"/>
                <a:ea typeface="Arial"/>
                <a:cs typeface="Arial"/>
                <a:sym typeface="Arial"/>
              </a:rPr>
              <a:t>Pon tu foto acá</a:t>
            </a:r>
            <a:endParaRPr b="1" i="0" sz="1400" u="none" cap="none" strike="noStrike">
              <a:solidFill>
                <a:srgbClr val="0079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¿Que expectativas tengo del curso? </a:t>
            </a:r>
            <a:endParaRPr b="0" i="0" sz="1400" u="none" cap="none" strike="noStrik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072000" y="2391800"/>
            <a:ext cx="30000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 gusta que me llamen…  </a:t>
            </a:r>
            <a:endParaRPr b="1" i="0" sz="14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00FFFF"/>
                </a:highlight>
              </a:rPr>
              <a:t>Karen</a:t>
            </a:r>
            <a:endParaRPr b="1" i="0" sz="14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Estudiante de </a:t>
            </a:r>
            <a:r>
              <a:rPr lang="en-US">
                <a:solidFill>
                  <a:schemeClr val="dk1"/>
                </a:solidFill>
              </a:rPr>
              <a:t>tecnología</a:t>
            </a:r>
            <a:r>
              <a:rPr lang="en-US">
                <a:solidFill>
                  <a:schemeClr val="dk1"/>
                </a:solidFill>
              </a:rPr>
              <a:t> en análisis y desarrollo de Software en el SENA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Mi Ocupación ó Hobbie</a:t>
            </a:r>
            <a:endParaRPr b="0" i="0" sz="1400" u="none" cap="none" strike="noStrik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175" y="1820204"/>
            <a:ext cx="2060317" cy="55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6169660" y="3132455"/>
            <a:ext cx="2716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6666"/>
                </a:solidFill>
              </a:rPr>
              <a:t>Poder aprender en todos lo aspectos que ofrece el programa tanto del equipo docente como de mis compañeros.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6169025" y="259715"/>
            <a:ext cx="27165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¿Cuales son los programas que mas uso?</a:t>
            </a:r>
            <a:endParaRPr b="0" i="0" sz="1400" u="none" cap="none" strike="noStrik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Autocad, Sketchup, VisualStudioCode, Office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Mi experiencia: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E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el desarrollo de software inicia en 2</a:t>
            </a:r>
            <a:r>
              <a:rPr lang="en-US" sz="1100">
                <a:solidFill>
                  <a:schemeClr val="dk1"/>
                </a:solidFill>
              </a:rPr>
              <a:t>022 que fue cuando inicié el programa en el SENA que actualmente sigo cursando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7">
            <a:alphaModFix/>
          </a:blip>
          <a:srcRect b="29288" l="0" r="0" t="0"/>
          <a:stretch/>
        </p:blipFill>
        <p:spPr>
          <a:xfrm>
            <a:off x="3532313" y="358575"/>
            <a:ext cx="2060325" cy="19642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70" name="Google Shape;70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972" y="547000"/>
            <a:ext cx="753688" cy="111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8900" y="826449"/>
            <a:ext cx="950588" cy="63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2023-05-23T08:41:29Z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246E6C9AFBCC498E91A2B6A521BF8EE8</vt:lpwstr>
  </property>
  <property fmtid="{D5CDD505-2E9C-101B-9397-08002B2CF9AE}" pid="3" name="KSOProductBuildVer">
    <vt:lpwstr>1033-11.2.0.11537</vt:lpwstr>
  </property>
</Properties>
</file>