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486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</a:rPr>
              <a:t>Aprender el desarrollo de aplicaciones en android, aprender los conceptos sobre este desarrollo.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Andres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75" y="300360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tx1"/>
                </a:solidFill>
              </a:rPr>
              <a:t>Tec</a:t>
            </a:r>
            <a:r>
              <a:rPr lang="es-ES" sz="1800" dirty="0">
                <a:solidFill>
                  <a:schemeClr val="tx1"/>
                </a:solidFill>
              </a:rPr>
              <a:t>. Soporte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</a:rPr>
              <a:t>Analista Ciberseguridad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36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tx1"/>
                </a:solidFill>
              </a:rPr>
              <a:t>Visual </a:t>
            </a:r>
            <a:r>
              <a:rPr lang="es-ES" sz="1000" dirty="0" err="1">
                <a:solidFill>
                  <a:schemeClr val="tx1"/>
                </a:solidFill>
              </a:rPr>
              <a:t>studio</a:t>
            </a:r>
            <a:r>
              <a:rPr lang="es-ES" sz="1000" dirty="0">
                <a:solidFill>
                  <a:schemeClr val="tx1"/>
                </a:solidFill>
              </a:rPr>
              <a:t>, herramienta de recortes, Excel, Adobe </a:t>
            </a:r>
            <a:r>
              <a:rPr lang="es-ES" sz="1000" dirty="0" err="1">
                <a:solidFill>
                  <a:schemeClr val="tx1"/>
                </a:solidFill>
              </a:rPr>
              <a:t>Illustrator</a:t>
            </a:r>
            <a:r>
              <a:rPr lang="es-ES" sz="1000" dirty="0">
                <a:solidFill>
                  <a:schemeClr val="tx1"/>
                </a:solidFill>
              </a:rPr>
              <a:t>, etc.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  <a:r>
              <a:rPr lang="es-ES" sz="1000" dirty="0">
                <a:solidFill>
                  <a:schemeClr val="dk1"/>
                </a:solidFill>
              </a:rPr>
              <a:t>En el 2017 inicie el desarrollo creando aplicaciones de escritorio en lenguaje c#, los siguientes 3 años me enfoque en la creación de proyectos en java y proyectos web, el ultimo año he aprendido el desarrollo en </a:t>
            </a:r>
            <a:r>
              <a:rPr lang="es-ES" sz="1000" dirty="0" err="1">
                <a:solidFill>
                  <a:schemeClr val="dk1"/>
                </a:solidFill>
              </a:rPr>
              <a:t>python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rcRect/>
          <a:stretch/>
        </p:blipFill>
        <p:spPr>
          <a:xfrm>
            <a:off x="3774657" y="416277"/>
            <a:ext cx="1777718" cy="16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rso Python • Colombia • FIMLM">
            <a:extLst>
              <a:ext uri="{FF2B5EF4-FFF2-40B4-BE49-F238E27FC236}">
                <a16:creationId xmlns:a16="http://schemas.microsoft.com/office/drawing/2014/main" id="{11AE618B-408A-4B15-ADD6-37530B2E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3" y="473821"/>
            <a:ext cx="1223373" cy="7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React? Tipos de Reacts y Ventajas de React - Java desde 0">
            <a:extLst>
              <a:ext uri="{FF2B5EF4-FFF2-40B4-BE49-F238E27FC236}">
                <a16:creationId xmlns:a16="http://schemas.microsoft.com/office/drawing/2014/main" id="{77B461A3-D2B6-46A0-9DF1-E326A1F18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r="10109"/>
          <a:stretch/>
        </p:blipFill>
        <p:spPr bwMode="auto">
          <a:xfrm>
            <a:off x="1584351" y="448042"/>
            <a:ext cx="1437951" cy="7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1,387 Html Logo Images, Stock Photos &amp; Vectors | Shutterstock">
            <a:extLst>
              <a:ext uri="{FF2B5EF4-FFF2-40B4-BE49-F238E27FC236}">
                <a16:creationId xmlns:a16="http://schemas.microsoft.com/office/drawing/2014/main" id="{667689A8-6B28-47D1-B2AF-62BC3034D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3"/>
          <a:stretch/>
        </p:blipFill>
        <p:spPr bwMode="auto">
          <a:xfrm>
            <a:off x="1132267" y="1271980"/>
            <a:ext cx="1198788" cy="12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Juan Andres Florez</cp:lastModifiedBy>
  <cp:revision>6</cp:revision>
  <dcterms:created xsi:type="dcterms:W3CDTF">2023-05-23T08:41:29Z</dcterms:created>
  <dcterms:modified xsi:type="dcterms:W3CDTF">2023-05-23T12:25:11Z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