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Aprender sobre diversas cosas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La tecnología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Los idiomas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La música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La psicología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Adquirir sólidos conocimientos y aprender a desarrollar aplicaciones Android con una arquitectura robusta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32542" y="2805597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Saul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Analista de pruebas funcionales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635" y="374862"/>
            <a:ext cx="271653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tecnológica: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398EE874-42C5-D33D-ABFB-0295F2279FD7}"/>
              </a:ext>
            </a:extLst>
          </p:cNvPr>
          <p:cNvSpPr txBox="1"/>
          <p:nvPr/>
        </p:nvSpPr>
        <p:spPr>
          <a:xfrm>
            <a:off x="6169635" y="1299428"/>
            <a:ext cx="2716530" cy="137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Conocimiento básico en Java, Python, sentencias SQL, Maven, </a:t>
            </a:r>
            <a:r>
              <a:rPr lang="es-ES" dirty="0" err="1">
                <a:solidFill>
                  <a:schemeClr val="dk1"/>
                </a:solidFill>
              </a:rPr>
              <a:t>Gradle</a:t>
            </a:r>
            <a:r>
              <a:rPr lang="es-ES" dirty="0">
                <a:solidFill>
                  <a:schemeClr val="dk1"/>
                </a:solidFill>
              </a:rPr>
              <a:t>, Git, </a:t>
            </a:r>
            <a:r>
              <a:rPr lang="es-ES" dirty="0" err="1">
                <a:solidFill>
                  <a:schemeClr val="dk1"/>
                </a:solidFill>
              </a:rPr>
              <a:t>Serenity</a:t>
            </a:r>
            <a:r>
              <a:rPr lang="es-ES">
                <a:solidFill>
                  <a:schemeClr val="dk1"/>
                </a:solidFill>
              </a:rPr>
              <a:t> BDD, </a:t>
            </a:r>
            <a:r>
              <a:rPr lang="es-ES" dirty="0">
                <a:solidFill>
                  <a:schemeClr val="dk1"/>
                </a:solidFill>
              </a:rPr>
              <a:t>Karate Framework, AWS.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6" name="Imagen 5" descr="La cara de un hombre con camisa de cuadros&#10;&#10;Descripción generada automáticamente">
            <a:extLst>
              <a:ext uri="{FF2B5EF4-FFF2-40B4-BE49-F238E27FC236}">
                <a16:creationId xmlns:a16="http://schemas.microsoft.com/office/drawing/2014/main" id="{65F8AA29-2BFE-6A46-60F0-00381502F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991" y="358485"/>
            <a:ext cx="2151329" cy="2259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</Words>
  <Application>Microsoft Office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SAUL ENRIQUE CAMPO PERTUZ</cp:lastModifiedBy>
  <cp:revision>5</cp:revision>
  <dcterms:created xsi:type="dcterms:W3CDTF">2023-05-23T08:41:29Z</dcterms:created>
  <dcterms:modified xsi:type="dcterms:W3CDTF">2023-05-23T11:58:08Z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