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610820" y="2625347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796B"/>
                </a:solidFill>
              </a:rPr>
              <a:t>Pon</a:t>
            </a:r>
            <a:r>
              <a:rPr lang="en-US" b="1" dirty="0">
                <a:solidFill>
                  <a:srgbClr val="00796B"/>
                </a:solidFill>
              </a:rPr>
              <a:t> </a:t>
            </a:r>
            <a:r>
              <a:rPr lang="en-US" b="1" dirty="0" err="1">
                <a:solidFill>
                  <a:srgbClr val="00796B"/>
                </a:solidFill>
              </a:rPr>
              <a:t>tu</a:t>
            </a:r>
            <a:r>
              <a:rPr lang="en-US" b="1" dirty="0">
                <a:solidFill>
                  <a:srgbClr val="00796B"/>
                </a:solidFill>
              </a:rPr>
              <a:t> </a:t>
            </a:r>
            <a:r>
              <a:rPr lang="en-US" b="1" dirty="0" err="1">
                <a:solidFill>
                  <a:srgbClr val="00796B"/>
                </a:solidFill>
              </a:rPr>
              <a:t>foto</a:t>
            </a:r>
            <a:r>
              <a:rPr lang="en-US" b="1" dirty="0">
                <a:solidFill>
                  <a:srgbClr val="00796B"/>
                </a:solidFill>
              </a:rPr>
              <a:t> </a:t>
            </a:r>
            <a:r>
              <a:rPr lang="en-US" b="1" dirty="0" err="1">
                <a:solidFill>
                  <a:srgbClr val="00796B"/>
                </a:solidFill>
              </a:rPr>
              <a:t>acá</a:t>
            </a:r>
            <a:endParaRPr b="1" dirty="0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94270" y="2977722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 smtClean="0">
                <a:solidFill>
                  <a:schemeClr val="dk1"/>
                </a:solidFill>
                <a:highlight>
                  <a:srgbClr val="00FFFF"/>
                </a:highlight>
              </a:rPr>
              <a:t>NICOLÁS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236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</a:t>
            </a:r>
            <a:r>
              <a:rPr lang="es-ES" dirty="0" smtClean="0">
                <a:solidFill>
                  <a:srgbClr val="006666"/>
                </a:solidFill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tx1"/>
                </a:solidFill>
              </a:rPr>
              <a:t>-</a:t>
            </a:r>
            <a:r>
              <a:rPr lang="es-ES" dirty="0" err="1" smtClean="0">
                <a:solidFill>
                  <a:schemeClr val="tx1"/>
                </a:solidFill>
              </a:rPr>
              <a:t>Html</a:t>
            </a:r>
            <a:r>
              <a:rPr lang="es-ES" dirty="0" smtClean="0">
                <a:solidFill>
                  <a:schemeClr val="tx1"/>
                </a:solidFill>
              </a:rPr>
              <a:t>, </a:t>
            </a:r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y </a:t>
            </a:r>
            <a:r>
              <a:rPr lang="es-ES" dirty="0" err="1" smtClean="0">
                <a:solidFill>
                  <a:schemeClr val="tx1"/>
                </a:solidFill>
              </a:rPr>
              <a:t>Javascript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-Programas </a:t>
            </a:r>
            <a:r>
              <a:rPr lang="es-ES" dirty="0" err="1" smtClean="0">
                <a:solidFill>
                  <a:schemeClr val="tx1"/>
                </a:solidFill>
              </a:rPr>
              <a:t>Ofimaticos</a:t>
            </a:r>
            <a:endParaRPr lang="es-E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  <a:endParaRPr lang="es-ES" sz="11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1"/>
                </a:solidFill>
              </a:rPr>
              <a:t>Beneficiario del programa Misión TIC enfocado hacia el desarrollo web.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4" name="AutoShape 4" descr="HTML, CSS y JavaScript. Lenguajes para el desarrollo de páginas web -  Geoinno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2" name="Picture 8" descr="P92 IT Solutions - HTML, CSS and JavaScrip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" t="23077" r="9895" b="25640"/>
          <a:stretch/>
        </p:blipFill>
        <p:spPr bwMode="auto">
          <a:xfrm>
            <a:off x="431226" y="1377950"/>
            <a:ext cx="2680872" cy="11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iénes son los mejores chefs mexicanos? – El Financier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0" y="361717"/>
            <a:ext cx="1366659" cy="99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ómo ganar una partida de ajedrez en sólo dos jugada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89" y="384900"/>
            <a:ext cx="1351671" cy="99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60;p13"/>
          <p:cNvSpPr txBox="1"/>
          <p:nvPr/>
        </p:nvSpPr>
        <p:spPr>
          <a:xfrm>
            <a:off x="431226" y="3436140"/>
            <a:ext cx="271653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>
                <a:solidFill>
                  <a:srgbClr val="006666"/>
                </a:solidFill>
              </a:rPr>
              <a:t>-Chef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>
                <a:solidFill>
                  <a:srgbClr val="006666"/>
                </a:solidFill>
              </a:rPr>
              <a:t>-Ciencia de datos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>
                <a:solidFill>
                  <a:srgbClr val="006666"/>
                </a:solidFill>
              </a:rPr>
              <a:t>-Desarrollador web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</a:endParaRPr>
          </a:p>
        </p:txBody>
      </p:sp>
      <p:sp>
        <p:nvSpPr>
          <p:cNvPr id="26" name="Google Shape;60;p13"/>
          <p:cNvSpPr txBox="1"/>
          <p:nvPr/>
        </p:nvSpPr>
        <p:spPr>
          <a:xfrm>
            <a:off x="6198490" y="2948110"/>
            <a:ext cx="2716530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1"/>
                </a:solidFill>
              </a:rPr>
              <a:t>Aprender sobre el desarrollo de aplicaciones móviles y consolidar conocimientos generales que ya tengo sobre desarrollo web para ampliar mi portafolio y poder tener una hoja de vida mas atractiva para el mundo laboral.</a:t>
            </a: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1038" name="Picture 14" descr="https://instagram.fbog19-1.fna.fbcdn.net/v/t51.2885-19/119436479_824500714753170_661227150738881541_n.jpg?stp=dst-jpg_s150x150&amp;_nc_ht=instagram.fbog19-1.fna.fbcdn.net&amp;_nc_cat=106&amp;_nc_ohc=6WaD4mkYmuQAX9opSrG&amp;edm=ACWDqb8BAAAA&amp;ccb=7-5&amp;oh=00_AfDRjS5a0gJJeHySwInrCJQWtG5BVlkBI8Mq7kGPOpyUiA&amp;oe=64728DA9&amp;_nc_sid=64016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09759" y="625668"/>
            <a:ext cx="1858251" cy="18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86</Words>
  <Application>Microsoft Office PowerPoint</Application>
  <PresentationFormat>Presentación en pantalla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</dc:creator>
  <cp:lastModifiedBy>NICOLAS</cp:lastModifiedBy>
  <cp:revision>3</cp:revision>
  <dcterms:created xsi:type="dcterms:W3CDTF">2023-05-23T08:41:29Z</dcterms:created>
  <dcterms:modified xsi:type="dcterms:W3CDTF">2023-05-23T11:54:58Z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246E6C9AFBCC498E91A2B6A521BF8EE8</vt:lpwstr>
  </property>
  <property fmtid="{D5CDD505-2E9C-101B-9397-08002B2CF9AE}" pid="3" name="KSOProductBuildVer">
    <vt:lpwstr>1033-11.2.0.11537</vt:lpwstr>
  </property>
</Properties>
</file>