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84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6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6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e2cbc32b9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e2cbc32b9d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94375" y="358575"/>
            <a:ext cx="2717100" cy="21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dirty="0"/>
              <a:t>Resolver Problemas.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dirty="0"/>
              <a:t>Participar en maratones.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dirty="0"/>
              <a:t>Aprender cosas nuevas cada día.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  <p:sp>
        <p:nvSpPr>
          <p:cNvPr id="55" name="Google Shape;55;p13"/>
          <p:cNvSpPr txBox="1"/>
          <p:nvPr/>
        </p:nvSpPr>
        <p:spPr>
          <a:xfrm>
            <a:off x="252925" y="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006666"/>
                </a:solidFill>
              </a:rPr>
              <a:t>Lo que me </a:t>
            </a:r>
            <a:r>
              <a:rPr lang="en-US" sz="1300" dirty="0" err="1">
                <a:solidFill>
                  <a:srgbClr val="006666"/>
                </a:solidFill>
              </a:rPr>
              <a:t>apasiona</a:t>
            </a:r>
            <a:endParaRPr lang="en-US" sz="1300" dirty="0">
              <a:solidFill>
                <a:srgbClr val="006666"/>
              </a:solidFill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6169065" y="2912455"/>
            <a:ext cx="2717100" cy="21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5668010" y="2498725"/>
            <a:ext cx="3760470" cy="633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006666"/>
                </a:solidFill>
              </a:rPr>
              <a:t>¿Que expectativas tengo del curso? </a:t>
            </a:r>
            <a:endParaRPr>
              <a:solidFill>
                <a:srgbClr val="00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072000" y="2391800"/>
            <a:ext cx="3000000" cy="89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</a:rPr>
              <a:t>Me </a:t>
            </a:r>
            <a:r>
              <a:rPr lang="en-US" b="1" dirty="0" err="1">
                <a:solidFill>
                  <a:schemeClr val="dk1"/>
                </a:solidFill>
              </a:rPr>
              <a:t>gusta</a:t>
            </a:r>
            <a:r>
              <a:rPr lang="en-US" b="1" dirty="0">
                <a:solidFill>
                  <a:schemeClr val="dk1"/>
                </a:solidFill>
              </a:rPr>
              <a:t> que me </a:t>
            </a:r>
            <a:r>
              <a:rPr lang="en-US" b="1" dirty="0" err="1">
                <a:solidFill>
                  <a:schemeClr val="dk1"/>
                </a:solidFill>
              </a:rPr>
              <a:t>llamen</a:t>
            </a:r>
            <a:r>
              <a:rPr lang="en-US" b="1" dirty="0">
                <a:solidFill>
                  <a:schemeClr val="dk1"/>
                </a:solidFill>
              </a:rPr>
              <a:t>…  </a:t>
            </a:r>
            <a:endParaRPr b="1" dirty="0">
              <a:solidFill>
                <a:schemeClr val="dk1"/>
              </a:solidFill>
              <a:highlight>
                <a:srgbClr val="00FFFF"/>
              </a:highlight>
            </a:endParaRPr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rgbClr val="0070C0"/>
                </a:solidFill>
              </a:rPr>
              <a:t>Ruth</a:t>
            </a:r>
            <a:endParaRPr b="1" dirty="0">
              <a:solidFill>
                <a:srgbClr val="0070C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394360" y="3003260"/>
            <a:ext cx="2717100" cy="21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dk1"/>
                </a:solidFill>
              </a:rPr>
              <a:t>Estudiante de Ingeniería de Sistemas</a:t>
            </a:r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686800" y="4686300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228980" y="2650640"/>
            <a:ext cx="3000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6666"/>
                </a:solidFill>
              </a:rPr>
              <a:t>Mi Ocupación ó Hobbie</a:t>
            </a:r>
            <a:endParaRPr>
              <a:solidFill>
                <a:srgbClr val="00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14350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59;p13"/>
          <p:cNvSpPr/>
          <p:nvPr/>
        </p:nvSpPr>
        <p:spPr>
          <a:xfrm>
            <a:off x="6169700" y="358485"/>
            <a:ext cx="2717100" cy="21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8610600" y="0"/>
            <a:ext cx="5334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0;p13"/>
          <p:cNvSpPr txBox="1"/>
          <p:nvPr/>
        </p:nvSpPr>
        <p:spPr>
          <a:xfrm>
            <a:off x="6160770" y="287434"/>
            <a:ext cx="2716530" cy="2290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006666"/>
                </a:solidFill>
              </a:rPr>
              <a:t>¿Cuales son los programas que mas uso?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>
                <a:solidFill>
                  <a:schemeClr val="dk1"/>
                </a:solidFill>
              </a:rPr>
              <a:t>Office 365, visual </a:t>
            </a:r>
            <a:r>
              <a:rPr lang="es-ES" sz="1100" dirty="0" err="1">
                <a:solidFill>
                  <a:schemeClr val="dk1"/>
                </a:solidFill>
              </a:rPr>
              <a:t>code</a:t>
            </a:r>
            <a:r>
              <a:rPr lang="es-ES" sz="1100" dirty="0">
                <a:solidFill>
                  <a:schemeClr val="dk1"/>
                </a:solidFill>
              </a:rPr>
              <a:t> y </a:t>
            </a:r>
            <a:r>
              <a:rPr lang="es-ES" sz="1100" dirty="0" err="1">
                <a:solidFill>
                  <a:schemeClr val="dk1"/>
                </a:solidFill>
              </a:rPr>
              <a:t>bolc</a:t>
            </a:r>
            <a:r>
              <a:rPr lang="es-ES" sz="1100" dirty="0">
                <a:solidFill>
                  <a:schemeClr val="dk1"/>
                </a:solidFill>
              </a:rPr>
              <a:t> de notas.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rgbClr val="006666"/>
                </a:solidFill>
              </a:rPr>
              <a:t>Mi experiencia tecnológica:</a:t>
            </a:r>
            <a:r>
              <a:rPr lang="es-ES" sz="1100" dirty="0">
                <a:solidFill>
                  <a:schemeClr val="dk1"/>
                </a:solidFill>
              </a:rPr>
              <a:t>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>
                <a:solidFill>
                  <a:schemeClr val="dk1"/>
                </a:solidFill>
              </a:rPr>
              <a:t>Conozco la programación desde el 2018, ya que aprendí a programar en esa año en Java y desde entonces he intentado aprender nuevos lenguajes de programación.</a:t>
            </a:r>
          </a:p>
        </p:txBody>
      </p:sp>
      <p:pic>
        <p:nvPicPr>
          <p:cNvPr id="5" name="Imagen 4" descr="Mujer de cabello largo sonriendo&#10;&#10;Descripción generada automáticamente">
            <a:extLst>
              <a:ext uri="{FF2B5EF4-FFF2-40B4-BE49-F238E27FC236}">
                <a16:creationId xmlns:a16="http://schemas.microsoft.com/office/drawing/2014/main" id="{F11ACF14-87F9-6C90-39B1-58390FC0CE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9410" y="427831"/>
            <a:ext cx="1425179" cy="190023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Google Shape;60;p13">
            <a:extLst>
              <a:ext uri="{FF2B5EF4-FFF2-40B4-BE49-F238E27FC236}">
                <a16:creationId xmlns:a16="http://schemas.microsoft.com/office/drawing/2014/main" id="{74283560-2BC4-4410-588C-B69864C36F52}"/>
              </a:ext>
            </a:extLst>
          </p:cNvPr>
          <p:cNvSpPr txBox="1"/>
          <p:nvPr/>
        </p:nvSpPr>
        <p:spPr>
          <a:xfrm>
            <a:off x="6198870" y="3466879"/>
            <a:ext cx="2716530" cy="963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>
                <a:solidFill>
                  <a:srgbClr val="006666"/>
                </a:solidFill>
              </a:rPr>
              <a:t>No poseo conocimientos en programación móvil, </a:t>
            </a:r>
            <a:r>
              <a:rPr lang="es-ES" sz="1100">
                <a:solidFill>
                  <a:srgbClr val="006666"/>
                </a:solidFill>
              </a:rPr>
              <a:t>sin embargo, </a:t>
            </a:r>
            <a:r>
              <a:rPr lang="es-ES" sz="1100" dirty="0">
                <a:solidFill>
                  <a:srgbClr val="006666"/>
                </a:solidFill>
              </a:rPr>
              <a:t>he realizado programación de paginas web con JavaScript.</a:t>
            </a:r>
            <a:endParaRPr lang="es-ES" sz="11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110</Words>
  <Application>Microsoft Office PowerPoint</Application>
  <PresentationFormat>Presentación en pantalla (16:9)</PresentationFormat>
  <Paragraphs>15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>RUTH YIBETH LIZCANO PRADA</cp:lastModifiedBy>
  <cp:revision>7</cp:revision>
  <dcterms:created xsi:type="dcterms:W3CDTF">2023-05-23T08:41:29Z</dcterms:created>
  <dcterms:modified xsi:type="dcterms:W3CDTF">2023-05-23T11:57:18Z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DC6D241762C049EAAD97E5346BB3E471</vt:lpwstr>
  </property>
  <property fmtid="{D5CDD505-2E9C-101B-9397-08002B2CF9AE}" pid="3" name="KSOProductBuildVer">
    <vt:lpwstr>1033-11.2.0.11537</vt:lpwstr>
  </property>
</Properties>
</file>