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2845753" y="2166620"/>
            <a:ext cx="6500495" cy="2524760"/>
            <a:chOff x="2854" y="1968"/>
            <a:chExt cx="10237" cy="3976"/>
          </a:xfrm>
        </p:grpSpPr>
        <p:sp>
          <p:nvSpPr>
            <p:cNvPr id="5" name="圆角矩形 4"/>
            <p:cNvSpPr/>
            <p:nvPr/>
          </p:nvSpPr>
          <p:spPr>
            <a:xfrm>
              <a:off x="2854" y="3693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地震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617" y="2536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成灾地震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617" y="4808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未成灾地震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5872" y="3125"/>
              <a:ext cx="614" cy="2230"/>
            </a:xfrm>
            <a:prstGeom prst="leftBrace">
              <a:avLst>
                <a:gd name="adj1" fmla="val 8333"/>
                <a:gd name="adj2" fmla="val 5098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205" y="1968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发生频率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205" y="3125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人员伤亡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财产损失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2" name="肘形连接符 11"/>
            <p:cNvCxnSpPr>
              <a:stCxn id="7" idx="3"/>
              <a:endCxn id="10" idx="1"/>
            </p:cNvCxnSpPr>
            <p:nvPr/>
          </p:nvCxnSpPr>
          <p:spPr>
            <a:xfrm flipV="1">
              <a:off x="9503" y="2536"/>
              <a:ext cx="702" cy="568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3" name="肘形连接符 12"/>
            <p:cNvCxnSpPr>
              <a:stCxn id="7" idx="3"/>
              <a:endCxn id="11" idx="1"/>
            </p:cNvCxnSpPr>
            <p:nvPr/>
          </p:nvCxnSpPr>
          <p:spPr>
            <a:xfrm>
              <a:off x="9503" y="3104"/>
              <a:ext cx="702" cy="589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10205" y="4808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零损失样本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箭头连接符 14"/>
            <p:cNvCxnSpPr>
              <a:stCxn id="8" idx="3"/>
              <a:endCxn id="14" idx="1"/>
            </p:cNvCxnSpPr>
            <p:nvPr/>
          </p:nvCxnSpPr>
          <p:spPr>
            <a:xfrm>
              <a:off x="9503" y="5376"/>
              <a:ext cx="70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6392545" y="2839720"/>
            <a:ext cx="1473835" cy="461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概率</a:t>
            </a:r>
            <a:r>
              <a:rPr lang="en-US" altLang="zh-CN">
                <a:solidFill>
                  <a:schemeClr val="tx1"/>
                </a:solidFill>
              </a:rPr>
              <a:t>81.58</a:t>
            </a:r>
            <a:r>
              <a:rPr lang="en-US" altLang="zh-CN">
                <a:solidFill>
                  <a:schemeClr val="tx1"/>
                </a:solidFill>
              </a:rPr>
              <a:t>%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58820" y="3643630"/>
            <a:ext cx="1473835" cy="461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概率</a:t>
            </a:r>
            <a:r>
              <a:rPr lang="en-US" altLang="zh-CN">
                <a:solidFill>
                  <a:schemeClr val="tx1"/>
                </a:solidFill>
              </a:rPr>
              <a:t>76.44</a:t>
            </a:r>
            <a:r>
              <a:rPr lang="en-US" altLang="zh-CN">
                <a:solidFill>
                  <a:schemeClr val="tx1"/>
                </a:solidFill>
              </a:rPr>
              <a:t>%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92545" y="1231900"/>
            <a:ext cx="1473835" cy="461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概率</a:t>
            </a:r>
            <a:r>
              <a:rPr lang="en-US" altLang="zh-CN">
                <a:solidFill>
                  <a:schemeClr val="tx1"/>
                </a:solidFill>
              </a:rPr>
              <a:t>18.42</a:t>
            </a:r>
            <a:r>
              <a:rPr lang="en-US" altLang="zh-CN">
                <a:solidFill>
                  <a:schemeClr val="tx1"/>
                </a:solidFill>
              </a:rPr>
              <a:t>%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8820" y="2036445"/>
            <a:ext cx="1473835" cy="461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概率</a:t>
            </a:r>
            <a:r>
              <a:rPr lang="en-US" altLang="zh-CN">
                <a:solidFill>
                  <a:schemeClr val="tx1"/>
                </a:solidFill>
              </a:rPr>
              <a:t>23.56%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800225" y="2668905"/>
            <a:ext cx="2084070" cy="8039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级以上地震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972050" y="1864995"/>
            <a:ext cx="2084070" cy="8039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级以上地震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972050" y="3472815"/>
            <a:ext cx="2084070" cy="8039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级以内</a:t>
            </a:r>
            <a:r>
              <a:rPr lang="zh-CN" altLang="en-US"/>
              <a:t>地震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053705" y="1061085"/>
            <a:ext cx="2084070" cy="8039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级以上地震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3884295" y="2266950"/>
            <a:ext cx="1087755" cy="80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 flipV="1">
            <a:off x="7056120" y="1463040"/>
            <a:ext cx="997585" cy="80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3884295" y="3070860"/>
            <a:ext cx="1087755" cy="80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053705" y="2668905"/>
            <a:ext cx="2084070" cy="8039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级以上</a:t>
            </a:r>
            <a:r>
              <a:rPr lang="en-US" altLang="zh-CN"/>
              <a:t>4</a:t>
            </a:r>
            <a:r>
              <a:rPr lang="zh-CN" altLang="en-US"/>
              <a:t>级以内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5" idx="3"/>
            <a:endCxn id="15" idx="1"/>
          </p:cNvCxnSpPr>
          <p:nvPr/>
        </p:nvCxnSpPr>
        <p:spPr>
          <a:xfrm>
            <a:off x="7056120" y="2266950"/>
            <a:ext cx="997585" cy="80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Qingwei</dc:creator>
  <cp:lastModifiedBy>老托尼</cp:lastModifiedBy>
  <cp:revision>124</cp:revision>
  <dcterms:created xsi:type="dcterms:W3CDTF">2017-08-03T09:01:00Z</dcterms:created>
  <dcterms:modified xsi:type="dcterms:W3CDTF">2018-03-27T08:00:51Z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