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2845753" y="2166620"/>
            <a:ext cx="6500495" cy="2524760"/>
            <a:chOff x="2854" y="1968"/>
            <a:chExt cx="10237" cy="3976"/>
          </a:xfrm>
        </p:grpSpPr>
        <p:sp>
          <p:nvSpPr>
            <p:cNvPr id="5" name="圆角矩形 4"/>
            <p:cNvSpPr/>
            <p:nvPr/>
          </p:nvSpPr>
          <p:spPr>
            <a:xfrm>
              <a:off x="2854" y="3693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地震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617" y="2536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成灾地震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617" y="4808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未成灾地震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5872" y="3125"/>
              <a:ext cx="614" cy="2230"/>
            </a:xfrm>
            <a:prstGeom prst="leftBrace">
              <a:avLst>
                <a:gd name="adj1" fmla="val 8333"/>
                <a:gd name="adj2" fmla="val 5098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205" y="1968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发生频率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205" y="3125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人员伤亡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财产损失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2" name="肘形连接符 11"/>
            <p:cNvCxnSpPr>
              <a:stCxn id="7" idx="3"/>
              <a:endCxn id="10" idx="1"/>
            </p:cNvCxnSpPr>
            <p:nvPr/>
          </p:nvCxnSpPr>
          <p:spPr>
            <a:xfrm flipV="1">
              <a:off x="9503" y="2536"/>
              <a:ext cx="702" cy="568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3" name="肘形连接符 12"/>
            <p:cNvCxnSpPr>
              <a:stCxn id="7" idx="3"/>
              <a:endCxn id="11" idx="1"/>
            </p:cNvCxnSpPr>
            <p:nvPr/>
          </p:nvCxnSpPr>
          <p:spPr>
            <a:xfrm>
              <a:off x="9503" y="3104"/>
              <a:ext cx="702" cy="589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10205" y="4808"/>
              <a:ext cx="2886" cy="1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零损失样本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箭头连接符 14"/>
            <p:cNvCxnSpPr>
              <a:stCxn id="8" idx="3"/>
              <a:endCxn id="14" idx="1"/>
            </p:cNvCxnSpPr>
            <p:nvPr/>
          </p:nvCxnSpPr>
          <p:spPr>
            <a:xfrm>
              <a:off x="9503" y="5376"/>
              <a:ext cx="70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Qingwei</dc:creator>
  <cp:lastModifiedBy>老托尼</cp:lastModifiedBy>
  <cp:revision>123</cp:revision>
  <dcterms:created xsi:type="dcterms:W3CDTF">2017-08-03T09:01:00Z</dcterms:created>
  <dcterms:modified xsi:type="dcterms:W3CDTF">2018-03-19T03:24:13Z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