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99"/>
    <a:srgbClr val="800080"/>
    <a:srgbClr val="660066"/>
    <a:srgbClr val="99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60" d="100"/>
          <a:sy n="60" d="100"/>
        </p:scale>
        <p:origin x="81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06AE1-E915-44A8-B275-3FC696A43F78}" type="datetimeFigureOut">
              <a:rPr lang="es-MX" smtClean="0"/>
              <a:t>29/08/2016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2115C-A6C4-4C3B-80E1-388633B49B5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04255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06AE1-E915-44A8-B275-3FC696A43F78}" type="datetimeFigureOut">
              <a:rPr lang="es-MX" smtClean="0"/>
              <a:t>29/08/2016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2115C-A6C4-4C3B-80E1-388633B49B5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54236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06AE1-E915-44A8-B275-3FC696A43F78}" type="datetimeFigureOut">
              <a:rPr lang="es-MX" smtClean="0"/>
              <a:t>29/08/2016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2115C-A6C4-4C3B-80E1-388633B49B5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68636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06AE1-E915-44A8-B275-3FC696A43F78}" type="datetimeFigureOut">
              <a:rPr lang="es-MX" smtClean="0"/>
              <a:t>29/08/2016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2115C-A6C4-4C3B-80E1-388633B49B5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97100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06AE1-E915-44A8-B275-3FC696A43F78}" type="datetimeFigureOut">
              <a:rPr lang="es-MX" smtClean="0"/>
              <a:t>29/08/2016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2115C-A6C4-4C3B-80E1-388633B49B5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30010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06AE1-E915-44A8-B275-3FC696A43F78}" type="datetimeFigureOut">
              <a:rPr lang="es-MX" smtClean="0"/>
              <a:t>29/08/2016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2115C-A6C4-4C3B-80E1-388633B49B5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30284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06AE1-E915-44A8-B275-3FC696A43F78}" type="datetimeFigureOut">
              <a:rPr lang="es-MX" smtClean="0"/>
              <a:t>29/08/2016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2115C-A6C4-4C3B-80E1-388633B49B5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8303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06AE1-E915-44A8-B275-3FC696A43F78}" type="datetimeFigureOut">
              <a:rPr lang="es-MX" smtClean="0"/>
              <a:t>29/08/2016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2115C-A6C4-4C3B-80E1-388633B49B5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72587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06AE1-E915-44A8-B275-3FC696A43F78}" type="datetimeFigureOut">
              <a:rPr lang="es-MX" smtClean="0"/>
              <a:t>29/08/2016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2115C-A6C4-4C3B-80E1-388633B49B5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61576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06AE1-E915-44A8-B275-3FC696A43F78}" type="datetimeFigureOut">
              <a:rPr lang="es-MX" smtClean="0"/>
              <a:t>29/08/2016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2115C-A6C4-4C3B-80E1-388633B49B5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55688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06AE1-E915-44A8-B275-3FC696A43F78}" type="datetimeFigureOut">
              <a:rPr lang="es-MX" smtClean="0"/>
              <a:t>29/08/2016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2115C-A6C4-4C3B-80E1-388633B49B5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81531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806AE1-E915-44A8-B275-3FC696A43F78}" type="datetimeFigureOut">
              <a:rPr lang="es-MX" smtClean="0"/>
              <a:t>29/08/2016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42115C-A6C4-4C3B-80E1-388633B49B5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43544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adroTexto 9"/>
          <p:cNvSpPr txBox="1"/>
          <p:nvPr/>
        </p:nvSpPr>
        <p:spPr>
          <a:xfrm>
            <a:off x="243839" y="733132"/>
            <a:ext cx="4679455" cy="369332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>
            <a:defPPr>
              <a:defRPr lang="es-MX"/>
            </a:defPPr>
            <a:lvl1pPr>
              <a:defRPr b="1">
                <a:solidFill>
                  <a:schemeClr val="bg1"/>
                </a:solidFill>
              </a:defRPr>
            </a:lvl1pPr>
          </a:lstStyle>
          <a:p>
            <a:pPr algn="r"/>
            <a:r>
              <a:rPr lang="es-MX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Somos tu área de sistemas</a:t>
            </a:r>
            <a:endParaRPr lang="es-MX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243840" y="174568"/>
            <a:ext cx="4679455" cy="646331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>
            <a:defPPr>
              <a:defRPr lang="es-MX"/>
            </a:defPPr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s-MX" sz="36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1stBit Consultores en TI</a:t>
            </a:r>
            <a:endParaRPr lang="es-MX" sz="36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2" name="Conector recto 11"/>
          <p:cNvCxnSpPr/>
          <p:nvPr/>
        </p:nvCxnSpPr>
        <p:spPr>
          <a:xfrm>
            <a:off x="295272" y="738270"/>
            <a:ext cx="4572000" cy="0"/>
          </a:xfrm>
          <a:prstGeom prst="line">
            <a:avLst/>
          </a:prstGeom>
          <a:solidFill>
            <a:srgbClr val="7030A0"/>
          </a:solidFill>
          <a:ln w="38100">
            <a:solidFill>
              <a:schemeClr val="bg1"/>
            </a:solidFill>
            <a:prstDash val="solid"/>
          </a:ln>
        </p:spPr>
      </p:cxn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182" y="157010"/>
            <a:ext cx="3540054" cy="810994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182" y="1102464"/>
            <a:ext cx="3905617" cy="808231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6145" y="1506579"/>
            <a:ext cx="4312555" cy="5182632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243839" y="1366819"/>
            <a:ext cx="1296203" cy="646331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>
            <a:defPPr>
              <a:defRPr lang="es-MX"/>
            </a:defPPr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s-MX" sz="36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1stBit</a:t>
            </a:r>
            <a:endParaRPr lang="es-MX" sz="36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2211735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805</TotalTime>
  <Words>10</Words>
  <Application>Microsoft Office PowerPoint</Application>
  <PresentationFormat>Panorámica</PresentationFormat>
  <Paragraphs>3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HP</dc:creator>
  <cp:lastModifiedBy>HP</cp:lastModifiedBy>
  <cp:revision>11</cp:revision>
  <dcterms:created xsi:type="dcterms:W3CDTF">2016-08-16T14:08:37Z</dcterms:created>
  <dcterms:modified xsi:type="dcterms:W3CDTF">2016-08-29T13:37:17Z</dcterms:modified>
</cp:coreProperties>
</file>