
<file path=[Content_Types].xml><?xml version="1.0" encoding="utf-8"?>
<Types xmlns="http://schemas.openxmlformats.org/package/2006/content-types">
  <Default Extension="png" ContentType="image/png"/>
  <Default Extension="jpe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FFFFFF"/>
    <a:srgbClr val="800080"/>
    <a:srgbClr val="660066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80" d="100"/>
          <a:sy n="80" d="100"/>
        </p:scale>
        <p:origin x="750" y="-180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6AE1-E915-44A8-B275-3FC696A43F78}" type="datetimeFigureOut">
              <a:rPr lang="es-MX" smtClean="0"/>
              <a:t>16/08/2016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115C-A6C4-4C3B-80E1-388633B49B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774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6AE1-E915-44A8-B275-3FC696A43F78}" type="datetimeFigureOut">
              <a:rPr lang="es-MX" smtClean="0"/>
              <a:t>16/08/2016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115C-A6C4-4C3B-80E1-388633B49B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582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6AE1-E915-44A8-B275-3FC696A43F78}" type="datetimeFigureOut">
              <a:rPr lang="es-MX" smtClean="0"/>
              <a:t>16/08/2016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115C-A6C4-4C3B-80E1-388633B49B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093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6AE1-E915-44A8-B275-3FC696A43F78}" type="datetimeFigureOut">
              <a:rPr lang="es-MX" smtClean="0"/>
              <a:t>16/08/2016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115C-A6C4-4C3B-80E1-388633B49B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694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6AE1-E915-44A8-B275-3FC696A43F78}" type="datetimeFigureOut">
              <a:rPr lang="es-MX" smtClean="0"/>
              <a:t>16/08/2016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115C-A6C4-4C3B-80E1-388633B49B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432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6AE1-E915-44A8-B275-3FC696A43F78}" type="datetimeFigureOut">
              <a:rPr lang="es-MX" smtClean="0"/>
              <a:t>16/08/2016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115C-A6C4-4C3B-80E1-388633B49B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625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6AE1-E915-44A8-B275-3FC696A43F78}" type="datetimeFigureOut">
              <a:rPr lang="es-MX" smtClean="0"/>
              <a:t>16/08/2016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115C-A6C4-4C3B-80E1-388633B49B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339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6AE1-E915-44A8-B275-3FC696A43F78}" type="datetimeFigureOut">
              <a:rPr lang="es-MX" smtClean="0"/>
              <a:t>16/08/2016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115C-A6C4-4C3B-80E1-388633B49B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599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6AE1-E915-44A8-B275-3FC696A43F78}" type="datetimeFigureOut">
              <a:rPr lang="es-MX" smtClean="0"/>
              <a:t>16/08/2016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115C-A6C4-4C3B-80E1-388633B49B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179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6AE1-E915-44A8-B275-3FC696A43F78}" type="datetimeFigureOut">
              <a:rPr lang="es-MX" smtClean="0"/>
              <a:t>16/08/2016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115C-A6C4-4C3B-80E1-388633B49B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618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6AE1-E915-44A8-B275-3FC696A43F78}" type="datetimeFigureOut">
              <a:rPr lang="es-MX" smtClean="0"/>
              <a:t>16/08/2016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115C-A6C4-4C3B-80E1-388633B49B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446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06AE1-E915-44A8-B275-3FC696A43F78}" type="datetimeFigureOut">
              <a:rPr lang="es-MX" smtClean="0"/>
              <a:t>16/08/2016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2115C-A6C4-4C3B-80E1-388633B49B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600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537" y="5426242"/>
            <a:ext cx="2990781" cy="197637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15594" y="955040"/>
            <a:ext cx="6308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rgbClr val="7030A0"/>
                </a:solidFill>
              </a:rPr>
              <a:t>Somos </a:t>
            </a:r>
            <a:r>
              <a:rPr lang="es-MX" sz="2000" b="1" dirty="0" smtClean="0">
                <a:solidFill>
                  <a:srgbClr val="7030A0"/>
                </a:solidFill>
              </a:rPr>
              <a:t>desarrolladores e integradores </a:t>
            </a:r>
            <a:r>
              <a:rPr lang="es-MX" sz="2000" b="1" dirty="0">
                <a:solidFill>
                  <a:srgbClr val="7030A0"/>
                </a:solidFill>
              </a:rPr>
              <a:t>de tecnología móvil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82" y="0"/>
            <a:ext cx="4463036" cy="102244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293080" y="1355150"/>
            <a:ext cx="3331239" cy="3970318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Lectura de código de barras:</a:t>
            </a:r>
          </a:p>
          <a:p>
            <a:endParaRPr lang="es-MX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1" dirty="0" smtClean="0">
                <a:solidFill>
                  <a:schemeClr val="bg1"/>
                </a:solidFill>
              </a:rPr>
              <a:t>Captura de inventario.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1" dirty="0" smtClean="0">
                <a:solidFill>
                  <a:schemeClr val="bg1"/>
                </a:solidFill>
              </a:rPr>
              <a:t>Conteos rápidos de inventario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1" dirty="0" smtClean="0">
                <a:solidFill>
                  <a:schemeClr val="bg1"/>
                </a:solidFill>
              </a:rPr>
              <a:t>Reporte de incidencias o fallas en sitio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1" dirty="0" smtClean="0">
                <a:solidFill>
                  <a:schemeClr val="bg1"/>
                </a:solidFill>
              </a:rPr>
              <a:t>Desarrollamos a medida.</a:t>
            </a:r>
          </a:p>
          <a:p>
            <a:r>
              <a:rPr lang="es-MX" b="1" dirty="0" smtClean="0">
                <a:solidFill>
                  <a:schemeClr val="bg1"/>
                </a:solidFill>
              </a:rPr>
              <a:t>      - </a:t>
            </a:r>
            <a:r>
              <a:rPr lang="es-MX" b="1" dirty="0" err="1" smtClean="0">
                <a:solidFill>
                  <a:schemeClr val="bg1"/>
                </a:solidFill>
              </a:rPr>
              <a:t>Tablets</a:t>
            </a:r>
            <a:endParaRPr lang="es-MX" b="1" dirty="0">
              <a:solidFill>
                <a:schemeClr val="bg1"/>
              </a:solidFill>
            </a:endParaRPr>
          </a:p>
          <a:p>
            <a:r>
              <a:rPr lang="es-MX" b="1" dirty="0" smtClean="0">
                <a:solidFill>
                  <a:schemeClr val="bg1"/>
                </a:solidFill>
              </a:rPr>
              <a:t>      - Kiosco </a:t>
            </a:r>
            <a:r>
              <a:rPr lang="es-MX" b="1" dirty="0" err="1" smtClean="0">
                <a:solidFill>
                  <a:schemeClr val="bg1"/>
                </a:solidFill>
              </a:rPr>
              <a:t>touchscreen</a:t>
            </a:r>
            <a:endParaRPr lang="es-MX" b="1" dirty="0" smtClean="0">
              <a:solidFill>
                <a:schemeClr val="bg1"/>
              </a:solidFill>
            </a:endParaRPr>
          </a:p>
          <a:p>
            <a:r>
              <a:rPr lang="es-MX" b="1" dirty="0">
                <a:solidFill>
                  <a:schemeClr val="bg1"/>
                </a:solidFill>
              </a:rPr>
              <a:t> </a:t>
            </a:r>
            <a:r>
              <a:rPr lang="es-MX" b="1" dirty="0" smtClean="0">
                <a:solidFill>
                  <a:schemeClr val="bg1"/>
                </a:solidFill>
              </a:rPr>
              <a:t>     - Terminales Móviles.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86829" y="5658177"/>
            <a:ext cx="3338694" cy="877163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es-MX" sz="1700" b="1" dirty="0" smtClean="0">
                <a:solidFill>
                  <a:schemeClr val="bg1"/>
                </a:solidFill>
              </a:rPr>
              <a:t>Tememos portafolio de aplicaciones y con gusto te hacemos una demostración.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30" y="1379214"/>
            <a:ext cx="2998930" cy="2085194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829" y="3551532"/>
            <a:ext cx="3001732" cy="1556619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186829" y="5192059"/>
            <a:ext cx="3331239" cy="353943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es-MX" sz="1700" b="1" dirty="0" smtClean="0">
                <a:solidFill>
                  <a:schemeClr val="bg1"/>
                </a:solidFill>
              </a:rPr>
              <a:t>Reduce tiempo y costos.</a:t>
            </a:r>
          </a:p>
        </p:txBody>
      </p:sp>
    </p:spTree>
    <p:extLst>
      <p:ext uri="{BB962C8B-B14F-4D97-AF65-F5344CB8AC3E}">
        <p14:creationId xmlns:p14="http://schemas.microsoft.com/office/powerpoint/2010/main" val="242211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665</TotalTime>
  <Words>61</Words>
  <Application>Microsoft Office PowerPoint</Application>
  <PresentationFormat>Carta (216 x 279 mm)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16</cp:revision>
  <dcterms:created xsi:type="dcterms:W3CDTF">2016-08-16T14:08:37Z</dcterms:created>
  <dcterms:modified xsi:type="dcterms:W3CDTF">2016-08-17T01:43:36Z</dcterms:modified>
</cp:coreProperties>
</file>