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2" r:id="rId5"/>
    <p:sldId id="259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0" r:id="rId14"/>
    <p:sldId id="272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161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8D3287-BEBD-9F49-BC56-22AD187AFEBB}" type="doc">
      <dgm:prSet loTypeId="urn:microsoft.com/office/officeart/2005/8/layout/vList2" loCatId="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de-DE"/>
        </a:p>
      </dgm:t>
    </dgm:pt>
    <dgm:pt modelId="{C2263D7D-121E-3943-8611-D0DD40743AA0}">
      <dgm:prSet/>
      <dgm:spPr>
        <a:ln>
          <a:noFill/>
        </a:ln>
      </dgm:spPr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Spielwelt</a:t>
          </a:r>
          <a:endParaRPr lang="de-DE" dirty="0">
            <a:solidFill>
              <a:srgbClr val="000000"/>
            </a:solidFill>
          </a:endParaRPr>
        </a:p>
      </dgm:t>
    </dgm:pt>
    <dgm:pt modelId="{38628E3A-163C-F543-887F-FB54F4B94C17}" type="parTrans" cxnId="{AE59DFE4-B1B3-8044-85FB-51CBE4C98992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C765178C-A35A-1343-8BF2-12A677415C8A}" type="sibTrans" cxnId="{AE59DFE4-B1B3-8044-85FB-51CBE4C98992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A1F09EC1-832F-184B-B1A6-A9A846893F10}">
      <dgm:prSet/>
      <dgm:spPr/>
      <dgm:t>
        <a:bodyPr/>
        <a:lstStyle/>
        <a:p>
          <a:r>
            <a:rPr lang="de-DE" smtClean="0">
              <a:solidFill>
                <a:srgbClr val="000000"/>
              </a:solidFill>
            </a:rPr>
            <a:t>Use Case</a:t>
          </a:r>
          <a:endParaRPr lang="de-DE" dirty="0">
            <a:solidFill>
              <a:srgbClr val="000000"/>
            </a:solidFill>
          </a:endParaRPr>
        </a:p>
      </dgm:t>
    </dgm:pt>
    <dgm:pt modelId="{CC372A09-4011-5F47-9D2D-E05FFDE3A408}" type="parTrans" cxnId="{36A592D7-D430-4C49-BC10-6926B41BD2D5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AA7B9C9B-066A-4B42-8225-3906CFD2532A}" type="sibTrans" cxnId="{36A592D7-D430-4C49-BC10-6926B41BD2D5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FC032F45-C702-F44F-A5DF-1AEC8E683657}">
      <dgm:prSet/>
      <dgm:spPr/>
      <dgm:t>
        <a:bodyPr/>
        <a:lstStyle/>
        <a:p>
          <a:r>
            <a:rPr lang="de-DE" smtClean="0">
              <a:solidFill>
                <a:srgbClr val="000000"/>
              </a:solidFill>
            </a:rPr>
            <a:t>Implementierung</a:t>
          </a:r>
          <a:endParaRPr lang="de-DE" dirty="0">
            <a:solidFill>
              <a:srgbClr val="000000"/>
            </a:solidFill>
          </a:endParaRPr>
        </a:p>
      </dgm:t>
    </dgm:pt>
    <dgm:pt modelId="{BF19B1EF-E7DF-B444-8046-0DB109A0907B}" type="parTrans" cxnId="{11755A5C-91DA-1349-9966-2ABCACDF3DF0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355181BC-A1AE-6543-8895-AE024EC2E862}" type="sibTrans" cxnId="{11755A5C-91DA-1349-9966-2ABCACDF3DF0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C9042CC7-5625-D94C-B0F8-E78BAC8150C4}" type="pres">
      <dgm:prSet presAssocID="{F08D3287-BEBD-9F49-BC56-22AD187AFE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DF8128B-3253-0D4C-B7EC-6BA821E94581}" type="pres">
      <dgm:prSet presAssocID="{C2263D7D-121E-3943-8611-D0DD40743AA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AA05AA-8CFE-644B-A610-C409F3C79580}" type="pres">
      <dgm:prSet presAssocID="{C765178C-A35A-1343-8BF2-12A677415C8A}" presName="spacer" presStyleCnt="0"/>
      <dgm:spPr/>
      <dgm:t>
        <a:bodyPr/>
        <a:lstStyle/>
        <a:p>
          <a:endParaRPr lang="de-DE"/>
        </a:p>
      </dgm:t>
    </dgm:pt>
    <dgm:pt modelId="{66D20C69-28B9-4F44-BA03-A32A664F4ABF}" type="pres">
      <dgm:prSet presAssocID="{A1F09EC1-832F-184B-B1A6-A9A846893F1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8AF810-874A-DD4A-9957-8E5DA4D07EC0}" type="pres">
      <dgm:prSet presAssocID="{AA7B9C9B-066A-4B42-8225-3906CFD2532A}" presName="spacer" presStyleCnt="0"/>
      <dgm:spPr/>
      <dgm:t>
        <a:bodyPr/>
        <a:lstStyle/>
        <a:p>
          <a:endParaRPr lang="de-DE"/>
        </a:p>
      </dgm:t>
    </dgm:pt>
    <dgm:pt modelId="{500B5B37-7E8D-1645-A380-08755AE3FE7A}" type="pres">
      <dgm:prSet presAssocID="{FC032F45-C702-F44F-A5DF-1AEC8E68365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E59DFE4-B1B3-8044-85FB-51CBE4C98992}" srcId="{F08D3287-BEBD-9F49-BC56-22AD187AFEBB}" destId="{C2263D7D-121E-3943-8611-D0DD40743AA0}" srcOrd="0" destOrd="0" parTransId="{38628E3A-163C-F543-887F-FB54F4B94C17}" sibTransId="{C765178C-A35A-1343-8BF2-12A677415C8A}"/>
    <dgm:cxn modelId="{192A8806-9A74-884D-9DD0-AED11ECB64E0}" type="presOf" srcId="{FC032F45-C702-F44F-A5DF-1AEC8E683657}" destId="{500B5B37-7E8D-1645-A380-08755AE3FE7A}" srcOrd="0" destOrd="0" presId="urn:microsoft.com/office/officeart/2005/8/layout/vList2"/>
    <dgm:cxn modelId="{11755A5C-91DA-1349-9966-2ABCACDF3DF0}" srcId="{F08D3287-BEBD-9F49-BC56-22AD187AFEBB}" destId="{FC032F45-C702-F44F-A5DF-1AEC8E683657}" srcOrd="2" destOrd="0" parTransId="{BF19B1EF-E7DF-B444-8046-0DB109A0907B}" sibTransId="{355181BC-A1AE-6543-8895-AE024EC2E862}"/>
    <dgm:cxn modelId="{F70472EF-E6EF-ED46-BFF1-F834B900499E}" type="presOf" srcId="{A1F09EC1-832F-184B-B1A6-A9A846893F10}" destId="{66D20C69-28B9-4F44-BA03-A32A664F4ABF}" srcOrd="0" destOrd="0" presId="urn:microsoft.com/office/officeart/2005/8/layout/vList2"/>
    <dgm:cxn modelId="{36A592D7-D430-4C49-BC10-6926B41BD2D5}" srcId="{F08D3287-BEBD-9F49-BC56-22AD187AFEBB}" destId="{A1F09EC1-832F-184B-B1A6-A9A846893F10}" srcOrd="1" destOrd="0" parTransId="{CC372A09-4011-5F47-9D2D-E05FFDE3A408}" sibTransId="{AA7B9C9B-066A-4B42-8225-3906CFD2532A}"/>
    <dgm:cxn modelId="{79B8DE3D-7D12-C24D-BB4E-CD254E243203}" type="presOf" srcId="{F08D3287-BEBD-9F49-BC56-22AD187AFEBB}" destId="{C9042CC7-5625-D94C-B0F8-E78BAC8150C4}" srcOrd="0" destOrd="0" presId="urn:microsoft.com/office/officeart/2005/8/layout/vList2"/>
    <dgm:cxn modelId="{71452E47-9711-EE40-A9CD-7783F42D4227}" type="presOf" srcId="{C2263D7D-121E-3943-8611-D0DD40743AA0}" destId="{6DF8128B-3253-0D4C-B7EC-6BA821E94581}" srcOrd="0" destOrd="0" presId="urn:microsoft.com/office/officeart/2005/8/layout/vList2"/>
    <dgm:cxn modelId="{BEAF522A-E78C-C54F-AF6F-50696E02BB67}" type="presParOf" srcId="{C9042CC7-5625-D94C-B0F8-E78BAC8150C4}" destId="{6DF8128B-3253-0D4C-B7EC-6BA821E94581}" srcOrd="0" destOrd="0" presId="urn:microsoft.com/office/officeart/2005/8/layout/vList2"/>
    <dgm:cxn modelId="{F2927895-CA62-D542-801E-2334213ED4E0}" type="presParOf" srcId="{C9042CC7-5625-D94C-B0F8-E78BAC8150C4}" destId="{94AA05AA-8CFE-644B-A610-C409F3C79580}" srcOrd="1" destOrd="0" presId="urn:microsoft.com/office/officeart/2005/8/layout/vList2"/>
    <dgm:cxn modelId="{7545E06F-7B9F-B149-AF97-7CB2DB54ECFF}" type="presParOf" srcId="{C9042CC7-5625-D94C-B0F8-E78BAC8150C4}" destId="{66D20C69-28B9-4F44-BA03-A32A664F4ABF}" srcOrd="2" destOrd="0" presId="urn:microsoft.com/office/officeart/2005/8/layout/vList2"/>
    <dgm:cxn modelId="{B81C4CBC-9E09-154F-B5AC-0AD5756FC23B}" type="presParOf" srcId="{C9042CC7-5625-D94C-B0F8-E78BAC8150C4}" destId="{A38AF810-874A-DD4A-9957-8E5DA4D07EC0}" srcOrd="3" destOrd="0" presId="urn:microsoft.com/office/officeart/2005/8/layout/vList2"/>
    <dgm:cxn modelId="{9DF2BDBA-6419-6744-9665-9BB71C9880F4}" type="presParOf" srcId="{C9042CC7-5625-D94C-B0F8-E78BAC8150C4}" destId="{500B5B37-7E8D-1645-A380-08755AE3FE7A}" srcOrd="4" destOrd="0" presId="urn:microsoft.com/office/officeart/2005/8/layout/vList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8128B-3253-0D4C-B7EC-6BA821E94581}">
      <dsp:nvSpPr>
        <dsp:cNvPr id="0" name=""/>
        <dsp:cNvSpPr/>
      </dsp:nvSpPr>
      <dsp:spPr>
        <a:xfrm>
          <a:off x="0" y="9081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dirty="0" smtClean="0">
              <a:solidFill>
                <a:srgbClr val="000000"/>
              </a:solidFill>
            </a:rPr>
            <a:t>Spielwelt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64111"/>
        <a:ext cx="7500416" cy="1017235"/>
      </dsp:txXfrm>
    </dsp:sp>
    <dsp:sp modelId="{66D20C69-28B9-4F44-BA03-A32A664F4ABF}">
      <dsp:nvSpPr>
        <dsp:cNvPr id="0" name=""/>
        <dsp:cNvSpPr/>
      </dsp:nvSpPr>
      <dsp:spPr>
        <a:xfrm>
          <a:off x="0" y="1271736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smtClean="0">
              <a:solidFill>
                <a:srgbClr val="000000"/>
              </a:solidFill>
            </a:rPr>
            <a:t>Use Case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1326766"/>
        <a:ext cx="7500416" cy="1017235"/>
      </dsp:txXfrm>
    </dsp:sp>
    <dsp:sp modelId="{500B5B37-7E8D-1645-A380-08755AE3FE7A}">
      <dsp:nvSpPr>
        <dsp:cNvPr id="0" name=""/>
        <dsp:cNvSpPr/>
      </dsp:nvSpPr>
      <dsp:spPr>
        <a:xfrm>
          <a:off x="0" y="2534391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smtClean="0">
              <a:solidFill>
                <a:srgbClr val="000000"/>
              </a:solidFill>
            </a:rPr>
            <a:t>Implementierung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2589421"/>
        <a:ext cx="7500416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67466-E0D7-FD4B-BBEF-602BF6B185FF}" type="datetimeFigureOut">
              <a:rPr lang="de-DE" smtClean="0"/>
              <a:t>03.11.11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02C27-43FD-3A42-AF0F-8FCD144E9A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229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CF69D-E791-E447-927B-A50D3ED4596D}" type="datetimeFigureOut">
              <a:rPr lang="de-DE" smtClean="0"/>
              <a:t>03.11.11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766F0-CE08-5549-8B9A-6DE57C03B1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12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81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b" anchorCtr="0">
            <a:normAutofit/>
          </a:bodyPr>
          <a:lstStyle>
            <a:lvl1pPr marL="0" indent="0" algn="r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E4C40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E4C40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3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2"/>
        </a:buClr>
        <a:buSzPct val="100000"/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Star Greg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Britta Jochum, Julia Lakatos, Philipp Mail, </a:t>
            </a:r>
          </a:p>
          <a:p>
            <a:r>
              <a:rPr lang="de-DE" dirty="0" smtClean="0"/>
              <a:t>Jan Schlenker, Marcel </a:t>
            </a:r>
            <a:r>
              <a:rPr lang="de-DE" dirty="0" err="1" smtClean="0"/>
              <a:t>Steinleitner</a:t>
            </a:r>
            <a:r>
              <a:rPr lang="de-DE" dirty="0" smtClean="0"/>
              <a:t>, Fredrik Teschke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15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Einkauf</a:t>
            </a:r>
            <a:endParaRPr lang="de-DE" dirty="0"/>
          </a:p>
        </p:txBody>
      </p:sp>
      <p:pic>
        <p:nvPicPr>
          <p:cNvPr id="7" name="Inhaltsplatzhalter 6" descr="Einkauf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341" r="-23341"/>
          <a:stretch>
            <a:fillRect/>
          </a:stretch>
        </p:blipFill>
        <p:spPr>
          <a:xfrm>
            <a:off x="-388682" y="2038256"/>
            <a:ext cx="9532682" cy="4597906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3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Produktion</a:t>
            </a:r>
            <a:endParaRPr lang="de-DE" dirty="0"/>
          </a:p>
        </p:txBody>
      </p:sp>
      <p:pic>
        <p:nvPicPr>
          <p:cNvPr id="7" name="Inhaltsplatzhalter 6" descr="Produktion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" r="2515"/>
          <a:stretch/>
        </p:blipFill>
        <p:spPr>
          <a:xfrm>
            <a:off x="1365597" y="2038256"/>
            <a:ext cx="6074714" cy="453308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51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Finanzen</a:t>
            </a:r>
            <a:endParaRPr lang="de-DE" dirty="0"/>
          </a:p>
        </p:txBody>
      </p:sp>
      <p:pic>
        <p:nvPicPr>
          <p:cNvPr id="7" name="Inhaltsplatzhalter 6" descr="Finanzen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" r="1600"/>
          <a:stretch/>
        </p:blipFill>
        <p:spPr>
          <a:xfrm>
            <a:off x="1393587" y="2038257"/>
            <a:ext cx="6130171" cy="453081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8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Implementierung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5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Fachkonzept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14</a:t>
            </a:fld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3606833" y="2509288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20588" y="2509288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Unternehmen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7113813" y="2509288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Markt</a:t>
            </a:r>
          </a:p>
        </p:txBody>
      </p:sp>
      <p:sp>
        <p:nvSpPr>
          <p:cNvPr id="11" name="Rechteck 10"/>
          <p:cNvSpPr/>
          <p:nvPr/>
        </p:nvSpPr>
        <p:spPr>
          <a:xfrm>
            <a:off x="3606833" y="3997844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SpielRunde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3606833" y="5560831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RaumschiffTyp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7113813" y="5560831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BauteilTyp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182571" y="5560831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PersonalTyp</a:t>
            </a:r>
            <a:endParaRPr lang="en-US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5406833" y="2553123"/>
            <a:ext cx="1706980" cy="369332"/>
            <a:chOff x="5406833" y="2553123"/>
            <a:chExt cx="1706980" cy="369332"/>
          </a:xfrm>
        </p:grpSpPr>
        <p:cxnSp>
          <p:nvCxnSpPr>
            <p:cNvPr id="16" name="Gerade Verbindung mit Pfeil 15"/>
            <p:cNvCxnSpPr>
              <a:stCxn id="7" idx="3"/>
              <a:endCxn id="10" idx="1"/>
            </p:cNvCxnSpPr>
            <p:nvPr/>
          </p:nvCxnSpPr>
          <p:spPr>
            <a:xfrm>
              <a:off x="5406833" y="2869288"/>
              <a:ext cx="17069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>
              <a:off x="6772940" y="2553123"/>
              <a:ext cx="276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*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 flipH="1">
            <a:off x="2020587" y="2576794"/>
            <a:ext cx="1586245" cy="369332"/>
            <a:chOff x="5406833" y="2553123"/>
            <a:chExt cx="1706980" cy="369332"/>
          </a:xfrm>
        </p:grpSpPr>
        <p:cxnSp>
          <p:nvCxnSpPr>
            <p:cNvPr id="20" name="Gerade Verbindung mit Pfeil 19"/>
            <p:cNvCxnSpPr/>
            <p:nvPr/>
          </p:nvCxnSpPr>
          <p:spPr>
            <a:xfrm>
              <a:off x="5406833" y="2869288"/>
              <a:ext cx="17069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/>
            <p:cNvSpPr txBox="1"/>
            <p:nvPr/>
          </p:nvSpPr>
          <p:spPr>
            <a:xfrm>
              <a:off x="6772940" y="2553123"/>
              <a:ext cx="276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*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2" name="Rechteck 21"/>
          <p:cNvSpPr/>
          <p:nvPr/>
        </p:nvSpPr>
        <p:spPr>
          <a:xfrm>
            <a:off x="220587" y="3997841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Abteilung</a:t>
            </a:r>
            <a:endParaRPr lang="en-US" dirty="0"/>
          </a:p>
        </p:txBody>
      </p:sp>
      <p:grpSp>
        <p:nvGrpSpPr>
          <p:cNvPr id="23" name="Gruppieren 22"/>
          <p:cNvGrpSpPr/>
          <p:nvPr/>
        </p:nvGrpSpPr>
        <p:grpSpPr>
          <a:xfrm rot="16200000" flipH="1">
            <a:off x="698294" y="3387159"/>
            <a:ext cx="768554" cy="452816"/>
            <a:chOff x="5406833" y="2553123"/>
            <a:chExt cx="1706980" cy="369332"/>
          </a:xfrm>
        </p:grpSpPr>
        <p:cxnSp>
          <p:nvCxnSpPr>
            <p:cNvPr id="24" name="Gerade Verbindung mit Pfeil 23"/>
            <p:cNvCxnSpPr/>
            <p:nvPr/>
          </p:nvCxnSpPr>
          <p:spPr>
            <a:xfrm>
              <a:off x="5406833" y="2869288"/>
              <a:ext cx="17069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/>
          </p:nvSpPr>
          <p:spPr>
            <a:xfrm>
              <a:off x="6772940" y="2553123"/>
              <a:ext cx="276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*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 rot="16200000" flipH="1">
            <a:off x="4122556" y="3387159"/>
            <a:ext cx="768554" cy="452816"/>
            <a:chOff x="5406833" y="2553123"/>
            <a:chExt cx="1706980" cy="369332"/>
          </a:xfrm>
        </p:grpSpPr>
        <p:cxnSp>
          <p:nvCxnSpPr>
            <p:cNvPr id="27" name="Gerade Verbindung mit Pfeil 26"/>
            <p:cNvCxnSpPr/>
            <p:nvPr/>
          </p:nvCxnSpPr>
          <p:spPr>
            <a:xfrm>
              <a:off x="5406833" y="2869288"/>
              <a:ext cx="17069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/>
          </p:nvSpPr>
          <p:spPr>
            <a:xfrm>
              <a:off x="6772940" y="2553123"/>
              <a:ext cx="276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*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9" name="Rechteck 28"/>
          <p:cNvSpPr/>
          <p:nvPr/>
        </p:nvSpPr>
        <p:spPr>
          <a:xfrm>
            <a:off x="7113813" y="3997844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Typ</a:t>
            </a:r>
            <a:endParaRPr lang="en-US" dirty="0"/>
          </a:p>
        </p:txBody>
      </p:sp>
      <p:grpSp>
        <p:nvGrpSpPr>
          <p:cNvPr id="30" name="Gruppieren 29"/>
          <p:cNvGrpSpPr/>
          <p:nvPr/>
        </p:nvGrpSpPr>
        <p:grpSpPr>
          <a:xfrm rot="16200000" flipH="1">
            <a:off x="7629536" y="3405845"/>
            <a:ext cx="768554" cy="452816"/>
            <a:chOff x="5406833" y="2553123"/>
            <a:chExt cx="1706980" cy="369332"/>
          </a:xfrm>
        </p:grpSpPr>
        <p:cxnSp>
          <p:nvCxnSpPr>
            <p:cNvPr id="31" name="Gerade Verbindung mit Pfeil 30"/>
            <p:cNvCxnSpPr/>
            <p:nvPr/>
          </p:nvCxnSpPr>
          <p:spPr>
            <a:xfrm>
              <a:off x="5406833" y="2869288"/>
              <a:ext cx="17069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/>
          </p:nvSpPr>
          <p:spPr>
            <a:xfrm>
              <a:off x="6772940" y="2553123"/>
              <a:ext cx="276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*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8060736" y="4717844"/>
            <a:ext cx="228600" cy="842988"/>
            <a:chOff x="8060736" y="4717844"/>
            <a:chExt cx="228600" cy="842988"/>
          </a:xfrm>
        </p:grpSpPr>
        <p:cxnSp>
          <p:nvCxnSpPr>
            <p:cNvPr id="36" name="Gerade Verbindung 35"/>
            <p:cNvCxnSpPr>
              <a:endCxn id="39" idx="3"/>
            </p:cNvCxnSpPr>
            <p:nvPr/>
          </p:nvCxnSpPr>
          <p:spPr>
            <a:xfrm flipV="1">
              <a:off x="8175036" y="4922343"/>
              <a:ext cx="0" cy="6384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Gleichschenkliges Dreieck 38"/>
            <p:cNvSpPr/>
            <p:nvPr/>
          </p:nvSpPr>
          <p:spPr>
            <a:xfrm>
              <a:off x="8060736" y="4717844"/>
              <a:ext cx="228600" cy="204499"/>
            </a:xfrm>
            <a:prstGeom prst="triangle">
              <a:avLst/>
            </a:prstGeom>
            <a:noFill/>
            <a:ln w="19050">
              <a:solidFill>
                <a:schemeClr val="accent1"/>
              </a:solidFill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uppieren 62"/>
          <p:cNvGrpSpPr/>
          <p:nvPr/>
        </p:nvGrpSpPr>
        <p:grpSpPr>
          <a:xfrm>
            <a:off x="1982571" y="4475975"/>
            <a:ext cx="5130665" cy="1084857"/>
            <a:chOff x="1982571" y="4475975"/>
            <a:chExt cx="5130665" cy="1084857"/>
          </a:xfrm>
        </p:grpSpPr>
        <p:cxnSp>
          <p:nvCxnSpPr>
            <p:cNvPr id="50" name="Gerade Verbindung 49"/>
            <p:cNvCxnSpPr>
              <a:endCxn id="51" idx="3"/>
            </p:cNvCxnSpPr>
            <p:nvPr/>
          </p:nvCxnSpPr>
          <p:spPr>
            <a:xfrm flipV="1">
              <a:off x="1982571" y="4616647"/>
              <a:ext cx="4929626" cy="9441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Gleichschenkliges Dreieck 50"/>
            <p:cNvSpPr/>
            <p:nvPr/>
          </p:nvSpPr>
          <p:spPr>
            <a:xfrm rot="4503194">
              <a:off x="6896687" y="4488025"/>
              <a:ext cx="228600" cy="204499"/>
            </a:xfrm>
            <a:prstGeom prst="triangle">
              <a:avLst/>
            </a:prstGeom>
            <a:noFill/>
            <a:ln w="19050">
              <a:solidFill>
                <a:schemeClr val="accent1"/>
              </a:solidFill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5406833" y="4655654"/>
            <a:ext cx="2076341" cy="1173646"/>
            <a:chOff x="5406833" y="4655654"/>
            <a:chExt cx="2076341" cy="1173646"/>
          </a:xfrm>
        </p:grpSpPr>
        <p:cxnSp>
          <p:nvCxnSpPr>
            <p:cNvPr id="56" name="Gerade Verbindung 55"/>
            <p:cNvCxnSpPr>
              <a:endCxn id="57" idx="3"/>
            </p:cNvCxnSpPr>
            <p:nvPr/>
          </p:nvCxnSpPr>
          <p:spPr>
            <a:xfrm flipV="1">
              <a:off x="5406833" y="4840131"/>
              <a:ext cx="1899728" cy="9891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Gleichschenkliges Dreieck 56"/>
            <p:cNvSpPr/>
            <p:nvPr/>
          </p:nvSpPr>
          <p:spPr>
            <a:xfrm rot="2799545">
              <a:off x="7266625" y="4667704"/>
              <a:ext cx="228600" cy="204499"/>
            </a:xfrm>
            <a:prstGeom prst="triangle">
              <a:avLst/>
            </a:prstGeom>
            <a:noFill/>
            <a:ln w="19050">
              <a:solidFill>
                <a:schemeClr val="accent1"/>
              </a:solidFill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4106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2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Vielen Dank für Eure Aufmerksamkeit!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Agenda</a:t>
            </a:r>
            <a:endParaRPr lang="de-DE" dirty="0">
              <a:solidFill>
                <a:schemeClr val="accent3"/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782851"/>
              </p:ext>
            </p:extLst>
          </p:nvPr>
        </p:nvGraphicFramePr>
        <p:xfrm>
          <a:off x="1114424" y="2595562"/>
          <a:ext cx="7610476" cy="3670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5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Spielwelt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0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5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E4C402"/>
                </a:solidFill>
              </a:rPr>
              <a:t>Use</a:t>
            </a:r>
            <a:r>
              <a:rPr lang="de-DE" dirty="0" smtClean="0">
                <a:solidFill>
                  <a:srgbClr val="E4C402"/>
                </a:solidFill>
              </a:rPr>
              <a:t> Case Diagramm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Diagramm</a:t>
            </a:r>
            <a:endParaRPr lang="de-DE" dirty="0"/>
          </a:p>
        </p:txBody>
      </p:sp>
      <p:pic>
        <p:nvPicPr>
          <p:cNvPr id="7" name="Inhaltsplatzhalter 6" descr="Screeny Shot 03.11.2011 13.09.0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6" r="-404"/>
          <a:stretch/>
        </p:blipFill>
        <p:spPr>
          <a:xfrm>
            <a:off x="1276324" y="2038256"/>
            <a:ext cx="6333516" cy="4612099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55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Diagramm</a:t>
            </a:r>
            <a:endParaRPr lang="de-DE" dirty="0"/>
          </a:p>
        </p:txBody>
      </p:sp>
      <p:pic>
        <p:nvPicPr>
          <p:cNvPr id="7" name="Inhaltsplatzhalter 6" descr="Screeny Shot 03.11.2011 13.09.0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6" r="-404" b="60704"/>
          <a:stretch/>
        </p:blipFill>
        <p:spPr>
          <a:xfrm>
            <a:off x="130459" y="2586896"/>
            <a:ext cx="8659435" cy="2513424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7</a:t>
            </a:fld>
            <a:endParaRPr lang="en-US"/>
          </a:p>
        </p:txBody>
      </p:sp>
      <p:grpSp>
        <p:nvGrpSpPr>
          <p:cNvPr id="17" name="Gruppierung 16"/>
          <p:cNvGrpSpPr/>
          <p:nvPr/>
        </p:nvGrpSpPr>
        <p:grpSpPr>
          <a:xfrm>
            <a:off x="1036320" y="4018280"/>
            <a:ext cx="7677374" cy="1082040"/>
            <a:chOff x="1036320" y="4018280"/>
            <a:chExt cx="7677374" cy="1082040"/>
          </a:xfrm>
        </p:grpSpPr>
        <p:sp>
          <p:nvSpPr>
            <p:cNvPr id="11" name="Rechteck 10"/>
            <p:cNvSpPr/>
            <p:nvPr/>
          </p:nvSpPr>
          <p:spPr>
            <a:xfrm>
              <a:off x="1310640" y="4378960"/>
              <a:ext cx="7274560" cy="72136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4216400" y="4018280"/>
              <a:ext cx="1727200" cy="72136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Gerade Verbindung 13"/>
            <p:cNvCxnSpPr/>
            <p:nvPr/>
          </p:nvCxnSpPr>
          <p:spPr>
            <a:xfrm>
              <a:off x="1036320" y="5100320"/>
              <a:ext cx="7677374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4862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8</a:t>
            </a:fld>
            <a:endParaRPr lang="en-US"/>
          </a:p>
        </p:txBody>
      </p:sp>
      <p:pic>
        <p:nvPicPr>
          <p:cNvPr id="13" name="Inhaltsplatzhalter 6" descr="Screeny Shot 03.11.2011 13.09.0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6" t="24758" r="-404"/>
          <a:stretch/>
        </p:blipFill>
        <p:spPr>
          <a:xfrm>
            <a:off x="579120" y="2174240"/>
            <a:ext cx="8134574" cy="4476115"/>
          </a:xfrm>
        </p:spPr>
      </p:pic>
      <p:sp>
        <p:nvSpPr>
          <p:cNvPr id="15" name="Rechteck 14"/>
          <p:cNvSpPr/>
          <p:nvPr/>
        </p:nvSpPr>
        <p:spPr>
          <a:xfrm>
            <a:off x="256988" y="2174240"/>
            <a:ext cx="1480372" cy="812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195294" y="2174240"/>
            <a:ext cx="1084132" cy="2235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17"/>
          <p:cNvCxnSpPr/>
          <p:nvPr/>
        </p:nvCxnSpPr>
        <p:spPr>
          <a:xfrm>
            <a:off x="1422400" y="2174240"/>
            <a:ext cx="7210014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1422400" y="2174240"/>
            <a:ext cx="0" cy="848963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136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E4C402"/>
                </a:solidFill>
              </a:rPr>
              <a:t>Mockups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21908"/>
      </p:ext>
    </p:extLst>
  </p:cSld>
  <p:clrMapOvr>
    <a:masterClrMapping/>
  </p:clrMapOvr>
</p:sld>
</file>

<file path=ppt/theme/theme1.xml><?xml version="1.0" encoding="utf-8"?>
<a:theme xmlns:a="http://schemas.openxmlformats.org/drawingml/2006/main" name="StarGreg">
  <a:themeElements>
    <a:clrScheme name="Benutzerdefiniert 1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StarGreg.potx</Template>
  <TotalTime>0</TotalTime>
  <Words>120</Words>
  <Application>Microsoft Macintosh PowerPoint</Application>
  <PresentationFormat>Bildschirmpräsentation (4:3)</PresentationFormat>
  <Paragraphs>76</Paragraphs>
  <Slides>15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StarGreg</vt:lpstr>
      <vt:lpstr>Star Greg</vt:lpstr>
      <vt:lpstr>Agenda</vt:lpstr>
      <vt:lpstr>Spielwelt</vt:lpstr>
      <vt:lpstr>PowerPoint-Präsentation</vt:lpstr>
      <vt:lpstr>Use Case Diagramm</vt:lpstr>
      <vt:lpstr>Use Case Diagramm</vt:lpstr>
      <vt:lpstr>Use Case Diagramm</vt:lpstr>
      <vt:lpstr>Use Case Diagramm</vt:lpstr>
      <vt:lpstr>Mockups</vt:lpstr>
      <vt:lpstr>Einkauf</vt:lpstr>
      <vt:lpstr>Produktion</vt:lpstr>
      <vt:lpstr>Finanzen</vt:lpstr>
      <vt:lpstr>Implementierung</vt:lpstr>
      <vt:lpstr>Fachkonzept</vt:lpstr>
      <vt:lpstr>Vielen Dank für Eure Aufmerksamkeit!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Greg</dc:title>
  <dc:creator>Julia Lakatos</dc:creator>
  <cp:lastModifiedBy>Julia Lakatos</cp:lastModifiedBy>
  <cp:revision>13</cp:revision>
  <dcterms:created xsi:type="dcterms:W3CDTF">2011-10-28T09:45:02Z</dcterms:created>
  <dcterms:modified xsi:type="dcterms:W3CDTF">2011-11-03T15:39:15Z</dcterms:modified>
</cp:coreProperties>
</file>