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98" autoAdjust="0"/>
  </p:normalViewPr>
  <p:slideViewPr>
    <p:cSldViewPr snapToGrid="0" snapToObjects="1">
      <p:cViewPr>
        <p:scale>
          <a:sx n="125" d="100"/>
          <a:sy n="125" d="100"/>
        </p:scale>
        <p:origin x="-1038" y="1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>
        <a:ln>
          <a:noFill/>
        </a:ln>
      </dgm:spPr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Use Case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Implementierung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64111"/>
        <a:ext cx="7500416" cy="1017235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Use Case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1326766"/>
        <a:ext cx="7500416" cy="1017235"/>
      </dsp:txXfrm>
    </dsp:sp>
    <dsp:sp modelId="{500B5B37-7E8D-1645-A380-08755AE3FE7A}">
      <dsp:nvSpPr>
        <dsp:cNvPr id="0" name=""/>
        <dsp:cNvSpPr/>
      </dsp:nvSpPr>
      <dsp:spPr>
        <a:xfrm>
          <a:off x="0" y="253439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Implementierung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2589421"/>
        <a:ext cx="7500416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t>03.11.2011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t>03.11.2011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Fachkonzept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anhand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Klassendiagramm</a:t>
            </a:r>
            <a:endParaRPr lang="en-US" baseline="0" dirty="0" smtClean="0"/>
          </a:p>
          <a:p>
            <a:r>
              <a:rPr lang="de-DE" baseline="0" dirty="0" smtClean="0"/>
              <a:t>Spielablauf als Test-Case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5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782851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Use</a:t>
            </a:r>
            <a:r>
              <a:rPr lang="de-DE" dirty="0" smtClean="0">
                <a:solidFill>
                  <a:srgbClr val="E4C402"/>
                </a:solidFill>
              </a:rPr>
              <a:t> Case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Implementierung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Fachkonzept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606833" y="2509288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20588" y="2509288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Unternehmen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7113813" y="2509288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Markt</a:t>
            </a:r>
          </a:p>
        </p:txBody>
      </p:sp>
      <p:sp>
        <p:nvSpPr>
          <p:cNvPr id="11" name="Rechteck 10"/>
          <p:cNvSpPr/>
          <p:nvPr/>
        </p:nvSpPr>
        <p:spPr>
          <a:xfrm>
            <a:off x="3606833" y="3997844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SpielRunde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606833" y="5560831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RaumschiffTyp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113813" y="5560831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BauteilTyp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182571" y="5560831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PersonalTyp</a:t>
            </a:r>
            <a:endParaRPr lang="en-US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406833" y="2553123"/>
            <a:ext cx="1706980" cy="369332"/>
            <a:chOff x="5406833" y="2553123"/>
            <a:chExt cx="1706980" cy="369332"/>
          </a:xfrm>
        </p:grpSpPr>
        <p:cxnSp>
          <p:nvCxnSpPr>
            <p:cNvPr id="16" name="Gerade Verbindung mit Pfeil 15"/>
            <p:cNvCxnSpPr>
              <a:stCxn id="7" idx="3"/>
              <a:endCxn id="10" idx="1"/>
            </p:cNvCxnSpPr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6772940" y="2553123"/>
              <a:ext cx="27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*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 flipH="1">
            <a:off x="2020587" y="2576794"/>
            <a:ext cx="1586245" cy="369332"/>
            <a:chOff x="5406833" y="2553123"/>
            <a:chExt cx="1706980" cy="369332"/>
          </a:xfrm>
        </p:grpSpPr>
        <p:cxnSp>
          <p:nvCxnSpPr>
            <p:cNvPr id="20" name="Gerade Verbindung mit Pfeil 19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6772940" y="2553123"/>
              <a:ext cx="27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*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Rechteck 21"/>
          <p:cNvSpPr/>
          <p:nvPr/>
        </p:nvSpPr>
        <p:spPr>
          <a:xfrm>
            <a:off x="220587" y="3997841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Abteilung</a:t>
            </a:r>
            <a:endParaRPr lang="en-US" dirty="0"/>
          </a:p>
        </p:txBody>
      </p:sp>
      <p:grpSp>
        <p:nvGrpSpPr>
          <p:cNvPr id="23" name="Gruppieren 22"/>
          <p:cNvGrpSpPr/>
          <p:nvPr/>
        </p:nvGrpSpPr>
        <p:grpSpPr>
          <a:xfrm rot="16200000" flipH="1">
            <a:off x="698294" y="3387159"/>
            <a:ext cx="768554" cy="452816"/>
            <a:chOff x="5406833" y="2553123"/>
            <a:chExt cx="1706980" cy="369332"/>
          </a:xfrm>
        </p:grpSpPr>
        <p:cxnSp>
          <p:nvCxnSpPr>
            <p:cNvPr id="24" name="Gerade Verbindung mit Pfeil 23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6772940" y="2553123"/>
              <a:ext cx="27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*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 rot="16200000" flipH="1">
            <a:off x="4122556" y="3387159"/>
            <a:ext cx="768554" cy="452816"/>
            <a:chOff x="5406833" y="2553123"/>
            <a:chExt cx="1706980" cy="369332"/>
          </a:xfrm>
        </p:grpSpPr>
        <p:cxnSp>
          <p:nvCxnSpPr>
            <p:cNvPr id="27" name="Gerade Verbindung mit Pfeil 26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6772940" y="2553123"/>
              <a:ext cx="27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*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9" name="Rechteck 28"/>
          <p:cNvSpPr/>
          <p:nvPr/>
        </p:nvSpPr>
        <p:spPr>
          <a:xfrm>
            <a:off x="7113813" y="3997844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</a:t>
            </a:r>
            <a:endParaRPr lang="en-US" dirty="0"/>
          </a:p>
        </p:txBody>
      </p:sp>
      <p:grpSp>
        <p:nvGrpSpPr>
          <p:cNvPr id="30" name="Gruppieren 29"/>
          <p:cNvGrpSpPr/>
          <p:nvPr/>
        </p:nvGrpSpPr>
        <p:grpSpPr>
          <a:xfrm rot="16200000" flipH="1">
            <a:off x="7629536" y="3405845"/>
            <a:ext cx="768554" cy="452816"/>
            <a:chOff x="5406833" y="2553123"/>
            <a:chExt cx="1706980" cy="369332"/>
          </a:xfrm>
        </p:grpSpPr>
        <p:cxnSp>
          <p:nvCxnSpPr>
            <p:cNvPr id="31" name="Gerade Verbindung mit Pfeil 30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6772940" y="2553123"/>
              <a:ext cx="27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*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8060736" y="4717844"/>
            <a:ext cx="228600" cy="842988"/>
            <a:chOff x="8060736" y="4717844"/>
            <a:chExt cx="228600" cy="842988"/>
          </a:xfrm>
        </p:grpSpPr>
        <p:cxnSp>
          <p:nvCxnSpPr>
            <p:cNvPr id="36" name="Gerade Verbindung 35"/>
            <p:cNvCxnSpPr>
              <a:endCxn id="39" idx="3"/>
            </p:cNvCxnSpPr>
            <p:nvPr/>
          </p:nvCxnSpPr>
          <p:spPr>
            <a:xfrm flipV="1">
              <a:off x="8175036" y="4922343"/>
              <a:ext cx="0" cy="6384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Gleichschenkliges Dreieck 38"/>
            <p:cNvSpPr/>
            <p:nvPr/>
          </p:nvSpPr>
          <p:spPr>
            <a:xfrm>
              <a:off x="8060736" y="4717844"/>
              <a:ext cx="228600" cy="204499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1982571" y="4475975"/>
            <a:ext cx="5130665" cy="1084857"/>
            <a:chOff x="1982571" y="4475975"/>
            <a:chExt cx="5130665" cy="1084857"/>
          </a:xfrm>
        </p:grpSpPr>
        <p:cxnSp>
          <p:nvCxnSpPr>
            <p:cNvPr id="50" name="Gerade Verbindung 49"/>
            <p:cNvCxnSpPr>
              <a:endCxn id="51" idx="3"/>
            </p:cNvCxnSpPr>
            <p:nvPr/>
          </p:nvCxnSpPr>
          <p:spPr>
            <a:xfrm flipV="1">
              <a:off x="1982571" y="4616647"/>
              <a:ext cx="4929626" cy="9441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Gleichschenkliges Dreieck 50"/>
            <p:cNvSpPr/>
            <p:nvPr/>
          </p:nvSpPr>
          <p:spPr>
            <a:xfrm rot="4503194">
              <a:off x="6896687" y="4488025"/>
              <a:ext cx="228600" cy="204499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5406833" y="4655654"/>
            <a:ext cx="2076341" cy="1173646"/>
            <a:chOff x="5406833" y="4655654"/>
            <a:chExt cx="2076341" cy="1173646"/>
          </a:xfrm>
        </p:grpSpPr>
        <p:cxnSp>
          <p:nvCxnSpPr>
            <p:cNvPr id="56" name="Gerade Verbindung 55"/>
            <p:cNvCxnSpPr>
              <a:endCxn id="57" idx="3"/>
            </p:cNvCxnSpPr>
            <p:nvPr/>
          </p:nvCxnSpPr>
          <p:spPr>
            <a:xfrm flipV="1">
              <a:off x="5406833" y="4840131"/>
              <a:ext cx="1899728" cy="9891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leichschenkliges Dreieck 56"/>
            <p:cNvSpPr/>
            <p:nvPr/>
          </p:nvSpPr>
          <p:spPr>
            <a:xfrm rot="2799545">
              <a:off x="7266625" y="4667704"/>
              <a:ext cx="228600" cy="204499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99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90</Words>
  <Application>Microsoft Office PowerPoint</Application>
  <PresentationFormat>Bildschirmpräsentation (4:3)</PresentationFormat>
  <Paragraphs>54</Paragraphs>
  <Slides>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StarGreg</vt:lpstr>
      <vt:lpstr>Star Greg</vt:lpstr>
      <vt:lpstr>Agenda</vt:lpstr>
      <vt:lpstr>Spielwelt</vt:lpstr>
      <vt:lpstr>PowerPoint-Präsentation</vt:lpstr>
      <vt:lpstr>Use Case</vt:lpstr>
      <vt:lpstr>PowerPoint-Präsentation</vt:lpstr>
      <vt:lpstr>Implementierung</vt:lpstr>
      <vt:lpstr>Fachkonzept</vt:lpstr>
      <vt:lpstr>Vielen Dank für Eure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Fredrik Teschke</cp:lastModifiedBy>
  <cp:revision>12</cp:revision>
  <dcterms:created xsi:type="dcterms:W3CDTF">2011-10-28T09:45:02Z</dcterms:created>
  <dcterms:modified xsi:type="dcterms:W3CDTF">2011-11-03T12:18:38Z</dcterms:modified>
</cp:coreProperties>
</file>