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76" r:id="rId9"/>
    <p:sldId id="277" r:id="rId10"/>
    <p:sldId id="278" r:id="rId11"/>
    <p:sldId id="279" r:id="rId12"/>
    <p:sldId id="280" r:id="rId13"/>
    <p:sldId id="281" r:id="rId14"/>
    <p:sldId id="284" r:id="rId15"/>
    <p:sldId id="282" r:id="rId16"/>
    <p:sldId id="283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3" autoAdjust="0"/>
  </p:normalViewPr>
  <p:slideViewPr>
    <p:cSldViewPr snapToGrid="0" snapToObjects="1">
      <p:cViewPr>
        <p:scale>
          <a:sx n="75" d="100"/>
          <a:sy n="75" d="100"/>
        </p:scale>
        <p:origin x="-2478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%20Schlenker\Desktop\Fallstudie\20%20Spielwelt\20%20Storyline\20110926%20Konjunturverlau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224920824536197E-2"/>
          <c:y val="9.8342591307763197E-2"/>
          <c:w val="0.63794015307256402"/>
          <c:h val="0.57951831004715504"/>
        </c:manualLayout>
      </c:layout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  <c:pt idx="0">
                  <c:v>Kriegsschiffe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Tabelle1!$B$5:$K$5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72</c:v>
                </c:pt>
                <c:pt idx="3">
                  <c:v>66</c:v>
                </c:pt>
                <c:pt idx="4">
                  <c:v>78</c:v>
                </c:pt>
                <c:pt idx="5">
                  <c:v>78</c:v>
                </c:pt>
                <c:pt idx="6">
                  <c:v>84</c:v>
                </c:pt>
                <c:pt idx="7">
                  <c:v>84</c:v>
                </c:pt>
                <c:pt idx="8">
                  <c:v>96</c:v>
                </c:pt>
                <c:pt idx="9">
                  <c:v>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Tabelle1!$A$6</c:f>
              <c:strCache>
                <c:ptCount val="1"/>
                <c:pt idx="0">
                  <c:v>Handelsschiffe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Tabelle1!$B$6:$K$6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27</c:v>
                </c:pt>
                <c:pt idx="3">
                  <c:v>27</c:v>
                </c:pt>
                <c:pt idx="4">
                  <c:v>36</c:v>
                </c:pt>
                <c:pt idx="5">
                  <c:v>36</c:v>
                </c:pt>
                <c:pt idx="6">
                  <c:v>48</c:v>
                </c:pt>
                <c:pt idx="7">
                  <c:v>48</c:v>
                </c:pt>
                <c:pt idx="8">
                  <c:v>39</c:v>
                </c:pt>
                <c:pt idx="9">
                  <c:v>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Tabelle1!$A$7</c:f>
              <c:strCache>
                <c:ptCount val="1"/>
                <c:pt idx="0">
                  <c:v>Forschungsschiffe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Tabelle1!$B$7:$K$7</c:f>
              <c:numCache>
                <c:formatCode>General</c:formatCode>
                <c:ptCount val="10"/>
                <c:pt idx="0">
                  <c:v>20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22</c:v>
                </c:pt>
                <c:pt idx="9">
                  <c:v>24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Tabelle1!$A$8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Tabelle1!$B$8:$K$8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4"/>
          <c:order val="4"/>
          <c:tx>
            <c:strRef>
              <c:f>Tabelle1!$A$9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Tabelle1!$B$9:$K$9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5"/>
          <c:order val="5"/>
          <c:tx>
            <c:strRef>
              <c:f>Tabelle1!$A$10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Tabelle1!$B$10:$K$10</c:f>
              <c:numCache>
                <c:formatCode>General</c:formatCode>
                <c:ptCount val="10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70496"/>
        <c:axId val="46576384"/>
      </c:lineChart>
      <c:catAx>
        <c:axId val="46570496"/>
        <c:scaling>
          <c:orientation val="minMax"/>
        </c:scaling>
        <c:delete val="0"/>
        <c:axPos val="b"/>
        <c:majorTickMark val="out"/>
        <c:minorTickMark val="none"/>
        <c:tickLblPos val="nextTo"/>
        <c:crossAx val="46576384"/>
        <c:crosses val="autoZero"/>
        <c:auto val="1"/>
        <c:lblAlgn val="ctr"/>
        <c:lblOffset val="100"/>
        <c:noMultiLvlLbl val="0"/>
      </c:catAx>
      <c:valAx>
        <c:axId val="46576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570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Spielablauf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Fachkonzept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/>
      <dgm:spPr/>
      <dgm:t>
        <a:bodyPr/>
        <a:lstStyle/>
        <a:p>
          <a:r>
            <a:rPr lang="de-DE" b="1" dirty="0" smtClean="0">
              <a:solidFill>
                <a:schemeClr val="accent3"/>
              </a:solidFill>
            </a:rPr>
            <a:t>Raumschiffe</a:t>
          </a:r>
          <a:endParaRPr lang="de-DE" b="1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smtClean="0"/>
            <a:t>Corellian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4CCC87-F361-42A4-BC42-83D044CFC97F}" type="pres">
      <dgm:prSet presAssocID="{679BAF53-DF0A-4909-905E-B99464171DDE}" presName="root1" presStyleCnt="0"/>
      <dgm:spPr/>
    </dgm:pt>
    <dgm:pt modelId="{C75D0122-D169-4A5D-BACD-EA64BBC3CCAE}" type="pres">
      <dgm:prSet presAssocID="{679BAF53-DF0A-4909-905E-B99464171DDE}" presName="LevelOneTextNode" presStyleLbl="node0" presStyleIdx="0" presStyleCnt="1" custScaleX="119599" custLinFactNeighborX="-51970" custLinFactNeighborY="184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09C38B2-C737-4F83-B165-DF49DB651A56}" type="pres">
      <dgm:prSet presAssocID="{679BAF53-DF0A-4909-905E-B99464171DDE}" presName="level2hierChild" presStyleCnt="0"/>
      <dgm:spPr/>
    </dgm:pt>
    <dgm:pt modelId="{A8B7D96C-1BA3-4687-BBA3-DEE34480BE68}" type="pres">
      <dgm:prSet presAssocID="{C8C320D0-D646-4061-99F7-1EEA0D9F745E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6BB8620-9193-49B8-AE20-831F6998328F}" type="pres">
      <dgm:prSet presAssocID="{C8C320D0-D646-4061-99F7-1EEA0D9F745E}" presName="connTx" presStyleLbl="parChTrans1D2" presStyleIdx="0" presStyleCnt="3"/>
      <dgm:spPr/>
      <dgm:t>
        <a:bodyPr/>
        <a:lstStyle/>
        <a:p>
          <a:endParaRPr lang="de-DE"/>
        </a:p>
      </dgm:t>
    </dgm:pt>
    <dgm:pt modelId="{24BC0BF3-0E7B-4399-AAD9-0CFCA0AC1117}" type="pres">
      <dgm:prSet presAssocID="{4B786275-CF06-4CCF-84B4-63A41504A67F}" presName="root2" presStyleCnt="0"/>
      <dgm:spPr/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5B20C2-19C3-45A8-A905-F4D53649EE4F}" type="pres">
      <dgm:prSet presAssocID="{4B786275-CF06-4CCF-84B4-63A41504A67F}" presName="level3hierChild" presStyleCnt="0"/>
      <dgm:spPr/>
    </dgm:pt>
    <dgm:pt modelId="{62E927D6-E600-4C6D-BE37-7B45124BB4ED}" type="pres">
      <dgm:prSet presAssocID="{3C0B111B-39C8-4D37-A58C-9048B18316B9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E57C4955-2536-48BA-B1FD-F94ED0D73CFC}" type="pres">
      <dgm:prSet presAssocID="{3C0B111B-39C8-4D37-A58C-9048B18316B9}" presName="connTx" presStyleLbl="parChTrans1D2" presStyleIdx="1" presStyleCnt="3"/>
      <dgm:spPr/>
      <dgm:t>
        <a:bodyPr/>
        <a:lstStyle/>
        <a:p>
          <a:endParaRPr lang="de-DE"/>
        </a:p>
      </dgm:t>
    </dgm:pt>
    <dgm:pt modelId="{F77F096D-9523-43B2-922E-D77F7C172299}" type="pres">
      <dgm:prSet presAssocID="{CDF9332D-4C5D-43D7-B07D-A917774389D0}" presName="root2" presStyleCnt="0"/>
      <dgm:spPr/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D7FFF0-D999-458D-AC75-B1BE565AA316}" type="pres">
      <dgm:prSet presAssocID="{CDF9332D-4C5D-43D7-B07D-A917774389D0}" presName="level3hierChild" presStyleCnt="0"/>
      <dgm:spPr/>
    </dgm:pt>
    <dgm:pt modelId="{713FE4F6-C40D-40C9-BF1F-5D3AFD86EE45}" type="pres">
      <dgm:prSet presAssocID="{63BE575C-5564-4F38-8FD3-D78171167FC5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42789500-200B-4A9C-B281-51E287C10F8B}" type="pres">
      <dgm:prSet presAssocID="{63BE575C-5564-4F38-8FD3-D78171167FC5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D5D8526-E0D7-4314-836A-8FE79631C9B6}" type="pres">
      <dgm:prSet presAssocID="{2D72AF26-92E3-46DA-8BF9-63C7B73A572D}" presName="root2" presStyleCnt="0"/>
      <dgm:spPr/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23B724-81A3-4E5F-BC75-0B6D12767C26}" type="pres">
      <dgm:prSet presAssocID="{2D72AF26-92E3-46DA-8BF9-63C7B73A572D}" presName="level3hierChild" presStyleCnt="0"/>
      <dgm:spPr/>
    </dgm:pt>
  </dgm:ptLst>
  <dgm:cxnLst>
    <dgm:cxn modelId="{3C3C99CA-3504-784C-A0F7-1BEC6612DB87}" type="presOf" srcId="{3C0B111B-39C8-4D37-A58C-9048B18316B9}" destId="{E57C4955-2536-48BA-B1FD-F94ED0D73CFC}" srcOrd="1" destOrd="0" presId="urn:microsoft.com/office/officeart/2005/8/layout/hierarchy2"/>
    <dgm:cxn modelId="{B4EAA1B6-BA70-5544-AFA1-64A49147E430}" type="presOf" srcId="{CDF9332D-4C5D-43D7-B07D-A917774389D0}" destId="{0046321B-3DBD-4C9C-BC7A-D0DCB911EF74}" srcOrd="0" destOrd="0" presId="urn:microsoft.com/office/officeart/2005/8/layout/hierarchy2"/>
    <dgm:cxn modelId="{C590749E-7558-DB47-A658-F58894936541}" type="presOf" srcId="{3C0B111B-39C8-4D37-A58C-9048B18316B9}" destId="{62E927D6-E600-4C6D-BE37-7B45124BB4ED}" srcOrd="0" destOrd="0" presId="urn:microsoft.com/office/officeart/2005/8/layout/hierarchy2"/>
    <dgm:cxn modelId="{1D7A3F83-21FE-2F4C-8971-8F6D4CC2B1A8}" type="presOf" srcId="{2D72AF26-92E3-46DA-8BF9-63C7B73A572D}" destId="{DAF0A3FD-2E1F-4FD2-AC26-538C16B2C609}" srcOrd="0" destOrd="0" presId="urn:microsoft.com/office/officeart/2005/8/layout/hierarchy2"/>
    <dgm:cxn modelId="{8398449D-6666-A248-926A-105865EFCE34}" type="presOf" srcId="{1145A9B3-0BF4-4E4F-9CE7-5CF62ACBF4E5}" destId="{D8FEF294-2E69-428F-B35A-C20BC0CF039A}" srcOrd="0" destOrd="0" presId="urn:microsoft.com/office/officeart/2005/8/layout/hierarchy2"/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6DAA57F8-C9F3-CD49-B97F-F9945F7E5F47}" type="presOf" srcId="{679BAF53-DF0A-4909-905E-B99464171DDE}" destId="{C75D0122-D169-4A5D-BACD-EA64BBC3CCAE}" srcOrd="0" destOrd="0" presId="urn:microsoft.com/office/officeart/2005/8/layout/hierarchy2"/>
    <dgm:cxn modelId="{FDD7D235-C059-504B-95F2-C60DF6BE01FF}" type="presOf" srcId="{4B786275-CF06-4CCF-84B4-63A41504A67F}" destId="{0E218A77-85BC-4AED-9D08-C539C0523879}" srcOrd="0" destOrd="0" presId="urn:microsoft.com/office/officeart/2005/8/layout/hierarchy2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9640A813-41CD-EA49-AD18-1B247FA2EFBF}" type="presOf" srcId="{63BE575C-5564-4F38-8FD3-D78171167FC5}" destId="{713FE4F6-C40D-40C9-BF1F-5D3AFD86EE45}" srcOrd="0" destOrd="0" presId="urn:microsoft.com/office/officeart/2005/8/layout/hierarchy2"/>
    <dgm:cxn modelId="{B7ACBBBE-1E94-2642-8586-004FDC45A0F1}" type="presOf" srcId="{C8C320D0-D646-4061-99F7-1EEA0D9F745E}" destId="{A8B7D96C-1BA3-4687-BBA3-DEE34480BE68}" srcOrd="0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B88E8E92-1206-CB46-81E5-FC1967869C24}" type="presOf" srcId="{C8C320D0-D646-4061-99F7-1EEA0D9F745E}" destId="{76BB8620-9193-49B8-AE20-831F6998328F}" srcOrd="1" destOrd="0" presId="urn:microsoft.com/office/officeart/2005/8/layout/hierarchy2"/>
    <dgm:cxn modelId="{A2E9CAFB-F0E9-2940-BE59-B4B89EB96792}" type="presOf" srcId="{63BE575C-5564-4F38-8FD3-D78171167FC5}" destId="{42789500-200B-4A9C-B281-51E287C10F8B}" srcOrd="1" destOrd="0" presId="urn:microsoft.com/office/officeart/2005/8/layout/hierarchy2"/>
    <dgm:cxn modelId="{FC2C84B9-C2D5-7D42-8927-458485A1D9DD}" type="presParOf" srcId="{D8FEF294-2E69-428F-B35A-C20BC0CF039A}" destId="{DA4CCC87-F361-42A4-BC42-83D044CFC97F}" srcOrd="0" destOrd="0" presId="urn:microsoft.com/office/officeart/2005/8/layout/hierarchy2"/>
    <dgm:cxn modelId="{2D3A58A8-4E6F-3344-A580-5ED861A1C400}" type="presParOf" srcId="{DA4CCC87-F361-42A4-BC42-83D044CFC97F}" destId="{C75D0122-D169-4A5D-BACD-EA64BBC3CCAE}" srcOrd="0" destOrd="0" presId="urn:microsoft.com/office/officeart/2005/8/layout/hierarchy2"/>
    <dgm:cxn modelId="{0EFB4965-966B-5D44-8EF0-D7DC08B2B8B8}" type="presParOf" srcId="{DA4CCC87-F361-42A4-BC42-83D044CFC97F}" destId="{F09C38B2-C737-4F83-B165-DF49DB651A56}" srcOrd="1" destOrd="0" presId="urn:microsoft.com/office/officeart/2005/8/layout/hierarchy2"/>
    <dgm:cxn modelId="{F5243087-6DE5-4D4D-B55C-0832DBD26815}" type="presParOf" srcId="{F09C38B2-C737-4F83-B165-DF49DB651A56}" destId="{A8B7D96C-1BA3-4687-BBA3-DEE34480BE68}" srcOrd="0" destOrd="0" presId="urn:microsoft.com/office/officeart/2005/8/layout/hierarchy2"/>
    <dgm:cxn modelId="{BF08FCE9-DF3E-C448-B75C-FCEBBC497C71}" type="presParOf" srcId="{A8B7D96C-1BA3-4687-BBA3-DEE34480BE68}" destId="{76BB8620-9193-49B8-AE20-831F6998328F}" srcOrd="0" destOrd="0" presId="urn:microsoft.com/office/officeart/2005/8/layout/hierarchy2"/>
    <dgm:cxn modelId="{21693BCB-2D15-EA4B-89FC-FDAEC43650FB}" type="presParOf" srcId="{F09C38B2-C737-4F83-B165-DF49DB651A56}" destId="{24BC0BF3-0E7B-4399-AAD9-0CFCA0AC1117}" srcOrd="1" destOrd="0" presId="urn:microsoft.com/office/officeart/2005/8/layout/hierarchy2"/>
    <dgm:cxn modelId="{56FDFAE3-93E2-8848-B9F0-AF7E96F168BB}" type="presParOf" srcId="{24BC0BF3-0E7B-4399-AAD9-0CFCA0AC1117}" destId="{0E218A77-85BC-4AED-9D08-C539C0523879}" srcOrd="0" destOrd="0" presId="urn:microsoft.com/office/officeart/2005/8/layout/hierarchy2"/>
    <dgm:cxn modelId="{B4B978A5-72C4-6843-A681-76E55D85CAA2}" type="presParOf" srcId="{24BC0BF3-0E7B-4399-AAD9-0CFCA0AC1117}" destId="{435B20C2-19C3-45A8-A905-F4D53649EE4F}" srcOrd="1" destOrd="0" presId="urn:microsoft.com/office/officeart/2005/8/layout/hierarchy2"/>
    <dgm:cxn modelId="{CCFDBF15-60FA-AD49-B60B-A0D39276AAB5}" type="presParOf" srcId="{F09C38B2-C737-4F83-B165-DF49DB651A56}" destId="{62E927D6-E600-4C6D-BE37-7B45124BB4ED}" srcOrd="2" destOrd="0" presId="urn:microsoft.com/office/officeart/2005/8/layout/hierarchy2"/>
    <dgm:cxn modelId="{0D4C8E99-93BD-874C-916A-648D66B021F3}" type="presParOf" srcId="{62E927D6-E600-4C6D-BE37-7B45124BB4ED}" destId="{E57C4955-2536-48BA-B1FD-F94ED0D73CFC}" srcOrd="0" destOrd="0" presId="urn:microsoft.com/office/officeart/2005/8/layout/hierarchy2"/>
    <dgm:cxn modelId="{EF763AD4-2061-1F4E-AD1F-AE16AF3CD39E}" type="presParOf" srcId="{F09C38B2-C737-4F83-B165-DF49DB651A56}" destId="{F77F096D-9523-43B2-922E-D77F7C172299}" srcOrd="3" destOrd="0" presId="urn:microsoft.com/office/officeart/2005/8/layout/hierarchy2"/>
    <dgm:cxn modelId="{D598AC96-EF98-344C-B396-3E4839C4549F}" type="presParOf" srcId="{F77F096D-9523-43B2-922E-D77F7C172299}" destId="{0046321B-3DBD-4C9C-BC7A-D0DCB911EF74}" srcOrd="0" destOrd="0" presId="urn:microsoft.com/office/officeart/2005/8/layout/hierarchy2"/>
    <dgm:cxn modelId="{3D4A6325-9776-374D-ACCA-970AD5F47278}" type="presParOf" srcId="{F77F096D-9523-43B2-922E-D77F7C172299}" destId="{C1D7FFF0-D999-458D-AC75-B1BE565AA316}" srcOrd="1" destOrd="0" presId="urn:microsoft.com/office/officeart/2005/8/layout/hierarchy2"/>
    <dgm:cxn modelId="{CE885F53-B70B-0242-86D9-6653429C3101}" type="presParOf" srcId="{F09C38B2-C737-4F83-B165-DF49DB651A56}" destId="{713FE4F6-C40D-40C9-BF1F-5D3AFD86EE45}" srcOrd="4" destOrd="0" presId="urn:microsoft.com/office/officeart/2005/8/layout/hierarchy2"/>
    <dgm:cxn modelId="{0FAD3E3A-41F2-AB4D-8651-3275364F67B2}" type="presParOf" srcId="{713FE4F6-C40D-40C9-BF1F-5D3AFD86EE45}" destId="{42789500-200B-4A9C-B281-51E287C10F8B}" srcOrd="0" destOrd="0" presId="urn:microsoft.com/office/officeart/2005/8/layout/hierarchy2"/>
    <dgm:cxn modelId="{6AC62EBD-5220-5549-A9DF-578B60163B7F}" type="presParOf" srcId="{F09C38B2-C737-4F83-B165-DF49DB651A56}" destId="{0D5D8526-E0D7-4314-836A-8FE79631C9B6}" srcOrd="5" destOrd="0" presId="urn:microsoft.com/office/officeart/2005/8/layout/hierarchy2"/>
    <dgm:cxn modelId="{7CCBC468-5DB5-0147-897F-DF1B0D53E569}" type="presParOf" srcId="{0D5D8526-E0D7-4314-836A-8FE79631C9B6}" destId="{DAF0A3FD-2E1F-4FD2-AC26-538C16B2C609}" srcOrd="0" destOrd="0" presId="urn:microsoft.com/office/officeart/2005/8/layout/hierarchy2"/>
    <dgm:cxn modelId="{816678EF-77A5-B34F-9895-227A86154201}" type="presParOf" srcId="{0D5D8526-E0D7-4314-836A-8FE79631C9B6}" destId="{DA23B724-81A3-4E5F-BC75-0B6D12767C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Process7#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0E58C154-A63F-44CA-9C20-E705692E9268}">
      <dgm:prSet phldrT="[Text]" custT="1"/>
      <dgm:spPr/>
      <dgm:t>
        <a:bodyPr/>
        <a:lstStyle/>
        <a:p>
          <a:r>
            <a:rPr lang="de-DE" sz="2000" b="1" dirty="0" smtClean="0"/>
            <a:t>Hitzeschild</a:t>
          </a:r>
          <a:endParaRPr lang="de-DE" sz="1700" b="1" dirty="0"/>
        </a:p>
      </dgm:t>
    </dgm:pt>
    <dgm:pt modelId="{2943B520-4E2B-4F25-A9BE-CA9CF1C8971E}" type="parTrans" cxnId="{B45A53DB-544E-4CF4-9581-E5658C066832}">
      <dgm:prSet/>
      <dgm:spPr/>
      <dgm:t>
        <a:bodyPr/>
        <a:lstStyle/>
        <a:p>
          <a:endParaRPr lang="de-DE"/>
        </a:p>
      </dgm:t>
    </dgm:pt>
    <dgm:pt modelId="{2F808136-F33D-42A1-868C-A0A92D9C9A27}" type="sibTrans" cxnId="{B45A53DB-544E-4CF4-9581-E5658C066832}">
      <dgm:prSet/>
      <dgm:spPr/>
      <dgm:t>
        <a:bodyPr/>
        <a:lstStyle/>
        <a:p>
          <a:endParaRPr lang="de-DE"/>
        </a:p>
      </dgm:t>
    </dgm:pt>
    <dgm:pt modelId="{2278775B-E42A-45BE-8D9D-9FA973ED94E6}">
      <dgm:prSet phldrT="[Text]" custT="1"/>
      <dgm:spPr/>
      <dgm:t>
        <a:bodyPr/>
        <a:lstStyle/>
        <a:p>
          <a:r>
            <a:rPr lang="de-DE" sz="2000" b="1" dirty="0" err="1" smtClean="0"/>
            <a:t>Rumpfbau</a:t>
          </a:r>
          <a:r>
            <a:rPr lang="de-DE" sz="2000" b="1" dirty="0" smtClean="0"/>
            <a:t>-teil</a:t>
          </a:r>
          <a:endParaRPr lang="de-DE" sz="1700" b="1" dirty="0"/>
        </a:p>
      </dgm:t>
    </dgm:pt>
    <dgm:pt modelId="{99D90BDB-8FE4-45C2-9250-3D6D1B90E29A}" type="parTrans" cxnId="{9E04F375-B6A1-44FA-8D50-1B55A632EF5E}">
      <dgm:prSet/>
      <dgm:spPr/>
      <dgm:t>
        <a:bodyPr/>
        <a:lstStyle/>
        <a:p>
          <a:endParaRPr lang="de-DE"/>
        </a:p>
      </dgm:t>
    </dgm:pt>
    <dgm:pt modelId="{FA51F08C-3C43-4B75-9CEE-BE199BE7C19A}" type="sibTrans" cxnId="{9E04F375-B6A1-44FA-8D50-1B55A632EF5E}">
      <dgm:prSet/>
      <dgm:spPr/>
      <dgm:t>
        <a:bodyPr/>
        <a:lstStyle/>
        <a:p>
          <a:endParaRPr lang="de-DE"/>
        </a:p>
      </dgm:t>
    </dgm:pt>
    <dgm:pt modelId="{51C55DE0-C959-483A-BA1C-A88A6ECD2B86}">
      <dgm:prSet phldrT="[Text]" custT="1"/>
      <dgm:spPr/>
      <dgm:t>
        <a:bodyPr/>
        <a:lstStyle/>
        <a:p>
          <a:r>
            <a:rPr lang="de-DE" sz="2000" b="1" dirty="0" smtClean="0"/>
            <a:t>Triebwerk</a:t>
          </a:r>
          <a:endParaRPr lang="de-DE" sz="1700" b="1" dirty="0"/>
        </a:p>
      </dgm:t>
    </dgm:pt>
    <dgm:pt modelId="{EF574319-42E3-4580-917E-8DCABBA48A5E}" type="parTrans" cxnId="{709924C2-8A6C-4365-960A-15A4D0437D19}">
      <dgm:prSet/>
      <dgm:spPr/>
      <dgm:t>
        <a:bodyPr/>
        <a:lstStyle/>
        <a:p>
          <a:endParaRPr lang="de-DE"/>
        </a:p>
      </dgm:t>
    </dgm:pt>
    <dgm:pt modelId="{067FE8DA-F41D-49FB-892A-F34C423E4C15}" type="sibTrans" cxnId="{709924C2-8A6C-4365-960A-15A4D0437D19}">
      <dgm:prSet/>
      <dgm:spPr/>
      <dgm:t>
        <a:bodyPr/>
        <a:lstStyle/>
        <a:p>
          <a:endParaRPr lang="de-DE"/>
        </a:p>
      </dgm:t>
    </dgm:pt>
    <dgm:pt modelId="{91991EB3-1B51-47EF-8468-67082B2187FC}">
      <dgm:prSet phldrT="[Text]"/>
      <dgm:spPr/>
      <dgm:t>
        <a:bodyPr/>
        <a:lstStyle/>
        <a:p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C74C4B7A-0B90-43BA-9C51-33EFC7DA8114}">
      <dgm:prSet phldrT="[Text]" custT="1"/>
      <dgm:spPr/>
      <dgm:t>
        <a:bodyPr/>
        <a:lstStyle/>
        <a:p>
          <a:r>
            <a:rPr lang="de-DE" sz="2000" b="1" dirty="0" smtClean="0"/>
            <a:t>Sonderbau-teil</a:t>
          </a:r>
          <a:endParaRPr lang="de-DE" sz="1700" b="1" dirty="0"/>
        </a:p>
      </dgm:t>
    </dgm:pt>
    <dgm:pt modelId="{6E69D5B1-31CD-42AD-8503-E80AFD98EDA8}" type="parTrans" cxnId="{E3307759-504D-4B48-966D-FDED7EA2F5B7}">
      <dgm:prSet/>
      <dgm:spPr/>
      <dgm:t>
        <a:bodyPr/>
        <a:lstStyle/>
        <a:p>
          <a:endParaRPr lang="de-DE"/>
        </a:p>
      </dgm:t>
    </dgm:pt>
    <dgm:pt modelId="{34BE70AE-11B9-40AB-A85E-D9C1C041CDC2}" type="sibTrans" cxnId="{E3307759-504D-4B48-966D-FDED7EA2F5B7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/>
      <dgm:spPr/>
      <dgm:t>
        <a:bodyPr/>
        <a:lstStyle/>
        <a:p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/>
      <dgm:spPr/>
      <dgm:t>
        <a:bodyPr/>
        <a:lstStyle/>
        <a:p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/>
      <dgm:spPr/>
      <dgm:t>
        <a:bodyPr/>
        <a:lstStyle/>
        <a:p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3167E5B4-C7F3-4780-8B70-D9EBD09DCF75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66D4958-F371-4DEC-BB2D-5AD5AC63F903}" type="pres">
      <dgm:prSet presAssocID="{91991EB3-1B51-47EF-8468-67082B2187FC}" presName="compositeNode" presStyleCnt="0">
        <dgm:presLayoutVars>
          <dgm:bulletEnabled val="1"/>
        </dgm:presLayoutVars>
      </dgm:prSet>
      <dgm:spPr/>
    </dgm:pt>
    <dgm:pt modelId="{9E2BF228-4FF6-45EE-824C-11F4F0469B35}" type="pres">
      <dgm:prSet presAssocID="{91991EB3-1B51-47EF-8468-67082B2187FC}" presName="bgRect" presStyleLbl="node1" presStyleIdx="0" presStyleCnt="4"/>
      <dgm:spPr/>
      <dgm:t>
        <a:bodyPr/>
        <a:lstStyle/>
        <a:p>
          <a:endParaRPr lang="de-DE"/>
        </a:p>
      </dgm:t>
    </dgm:pt>
    <dgm:pt modelId="{BA3F6E6D-BBDB-4905-8ADB-07815939E197}" type="pres">
      <dgm:prSet presAssocID="{91991EB3-1B51-47EF-8468-67082B2187FC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A4449-0391-4253-8310-E002CCDFC38A}" type="pres">
      <dgm:prSet presAssocID="{91991EB3-1B51-47EF-8468-67082B2187F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D0205-3D09-4EFC-9DA7-27862F74DFDD}" type="pres">
      <dgm:prSet presAssocID="{CB3049F7-329D-40D4-A597-2F78015D6FFB}" presName="hSp" presStyleCnt="0"/>
      <dgm:spPr/>
    </dgm:pt>
    <dgm:pt modelId="{48504ED5-9C7F-4844-B720-F121CEE08EE1}" type="pres">
      <dgm:prSet presAssocID="{CB3049F7-329D-40D4-A597-2F78015D6FFB}" presName="vProcSp" presStyleCnt="0"/>
      <dgm:spPr/>
    </dgm:pt>
    <dgm:pt modelId="{F28698B6-4B4F-4728-AD4C-87161AE1918E}" type="pres">
      <dgm:prSet presAssocID="{CB3049F7-329D-40D4-A597-2F78015D6FFB}" presName="vSp1" presStyleCnt="0"/>
      <dgm:spPr/>
    </dgm:pt>
    <dgm:pt modelId="{C23B7BE5-DC16-46E8-91F5-FED2944D717E}" type="pres">
      <dgm:prSet presAssocID="{CB3049F7-329D-40D4-A597-2F78015D6FFB}" presName="simulatedConn" presStyleLbl="solidFgAcc1" presStyleIdx="0" presStyleCnt="3"/>
      <dgm:spPr/>
    </dgm:pt>
    <dgm:pt modelId="{AA2FD2C9-A45E-4D0C-B1AB-45C362B8AAA6}" type="pres">
      <dgm:prSet presAssocID="{CB3049F7-329D-40D4-A597-2F78015D6FFB}" presName="vSp2" presStyleCnt="0"/>
      <dgm:spPr/>
    </dgm:pt>
    <dgm:pt modelId="{4C8090D7-4234-4F4C-B8E3-4932DC2D5A3E}" type="pres">
      <dgm:prSet presAssocID="{CB3049F7-329D-40D4-A597-2F78015D6FFB}" presName="sibTrans" presStyleCnt="0"/>
      <dgm:spPr/>
    </dgm:pt>
    <dgm:pt modelId="{B12674CD-A0F0-434C-8991-FDDE242E83D5}" type="pres">
      <dgm:prSet presAssocID="{24FD4D18-7986-4364-9B8B-7E5599E4672C}" presName="compositeNode" presStyleCnt="0">
        <dgm:presLayoutVars>
          <dgm:bulletEnabled val="1"/>
        </dgm:presLayoutVars>
      </dgm:prSet>
      <dgm:spPr/>
    </dgm:pt>
    <dgm:pt modelId="{27C4E44A-4A29-46F0-A0A8-71D6BA3C05A4}" type="pres">
      <dgm:prSet presAssocID="{24FD4D18-7986-4364-9B8B-7E5599E4672C}" presName="bgRect" presStyleLbl="node1" presStyleIdx="1" presStyleCnt="4"/>
      <dgm:spPr/>
      <dgm:t>
        <a:bodyPr/>
        <a:lstStyle/>
        <a:p>
          <a:endParaRPr lang="de-DE"/>
        </a:p>
      </dgm:t>
    </dgm:pt>
    <dgm:pt modelId="{1660E569-70DF-41C4-BD21-24D457A1EB97}" type="pres">
      <dgm:prSet presAssocID="{24FD4D18-7986-4364-9B8B-7E5599E4672C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91A322-27DB-4BFA-8F61-D07230230541}" type="pres">
      <dgm:prSet presAssocID="{24FD4D18-7986-4364-9B8B-7E5599E4672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C25CF5-E240-4AA1-8D0F-63194491695B}" type="pres">
      <dgm:prSet presAssocID="{6C18B260-6631-41BF-A9A0-2707BB7C4AD2}" presName="hSp" presStyleCnt="0"/>
      <dgm:spPr/>
    </dgm:pt>
    <dgm:pt modelId="{9EAE1A81-C92D-40AA-9267-0164085F8A53}" type="pres">
      <dgm:prSet presAssocID="{6C18B260-6631-41BF-A9A0-2707BB7C4AD2}" presName="vProcSp" presStyleCnt="0"/>
      <dgm:spPr/>
    </dgm:pt>
    <dgm:pt modelId="{FB332608-76CE-40C2-86CE-5A92327713FA}" type="pres">
      <dgm:prSet presAssocID="{6C18B260-6631-41BF-A9A0-2707BB7C4AD2}" presName="vSp1" presStyleCnt="0"/>
      <dgm:spPr/>
    </dgm:pt>
    <dgm:pt modelId="{0A15352A-2F96-49B5-A7ED-C078D0E0F800}" type="pres">
      <dgm:prSet presAssocID="{6C18B260-6631-41BF-A9A0-2707BB7C4AD2}" presName="simulatedConn" presStyleLbl="solidFgAcc1" presStyleIdx="1" presStyleCnt="3"/>
      <dgm:spPr/>
    </dgm:pt>
    <dgm:pt modelId="{9406A3D1-9094-4C97-B384-9B29FF309513}" type="pres">
      <dgm:prSet presAssocID="{6C18B260-6631-41BF-A9A0-2707BB7C4AD2}" presName="vSp2" presStyleCnt="0"/>
      <dgm:spPr/>
    </dgm:pt>
    <dgm:pt modelId="{92EB0C1E-F51E-4D30-B235-42AC442ED314}" type="pres">
      <dgm:prSet presAssocID="{6C18B260-6631-41BF-A9A0-2707BB7C4AD2}" presName="sibTrans" presStyleCnt="0"/>
      <dgm:spPr/>
    </dgm:pt>
    <dgm:pt modelId="{DFEECBAD-11F7-45CC-B506-644BB5E092EB}" type="pres">
      <dgm:prSet presAssocID="{CEF114CA-85D2-4C1D-9BBA-7C1B921C5266}" presName="compositeNode" presStyleCnt="0">
        <dgm:presLayoutVars>
          <dgm:bulletEnabled val="1"/>
        </dgm:presLayoutVars>
      </dgm:prSet>
      <dgm:spPr/>
    </dgm:pt>
    <dgm:pt modelId="{077E1FEA-BF70-4712-8614-E1B177C25C67}" type="pres">
      <dgm:prSet presAssocID="{CEF114CA-85D2-4C1D-9BBA-7C1B921C5266}" presName="bgRect" presStyleLbl="node1" presStyleIdx="2" presStyleCnt="4"/>
      <dgm:spPr/>
      <dgm:t>
        <a:bodyPr/>
        <a:lstStyle/>
        <a:p>
          <a:endParaRPr lang="de-DE"/>
        </a:p>
      </dgm:t>
    </dgm:pt>
    <dgm:pt modelId="{66FF8856-294B-4108-9A45-2D40E5823AB8}" type="pres">
      <dgm:prSet presAssocID="{CEF114CA-85D2-4C1D-9BBA-7C1B921C5266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DE524-AACA-46C4-9B5E-E95F09206637}" type="pres">
      <dgm:prSet presAssocID="{CEF114CA-85D2-4C1D-9BBA-7C1B921C526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3FEBFE-992B-4818-811E-0EBBE14E8F8C}" type="pres">
      <dgm:prSet presAssocID="{9D0BFECA-B749-4E31-B8F7-C5DE9E295209}" presName="hSp" presStyleCnt="0"/>
      <dgm:spPr/>
    </dgm:pt>
    <dgm:pt modelId="{EED3CD46-ECD4-4592-B810-DA34CE046025}" type="pres">
      <dgm:prSet presAssocID="{9D0BFECA-B749-4E31-B8F7-C5DE9E295209}" presName="vProcSp" presStyleCnt="0"/>
      <dgm:spPr/>
    </dgm:pt>
    <dgm:pt modelId="{1A135FDA-72B0-4FB1-9933-3F7894096328}" type="pres">
      <dgm:prSet presAssocID="{9D0BFECA-B749-4E31-B8F7-C5DE9E295209}" presName="vSp1" presStyleCnt="0"/>
      <dgm:spPr/>
    </dgm:pt>
    <dgm:pt modelId="{40F41D45-E45D-42AF-8653-2C20403FA8D4}" type="pres">
      <dgm:prSet presAssocID="{9D0BFECA-B749-4E31-B8F7-C5DE9E295209}" presName="simulatedConn" presStyleLbl="solidFgAcc1" presStyleIdx="2" presStyleCnt="3"/>
      <dgm:spPr/>
    </dgm:pt>
    <dgm:pt modelId="{CE1E58A8-9213-4AC8-A9B3-995C4BEBC7B4}" type="pres">
      <dgm:prSet presAssocID="{9D0BFECA-B749-4E31-B8F7-C5DE9E295209}" presName="vSp2" presStyleCnt="0"/>
      <dgm:spPr/>
    </dgm:pt>
    <dgm:pt modelId="{A6578703-CCE2-41E1-8477-98975D1D5149}" type="pres">
      <dgm:prSet presAssocID="{9D0BFECA-B749-4E31-B8F7-C5DE9E295209}" presName="sibTrans" presStyleCnt="0"/>
      <dgm:spPr/>
    </dgm:pt>
    <dgm:pt modelId="{DDCD0420-27B7-4335-92B6-A7F78EF4CDBA}" type="pres">
      <dgm:prSet presAssocID="{5FD0EDD7-8401-4A32-B212-DA25C9F93348}" presName="compositeNode" presStyleCnt="0">
        <dgm:presLayoutVars>
          <dgm:bulletEnabled val="1"/>
        </dgm:presLayoutVars>
      </dgm:prSet>
      <dgm:spPr/>
    </dgm:pt>
    <dgm:pt modelId="{8A5591B4-1888-4A2F-8CFF-FF31D4148698}" type="pres">
      <dgm:prSet presAssocID="{5FD0EDD7-8401-4A32-B212-DA25C9F93348}" presName="bgRect" presStyleLbl="node1" presStyleIdx="3" presStyleCnt="4"/>
      <dgm:spPr/>
      <dgm:t>
        <a:bodyPr/>
        <a:lstStyle/>
        <a:p>
          <a:endParaRPr lang="de-DE"/>
        </a:p>
      </dgm:t>
    </dgm:pt>
    <dgm:pt modelId="{62A5E28B-6F29-4A2C-8A95-F472BCE80175}" type="pres">
      <dgm:prSet presAssocID="{5FD0EDD7-8401-4A32-B212-DA25C9F93348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E36B8-78FB-40F3-8CC3-0DA6F1E56E82}" type="pres">
      <dgm:prSet presAssocID="{5FD0EDD7-8401-4A32-B212-DA25C9F9334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16D548F-3BF6-854B-8A5F-160DDC99CB32}" type="presOf" srcId="{0E58C154-A63F-44CA-9C20-E705692E9268}" destId="{BB4A4449-0391-4253-8310-E002CCDFC38A}" srcOrd="0" destOrd="0" presId="urn:microsoft.com/office/officeart/2005/8/layout/hProcess7#1"/>
    <dgm:cxn modelId="{9E04F375-B6A1-44FA-8D50-1B55A632EF5E}" srcId="{24FD4D18-7986-4364-9B8B-7E5599E4672C}" destId="{2278775B-E42A-45BE-8D9D-9FA973ED94E6}" srcOrd="0" destOrd="0" parTransId="{99D90BDB-8FE4-45C2-9250-3D6D1B90E29A}" sibTransId="{FA51F08C-3C43-4B75-9CEE-BE199BE7C19A}"/>
    <dgm:cxn modelId="{A6986E6A-4412-0D46-B497-E9DE92356E09}" type="presOf" srcId="{5FD0EDD7-8401-4A32-B212-DA25C9F93348}" destId="{62A5E28B-6F29-4A2C-8A95-F472BCE80175}" srcOrd="1" destOrd="0" presId="urn:microsoft.com/office/officeart/2005/8/layout/hProcess7#1"/>
    <dgm:cxn modelId="{35CC65DC-5232-984C-BFE1-9F2D41A48C61}" type="presOf" srcId="{CEF114CA-85D2-4C1D-9BBA-7C1B921C5266}" destId="{077E1FEA-BF70-4712-8614-E1B177C25C67}" srcOrd="0" destOrd="0" presId="urn:microsoft.com/office/officeart/2005/8/layout/hProcess7#1"/>
    <dgm:cxn modelId="{B45A53DB-544E-4CF4-9581-E5658C066832}" srcId="{91991EB3-1B51-47EF-8468-67082B2187FC}" destId="{0E58C154-A63F-44CA-9C20-E705692E9268}" srcOrd="0" destOrd="0" parTransId="{2943B520-4E2B-4F25-A9BE-CA9CF1C8971E}" sibTransId="{2F808136-F33D-42A1-868C-A0A92D9C9A27}"/>
    <dgm:cxn modelId="{D7ABE99F-AA57-BE4E-9BD1-7539F1172EF9}" type="presOf" srcId="{91991EB3-1B51-47EF-8468-67082B2187FC}" destId="{BA3F6E6D-BBDB-4905-8ADB-07815939E197}" srcOrd="1" destOrd="0" presId="urn:microsoft.com/office/officeart/2005/8/layout/hProcess7#1"/>
    <dgm:cxn modelId="{94210285-FB92-574F-AC03-8B2A3BDB1DC5}" type="presOf" srcId="{24FD4D18-7986-4364-9B8B-7E5599E4672C}" destId="{1660E569-70DF-41C4-BD21-24D457A1EB97}" srcOrd="1" destOrd="0" presId="urn:microsoft.com/office/officeart/2005/8/layout/hProcess7#1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0C1A8C36-79FC-8243-9E2B-9EF0914D59A4}" type="presOf" srcId="{24FD4D18-7986-4364-9B8B-7E5599E4672C}" destId="{27C4E44A-4A29-46F0-A0A8-71D6BA3C05A4}" srcOrd="0" destOrd="0" presId="urn:microsoft.com/office/officeart/2005/8/layout/hProcess7#1"/>
    <dgm:cxn modelId="{E8F541E5-EC09-4C48-9037-8EBC4717C4D9}" type="presOf" srcId="{51C55DE0-C959-483A-BA1C-A88A6ECD2B86}" destId="{375DE524-AACA-46C4-9B5E-E95F09206637}" srcOrd="0" destOrd="0" presId="urn:microsoft.com/office/officeart/2005/8/layout/hProcess7#1"/>
    <dgm:cxn modelId="{709924C2-8A6C-4365-960A-15A4D0437D19}" srcId="{CEF114CA-85D2-4C1D-9BBA-7C1B921C5266}" destId="{51C55DE0-C959-483A-BA1C-A88A6ECD2B86}" srcOrd="0" destOrd="0" parTransId="{EF574319-42E3-4580-917E-8DCABBA48A5E}" sibTransId="{067FE8DA-F41D-49FB-892A-F34C423E4C15}"/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16B865C2-7A70-F546-BBAC-F5269983C764}" type="presOf" srcId="{91991EB3-1B51-47EF-8468-67082B2187FC}" destId="{9E2BF228-4FF6-45EE-824C-11F4F0469B35}" srcOrd="0" destOrd="0" presId="urn:microsoft.com/office/officeart/2005/8/layout/hProcess7#1"/>
    <dgm:cxn modelId="{0DB53CDC-E13A-F642-AEC0-7EAD5458A7F4}" type="presOf" srcId="{CEF114CA-85D2-4C1D-9BBA-7C1B921C5266}" destId="{66FF8856-294B-4108-9A45-2D40E5823AB8}" srcOrd="1" destOrd="0" presId="urn:microsoft.com/office/officeart/2005/8/layout/hProcess7#1"/>
    <dgm:cxn modelId="{F7572B9E-3A7F-8149-B71A-A6D63A894DE6}" type="presOf" srcId="{4AF1FF3B-CE5B-4614-950F-3632279DB15D}" destId="{3167E5B4-C7F3-4780-8B70-D9EBD09DCF75}" srcOrd="0" destOrd="0" presId="urn:microsoft.com/office/officeart/2005/8/layout/hProcess7#1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E3307759-504D-4B48-966D-FDED7EA2F5B7}" srcId="{5FD0EDD7-8401-4A32-B212-DA25C9F93348}" destId="{C74C4B7A-0B90-43BA-9C51-33EFC7DA8114}" srcOrd="0" destOrd="0" parTransId="{6E69D5B1-31CD-42AD-8503-E80AFD98EDA8}" sibTransId="{34BE70AE-11B9-40AB-A85E-D9C1C041CDC2}"/>
    <dgm:cxn modelId="{CFBD81B9-1679-2742-92FE-6307346A395C}" type="presOf" srcId="{2278775B-E42A-45BE-8D9D-9FA973ED94E6}" destId="{8591A322-27DB-4BFA-8F61-D07230230541}" srcOrd="0" destOrd="0" presId="urn:microsoft.com/office/officeart/2005/8/layout/hProcess7#1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B3862223-4E95-F04C-8E5C-22A2E1DC7D7A}" type="presOf" srcId="{5FD0EDD7-8401-4A32-B212-DA25C9F93348}" destId="{8A5591B4-1888-4A2F-8CFF-FF31D4148698}" srcOrd="0" destOrd="0" presId="urn:microsoft.com/office/officeart/2005/8/layout/hProcess7#1"/>
    <dgm:cxn modelId="{24D9E10A-9370-1D4C-B38B-457362FB85F8}" type="presOf" srcId="{C74C4B7A-0B90-43BA-9C51-33EFC7DA8114}" destId="{953E36B8-78FB-40F3-8CC3-0DA6F1E56E82}" srcOrd="0" destOrd="0" presId="urn:microsoft.com/office/officeart/2005/8/layout/hProcess7#1"/>
    <dgm:cxn modelId="{198B1ED6-1027-F440-A0B1-1806283513BE}" type="presParOf" srcId="{3167E5B4-C7F3-4780-8B70-D9EBD09DCF75}" destId="{466D4958-F371-4DEC-BB2D-5AD5AC63F903}" srcOrd="0" destOrd="0" presId="urn:microsoft.com/office/officeart/2005/8/layout/hProcess7#1"/>
    <dgm:cxn modelId="{4A6A17B9-8F4E-1044-AA91-CD4DB7C1199C}" type="presParOf" srcId="{466D4958-F371-4DEC-BB2D-5AD5AC63F903}" destId="{9E2BF228-4FF6-45EE-824C-11F4F0469B35}" srcOrd="0" destOrd="0" presId="urn:microsoft.com/office/officeart/2005/8/layout/hProcess7#1"/>
    <dgm:cxn modelId="{F2AB1D05-13DC-5544-B8FB-EC2C522E9F17}" type="presParOf" srcId="{466D4958-F371-4DEC-BB2D-5AD5AC63F903}" destId="{BA3F6E6D-BBDB-4905-8ADB-07815939E197}" srcOrd="1" destOrd="0" presId="urn:microsoft.com/office/officeart/2005/8/layout/hProcess7#1"/>
    <dgm:cxn modelId="{E15B8B11-DD4B-FD45-BB74-637C9F426D79}" type="presParOf" srcId="{466D4958-F371-4DEC-BB2D-5AD5AC63F903}" destId="{BB4A4449-0391-4253-8310-E002CCDFC38A}" srcOrd="2" destOrd="0" presId="urn:microsoft.com/office/officeart/2005/8/layout/hProcess7#1"/>
    <dgm:cxn modelId="{45D2D797-E4C6-B94E-97CF-2805CD971475}" type="presParOf" srcId="{3167E5B4-C7F3-4780-8B70-D9EBD09DCF75}" destId="{AADD0205-3D09-4EFC-9DA7-27862F74DFDD}" srcOrd="1" destOrd="0" presId="urn:microsoft.com/office/officeart/2005/8/layout/hProcess7#1"/>
    <dgm:cxn modelId="{C0F99DAD-69EF-D942-9707-465B7C9C2CF8}" type="presParOf" srcId="{3167E5B4-C7F3-4780-8B70-D9EBD09DCF75}" destId="{48504ED5-9C7F-4844-B720-F121CEE08EE1}" srcOrd="2" destOrd="0" presId="urn:microsoft.com/office/officeart/2005/8/layout/hProcess7#1"/>
    <dgm:cxn modelId="{4F0AB0EA-4A51-6E41-BE1E-81722DB75548}" type="presParOf" srcId="{48504ED5-9C7F-4844-B720-F121CEE08EE1}" destId="{F28698B6-4B4F-4728-AD4C-87161AE1918E}" srcOrd="0" destOrd="0" presId="urn:microsoft.com/office/officeart/2005/8/layout/hProcess7#1"/>
    <dgm:cxn modelId="{E3DF4EAE-F92A-7741-B1DD-8E37D6860684}" type="presParOf" srcId="{48504ED5-9C7F-4844-B720-F121CEE08EE1}" destId="{C23B7BE5-DC16-46E8-91F5-FED2944D717E}" srcOrd="1" destOrd="0" presId="urn:microsoft.com/office/officeart/2005/8/layout/hProcess7#1"/>
    <dgm:cxn modelId="{0622C484-564A-564F-BEC5-90CA50FC9495}" type="presParOf" srcId="{48504ED5-9C7F-4844-B720-F121CEE08EE1}" destId="{AA2FD2C9-A45E-4D0C-B1AB-45C362B8AAA6}" srcOrd="2" destOrd="0" presId="urn:microsoft.com/office/officeart/2005/8/layout/hProcess7#1"/>
    <dgm:cxn modelId="{89F35BF2-3E97-7F45-976D-693861650291}" type="presParOf" srcId="{3167E5B4-C7F3-4780-8B70-D9EBD09DCF75}" destId="{4C8090D7-4234-4F4C-B8E3-4932DC2D5A3E}" srcOrd="3" destOrd="0" presId="urn:microsoft.com/office/officeart/2005/8/layout/hProcess7#1"/>
    <dgm:cxn modelId="{29E63995-F5AD-7746-A1D8-D05D1764C673}" type="presParOf" srcId="{3167E5B4-C7F3-4780-8B70-D9EBD09DCF75}" destId="{B12674CD-A0F0-434C-8991-FDDE242E83D5}" srcOrd="4" destOrd="0" presId="urn:microsoft.com/office/officeart/2005/8/layout/hProcess7#1"/>
    <dgm:cxn modelId="{62A11FDE-48C6-3441-B221-4D9C9F2A9D8E}" type="presParOf" srcId="{B12674CD-A0F0-434C-8991-FDDE242E83D5}" destId="{27C4E44A-4A29-46F0-A0A8-71D6BA3C05A4}" srcOrd="0" destOrd="0" presId="urn:microsoft.com/office/officeart/2005/8/layout/hProcess7#1"/>
    <dgm:cxn modelId="{D3330C9E-668A-2241-89A1-D2BD28715436}" type="presParOf" srcId="{B12674CD-A0F0-434C-8991-FDDE242E83D5}" destId="{1660E569-70DF-41C4-BD21-24D457A1EB97}" srcOrd="1" destOrd="0" presId="urn:microsoft.com/office/officeart/2005/8/layout/hProcess7#1"/>
    <dgm:cxn modelId="{D27C4892-9C16-9548-97AE-C5BE6D9D179C}" type="presParOf" srcId="{B12674CD-A0F0-434C-8991-FDDE242E83D5}" destId="{8591A322-27DB-4BFA-8F61-D07230230541}" srcOrd="2" destOrd="0" presId="urn:microsoft.com/office/officeart/2005/8/layout/hProcess7#1"/>
    <dgm:cxn modelId="{10AC7881-AF4A-234A-9738-6592E5EC0BE0}" type="presParOf" srcId="{3167E5B4-C7F3-4780-8B70-D9EBD09DCF75}" destId="{4FC25CF5-E240-4AA1-8D0F-63194491695B}" srcOrd="5" destOrd="0" presId="urn:microsoft.com/office/officeart/2005/8/layout/hProcess7#1"/>
    <dgm:cxn modelId="{E18148F0-22D7-DD4C-B8CF-8B7CD462286B}" type="presParOf" srcId="{3167E5B4-C7F3-4780-8B70-D9EBD09DCF75}" destId="{9EAE1A81-C92D-40AA-9267-0164085F8A53}" srcOrd="6" destOrd="0" presId="urn:microsoft.com/office/officeart/2005/8/layout/hProcess7#1"/>
    <dgm:cxn modelId="{4EB3C55B-9A86-8945-8B6C-83E01C8A8F20}" type="presParOf" srcId="{9EAE1A81-C92D-40AA-9267-0164085F8A53}" destId="{FB332608-76CE-40C2-86CE-5A92327713FA}" srcOrd="0" destOrd="0" presId="urn:microsoft.com/office/officeart/2005/8/layout/hProcess7#1"/>
    <dgm:cxn modelId="{8D907185-F37A-3B47-BBE7-32CF34520469}" type="presParOf" srcId="{9EAE1A81-C92D-40AA-9267-0164085F8A53}" destId="{0A15352A-2F96-49B5-A7ED-C078D0E0F800}" srcOrd="1" destOrd="0" presId="urn:microsoft.com/office/officeart/2005/8/layout/hProcess7#1"/>
    <dgm:cxn modelId="{5D887827-3E2D-0147-84B8-705F3EF7B646}" type="presParOf" srcId="{9EAE1A81-C92D-40AA-9267-0164085F8A53}" destId="{9406A3D1-9094-4C97-B384-9B29FF309513}" srcOrd="2" destOrd="0" presId="urn:microsoft.com/office/officeart/2005/8/layout/hProcess7#1"/>
    <dgm:cxn modelId="{BA56E8B5-DEAA-DF4B-9B3B-BF68004AE582}" type="presParOf" srcId="{3167E5B4-C7F3-4780-8B70-D9EBD09DCF75}" destId="{92EB0C1E-F51E-4D30-B235-42AC442ED314}" srcOrd="7" destOrd="0" presId="urn:microsoft.com/office/officeart/2005/8/layout/hProcess7#1"/>
    <dgm:cxn modelId="{A3E08A86-C089-0E4F-B515-EE5DC791496B}" type="presParOf" srcId="{3167E5B4-C7F3-4780-8B70-D9EBD09DCF75}" destId="{DFEECBAD-11F7-45CC-B506-644BB5E092EB}" srcOrd="8" destOrd="0" presId="urn:microsoft.com/office/officeart/2005/8/layout/hProcess7#1"/>
    <dgm:cxn modelId="{7EE2A253-4192-7F41-89F9-CE91C701B23D}" type="presParOf" srcId="{DFEECBAD-11F7-45CC-B506-644BB5E092EB}" destId="{077E1FEA-BF70-4712-8614-E1B177C25C67}" srcOrd="0" destOrd="0" presId="urn:microsoft.com/office/officeart/2005/8/layout/hProcess7#1"/>
    <dgm:cxn modelId="{D76D2849-A320-7643-A7DF-3F1502FF9481}" type="presParOf" srcId="{DFEECBAD-11F7-45CC-B506-644BB5E092EB}" destId="{66FF8856-294B-4108-9A45-2D40E5823AB8}" srcOrd="1" destOrd="0" presId="urn:microsoft.com/office/officeart/2005/8/layout/hProcess7#1"/>
    <dgm:cxn modelId="{2595F362-69A2-624B-9690-912F43E72FD8}" type="presParOf" srcId="{DFEECBAD-11F7-45CC-B506-644BB5E092EB}" destId="{375DE524-AACA-46C4-9B5E-E95F09206637}" srcOrd="2" destOrd="0" presId="urn:microsoft.com/office/officeart/2005/8/layout/hProcess7#1"/>
    <dgm:cxn modelId="{4FE81758-9A67-C145-8953-AF3C35DE35F6}" type="presParOf" srcId="{3167E5B4-C7F3-4780-8B70-D9EBD09DCF75}" destId="{023FEBFE-992B-4818-811E-0EBBE14E8F8C}" srcOrd="9" destOrd="0" presId="urn:microsoft.com/office/officeart/2005/8/layout/hProcess7#1"/>
    <dgm:cxn modelId="{AC27E9B7-4B45-514F-A84B-BE2CCD467E70}" type="presParOf" srcId="{3167E5B4-C7F3-4780-8B70-D9EBD09DCF75}" destId="{EED3CD46-ECD4-4592-B810-DA34CE046025}" srcOrd="10" destOrd="0" presId="urn:microsoft.com/office/officeart/2005/8/layout/hProcess7#1"/>
    <dgm:cxn modelId="{82EF1030-3EF7-914B-A8D8-EF06D746A66D}" type="presParOf" srcId="{EED3CD46-ECD4-4592-B810-DA34CE046025}" destId="{1A135FDA-72B0-4FB1-9933-3F7894096328}" srcOrd="0" destOrd="0" presId="urn:microsoft.com/office/officeart/2005/8/layout/hProcess7#1"/>
    <dgm:cxn modelId="{7F45F0E7-166C-684E-ACB9-3F600B7748AC}" type="presParOf" srcId="{EED3CD46-ECD4-4592-B810-DA34CE046025}" destId="{40F41D45-E45D-42AF-8653-2C20403FA8D4}" srcOrd="1" destOrd="0" presId="urn:microsoft.com/office/officeart/2005/8/layout/hProcess7#1"/>
    <dgm:cxn modelId="{ADD54D75-B42E-554F-AFF2-E2D44F559986}" type="presParOf" srcId="{EED3CD46-ECD4-4592-B810-DA34CE046025}" destId="{CE1E58A8-9213-4AC8-A9B3-995C4BEBC7B4}" srcOrd="2" destOrd="0" presId="urn:microsoft.com/office/officeart/2005/8/layout/hProcess7#1"/>
    <dgm:cxn modelId="{891C6FEB-C703-E548-990A-A0660B9171FC}" type="presParOf" srcId="{3167E5B4-C7F3-4780-8B70-D9EBD09DCF75}" destId="{A6578703-CCE2-41E1-8477-98975D1D5149}" srcOrd="11" destOrd="0" presId="urn:microsoft.com/office/officeart/2005/8/layout/hProcess7#1"/>
    <dgm:cxn modelId="{EA8303FD-341B-BD4B-8264-5D0F9D2DD800}" type="presParOf" srcId="{3167E5B4-C7F3-4780-8B70-D9EBD09DCF75}" destId="{DDCD0420-27B7-4335-92B6-A7F78EF4CDBA}" srcOrd="12" destOrd="0" presId="urn:microsoft.com/office/officeart/2005/8/layout/hProcess7#1"/>
    <dgm:cxn modelId="{6821EEFB-7A9D-9F47-88A4-E1CE075A0AA2}" type="presParOf" srcId="{DDCD0420-27B7-4335-92B6-A7F78EF4CDBA}" destId="{8A5591B4-1888-4A2F-8CFF-FF31D4148698}" srcOrd="0" destOrd="0" presId="urn:microsoft.com/office/officeart/2005/8/layout/hProcess7#1"/>
    <dgm:cxn modelId="{8DAC8AA9-797D-E34B-BC6F-7E0FCF55C60D}" type="presParOf" srcId="{DDCD0420-27B7-4335-92B6-A7F78EF4CDBA}" destId="{62A5E28B-6F29-4A2C-8A95-F472BCE80175}" srcOrd="1" destOrd="0" presId="urn:microsoft.com/office/officeart/2005/8/layout/hProcess7#1"/>
    <dgm:cxn modelId="{458099F5-24ED-C349-A7AD-730A3E2FB773}" type="presParOf" srcId="{DDCD0420-27B7-4335-92B6-A7F78EF4CDBA}" destId="{953E36B8-78FB-40F3-8CC3-0DA6F1E56E82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37C96-73CE-9049-8693-6C70329C166A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34D5D93B-D935-2244-A2EB-C171CE4E98F7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Unternehmen einrichten</a:t>
          </a:r>
          <a:endParaRPr lang="de-DE" sz="1100" b="1" dirty="0">
            <a:solidFill>
              <a:srgbClr val="000000"/>
            </a:solidFill>
          </a:endParaRPr>
        </a:p>
      </dgm:t>
    </dgm:pt>
    <dgm:pt modelId="{50D0A18A-603A-1C47-947B-68A6DB532133}" type="parTrans" cxnId="{FD47E8C0-E36D-3C46-A3E8-99909C48B39C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F207E7EC-AED7-4845-8367-AA4026D6930F}" type="sibTrans" cxnId="{FD47E8C0-E36D-3C46-A3E8-99909C48B39C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3AEC942-7FD8-3743-93A2-A411A439D0A3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Einkauf von Bauteilen</a:t>
          </a:r>
          <a:endParaRPr lang="de-DE" sz="1100" b="1" dirty="0">
            <a:solidFill>
              <a:srgbClr val="000000"/>
            </a:solidFill>
          </a:endParaRPr>
        </a:p>
      </dgm:t>
    </dgm:pt>
    <dgm:pt modelId="{E40A04E6-72B2-784A-B871-CAB34F534692}" type="parTrans" cxnId="{5B2C91CC-9514-F444-8C5D-48B8FE2C1ED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187CACE-1A9F-4445-85C6-E7A2673F2871}" type="sibTrans" cxnId="{5B2C91CC-9514-F444-8C5D-48B8FE2C1ED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220C9FC0-804D-A243-BA99-4A37EC4FAF79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End-bewertung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FFDEBB18-C7E7-104E-9419-28A8E939EB44}" type="par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6C4C393-9444-8241-A8AA-A6635E7FD28D}" type="sib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FFC97CC-192F-BB43-96CE-789A2BABF600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Finanzen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EC56717B-4D58-6143-A3FC-DBA3806110F1}" type="parTrans" cxnId="{C2249D80-25C6-0D42-A4D2-AB5E5C70B204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25684C6-AC6A-4E4A-93DD-98CCCDA3C39D}" type="sibTrans" cxnId="{C2249D80-25C6-0D42-A4D2-AB5E5C70B204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E72EB09-A805-8042-8284-473C39DBB89E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Raumschiffe produzieren</a:t>
          </a:r>
          <a:endParaRPr lang="de-DE" sz="1100" b="1" dirty="0">
            <a:solidFill>
              <a:srgbClr val="000000"/>
            </a:solidFill>
          </a:endParaRPr>
        </a:p>
      </dgm:t>
    </dgm:pt>
    <dgm:pt modelId="{C5366902-FFA8-9F4B-8FBC-F0AD549E6B3F}" type="parTrans" cxnId="{7AC59F8E-D846-B74A-AC6B-C0B9990DBEB3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0683585-F385-E44B-8FF7-95B75B061591}" type="sibTrans" cxnId="{7AC59F8E-D846-B74A-AC6B-C0B9990DBEB3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D49F52E3-2C50-594F-AEBB-B62483FB24EC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Verkaufspreis angeben</a:t>
          </a:r>
          <a:endParaRPr lang="de-DE" sz="1100" b="1" dirty="0">
            <a:solidFill>
              <a:srgbClr val="000000"/>
            </a:solidFill>
          </a:endParaRPr>
        </a:p>
      </dgm:t>
    </dgm:pt>
    <dgm:pt modelId="{F32BE426-0194-D747-BF9B-0016E1A3E16E}" type="parTrans" cxnId="{46C4958D-8611-D643-802E-9ADA41EAAF2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22986B-59B7-E847-AF67-B73B70C867E7}" type="sibTrans" cxnId="{46C4958D-8611-D643-802E-9ADA41EAAF2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B2625FE4-41E1-8B4F-A4C3-E1AB54273876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Personal verwalten</a:t>
          </a:r>
          <a:endParaRPr lang="de-DE" sz="1100" b="1" dirty="0">
            <a:solidFill>
              <a:srgbClr val="000000"/>
            </a:solidFill>
          </a:endParaRPr>
        </a:p>
      </dgm:t>
    </dgm:pt>
    <dgm:pt modelId="{DFABC3A3-7482-C546-B8EA-C4895952A32F}" type="parTrans" cxnId="{F10D8C78-1F14-A14A-A8B8-A69D2FFD6809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516C1B19-F191-134C-B5BA-6B1EA19CF487}" type="sibTrans" cxnId="{F10D8C78-1F14-A14A-A8B8-A69D2FFD6809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1C64A5-7F20-2445-A484-F09327961FC7}" type="pres">
      <dgm:prSet presAssocID="{09437C96-73CE-9049-8693-6C70329C166A}" presName="Name0" presStyleCnt="0">
        <dgm:presLayoutVars>
          <dgm:dir/>
          <dgm:resizeHandles val="exact"/>
        </dgm:presLayoutVars>
      </dgm:prSet>
      <dgm:spPr/>
    </dgm:pt>
    <dgm:pt modelId="{AE55DD43-9428-7F41-B73D-EC2DB59DD4BA}" type="pres">
      <dgm:prSet presAssocID="{34D5D93B-D935-2244-A2EB-C171CE4E98F7}" presName="node" presStyleLbl="node1" presStyleIdx="0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0C3CCD-92B0-7F46-99CB-E288AF3BB621}" type="pres">
      <dgm:prSet presAssocID="{F207E7EC-AED7-4845-8367-AA4026D6930F}" presName="sibTrans" presStyleLbl="sibTrans2D1" presStyleIdx="0" presStyleCnt="6" custScaleX="156988" custScaleY="106715"/>
      <dgm:spPr/>
      <dgm:t>
        <a:bodyPr/>
        <a:lstStyle/>
        <a:p>
          <a:endParaRPr lang="de-DE"/>
        </a:p>
      </dgm:t>
    </dgm:pt>
    <dgm:pt modelId="{8B5DC07A-9F34-B743-9FDF-DCB01A24E059}" type="pres">
      <dgm:prSet presAssocID="{F207E7EC-AED7-4845-8367-AA4026D6930F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6B4FAB92-B09E-D84C-8D61-5D5788845DDE}" type="pres">
      <dgm:prSet presAssocID="{1FFC97CC-192F-BB43-96CE-789A2BABF600}" presName="node" presStyleLbl="node1" presStyleIdx="1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5F9421-7680-D644-9D45-AF8251FC1D83}" type="pres">
      <dgm:prSet presAssocID="{125684C6-AC6A-4E4A-93DD-98CCCDA3C39D}" presName="sibTrans" presStyleLbl="sibTrans2D1" presStyleIdx="1" presStyleCnt="6" custScaleX="156988"/>
      <dgm:spPr/>
      <dgm:t>
        <a:bodyPr/>
        <a:lstStyle/>
        <a:p>
          <a:endParaRPr lang="de-DE"/>
        </a:p>
      </dgm:t>
    </dgm:pt>
    <dgm:pt modelId="{FE2EF869-92CD-0841-90F9-F7C63F139F03}" type="pres">
      <dgm:prSet presAssocID="{125684C6-AC6A-4E4A-93DD-98CCCDA3C39D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6D5F24C4-C754-0346-9A17-9000437579E8}" type="pres">
      <dgm:prSet presAssocID="{33AEC942-7FD8-3743-93A2-A411A439D0A3}" presName="node" presStyleLbl="node1" presStyleIdx="2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EA237-215F-6048-A36D-CA48F653B9F0}" type="pres">
      <dgm:prSet presAssocID="{A187CACE-1A9F-4445-85C6-E7A2673F2871}" presName="sibTrans" presStyleLbl="sibTrans2D1" presStyleIdx="2" presStyleCnt="6" custScaleX="156988"/>
      <dgm:spPr/>
      <dgm:t>
        <a:bodyPr/>
        <a:lstStyle/>
        <a:p>
          <a:endParaRPr lang="de-DE"/>
        </a:p>
      </dgm:t>
    </dgm:pt>
    <dgm:pt modelId="{C0241DD2-0583-A94C-AF6E-BB7D822F6684}" type="pres">
      <dgm:prSet presAssocID="{A187CACE-1A9F-4445-85C6-E7A2673F2871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EF9A7DCF-E5B0-2C49-805A-AC2B4B728B76}" type="pres">
      <dgm:prSet presAssocID="{B2625FE4-41E1-8B4F-A4C3-E1AB54273876}" presName="node" presStyleLbl="node1" presStyleIdx="3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5AC82B-7463-1047-85AB-EC94B837835A}" type="pres">
      <dgm:prSet presAssocID="{516C1B19-F191-134C-B5BA-6B1EA19CF487}" presName="sibTrans" presStyleLbl="sibTrans2D1" presStyleIdx="3" presStyleCnt="6" custScaleX="156988"/>
      <dgm:spPr/>
      <dgm:t>
        <a:bodyPr/>
        <a:lstStyle/>
        <a:p>
          <a:endParaRPr lang="de-DE"/>
        </a:p>
      </dgm:t>
    </dgm:pt>
    <dgm:pt modelId="{DA312926-DF29-F04B-B593-75F9628D5C4B}" type="pres">
      <dgm:prSet presAssocID="{516C1B19-F191-134C-B5BA-6B1EA19CF487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E9040923-0347-3940-94B6-75FF8AF184B0}" type="pres">
      <dgm:prSet presAssocID="{3E72EB09-A805-8042-8284-473C39DBB89E}" presName="node" presStyleLbl="node1" presStyleIdx="4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1F8AF9-FF83-714C-9CEE-E2E108C4A052}" type="pres">
      <dgm:prSet presAssocID="{A0683585-F385-E44B-8FF7-95B75B061591}" presName="sibTrans" presStyleLbl="sibTrans2D1" presStyleIdx="4" presStyleCnt="6" custScaleX="156988"/>
      <dgm:spPr/>
      <dgm:t>
        <a:bodyPr/>
        <a:lstStyle/>
        <a:p>
          <a:endParaRPr lang="de-DE"/>
        </a:p>
      </dgm:t>
    </dgm:pt>
    <dgm:pt modelId="{89026EF0-7529-0546-9FE1-8519999F5341}" type="pres">
      <dgm:prSet presAssocID="{A0683585-F385-E44B-8FF7-95B75B061591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8B2FAF1A-C258-A84D-B1E1-138BBC85B83B}" type="pres">
      <dgm:prSet presAssocID="{D49F52E3-2C50-594F-AEBB-B62483FB24EC}" presName="node" presStyleLbl="node1" presStyleIdx="5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7DA1A1-C713-7A4B-9877-A8F9D2567B3E}" type="pres">
      <dgm:prSet presAssocID="{9C22986B-59B7-E847-AF67-B73B70C867E7}" presName="sibTrans" presStyleLbl="sibTrans2D1" presStyleIdx="5" presStyleCnt="6" custScaleX="156988"/>
      <dgm:spPr/>
      <dgm:t>
        <a:bodyPr/>
        <a:lstStyle/>
        <a:p>
          <a:endParaRPr lang="de-DE"/>
        </a:p>
      </dgm:t>
    </dgm:pt>
    <dgm:pt modelId="{E83BE352-74AD-9047-BC69-217AD3C26912}" type="pres">
      <dgm:prSet presAssocID="{9C22986B-59B7-E847-AF67-B73B70C867E7}" presName="connectorText" presStyleLbl="sibTrans2D1" presStyleIdx="5" presStyleCnt="6"/>
      <dgm:spPr/>
      <dgm:t>
        <a:bodyPr/>
        <a:lstStyle/>
        <a:p>
          <a:endParaRPr lang="de-DE"/>
        </a:p>
      </dgm:t>
    </dgm:pt>
    <dgm:pt modelId="{E9DC2F37-07D7-4447-BB56-EA2233686C2B}" type="pres">
      <dgm:prSet presAssocID="{220C9FC0-804D-A243-BA99-4A37EC4FAF79}" presName="node" presStyleLbl="node1" presStyleIdx="6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B04A79-0CE3-3D4B-ADF6-E7ADC9ABF897}" type="presOf" srcId="{9C22986B-59B7-E847-AF67-B73B70C867E7}" destId="{337DA1A1-C713-7A4B-9877-A8F9D2567B3E}" srcOrd="0" destOrd="0" presId="urn:microsoft.com/office/officeart/2005/8/layout/process1"/>
    <dgm:cxn modelId="{B419F56F-5F15-C64F-80B9-ED2DADB8F577}" type="presOf" srcId="{516C1B19-F191-134C-B5BA-6B1EA19CF487}" destId="{DA312926-DF29-F04B-B593-75F9628D5C4B}" srcOrd="1" destOrd="0" presId="urn:microsoft.com/office/officeart/2005/8/layout/process1"/>
    <dgm:cxn modelId="{A4D1A7DC-1E05-F040-A719-6F793E757C44}" type="presOf" srcId="{125684C6-AC6A-4E4A-93DD-98CCCDA3C39D}" destId="{FE2EF869-92CD-0841-90F9-F7C63F139F03}" srcOrd="1" destOrd="0" presId="urn:microsoft.com/office/officeart/2005/8/layout/process1"/>
    <dgm:cxn modelId="{4CA28BD7-EE1E-4249-860B-6FD89E43C48B}" type="presOf" srcId="{34D5D93B-D935-2244-A2EB-C171CE4E98F7}" destId="{AE55DD43-9428-7F41-B73D-EC2DB59DD4BA}" srcOrd="0" destOrd="0" presId="urn:microsoft.com/office/officeart/2005/8/layout/process1"/>
    <dgm:cxn modelId="{CA92894A-7928-5549-95DB-743E4C877D0A}" type="presOf" srcId="{516C1B19-F191-134C-B5BA-6B1EA19CF487}" destId="{3A5AC82B-7463-1047-85AB-EC94B837835A}" srcOrd="0" destOrd="0" presId="urn:microsoft.com/office/officeart/2005/8/layout/process1"/>
    <dgm:cxn modelId="{8FF5C64F-71E4-5F48-AF03-2CDCE29A419B}" type="presOf" srcId="{F207E7EC-AED7-4845-8367-AA4026D6930F}" destId="{8B5DC07A-9F34-B743-9FDF-DCB01A24E059}" srcOrd="1" destOrd="0" presId="urn:microsoft.com/office/officeart/2005/8/layout/process1"/>
    <dgm:cxn modelId="{6D0321DC-3456-0648-B974-79D3AB3280DB}" type="presOf" srcId="{33AEC942-7FD8-3743-93A2-A411A439D0A3}" destId="{6D5F24C4-C754-0346-9A17-9000437579E8}" srcOrd="0" destOrd="0" presId="urn:microsoft.com/office/officeart/2005/8/layout/process1"/>
    <dgm:cxn modelId="{561865C9-17B2-624D-B81D-4E07D2CA0D16}" type="presOf" srcId="{D49F52E3-2C50-594F-AEBB-B62483FB24EC}" destId="{8B2FAF1A-C258-A84D-B1E1-138BBC85B83B}" srcOrd="0" destOrd="0" presId="urn:microsoft.com/office/officeart/2005/8/layout/process1"/>
    <dgm:cxn modelId="{7AC59F8E-D846-B74A-AC6B-C0B9990DBEB3}" srcId="{09437C96-73CE-9049-8693-6C70329C166A}" destId="{3E72EB09-A805-8042-8284-473C39DBB89E}" srcOrd="4" destOrd="0" parTransId="{C5366902-FFA8-9F4B-8FBC-F0AD549E6B3F}" sibTransId="{A0683585-F385-E44B-8FF7-95B75B061591}"/>
    <dgm:cxn modelId="{79AF276C-5955-C748-9782-CAB9B670B02E}" type="presOf" srcId="{F207E7EC-AED7-4845-8367-AA4026D6930F}" destId="{7A0C3CCD-92B0-7F46-99CB-E288AF3BB621}" srcOrd="0" destOrd="0" presId="urn:microsoft.com/office/officeart/2005/8/layout/process1"/>
    <dgm:cxn modelId="{7E6775EB-99CE-834E-9F8C-B4A6B3A9F96B}" type="presOf" srcId="{3E72EB09-A805-8042-8284-473C39DBB89E}" destId="{E9040923-0347-3940-94B6-75FF8AF184B0}" srcOrd="0" destOrd="0" presId="urn:microsoft.com/office/officeart/2005/8/layout/process1"/>
    <dgm:cxn modelId="{D71847C8-CE6C-3E43-A1A6-42E56EFBFC73}" type="presOf" srcId="{A187CACE-1A9F-4445-85C6-E7A2673F2871}" destId="{2CDEA237-215F-6048-A36D-CA48F653B9F0}" srcOrd="0" destOrd="0" presId="urn:microsoft.com/office/officeart/2005/8/layout/process1"/>
    <dgm:cxn modelId="{2871424A-3696-CB4A-846D-73139E704D67}" type="presOf" srcId="{B2625FE4-41E1-8B4F-A4C3-E1AB54273876}" destId="{EF9A7DCF-E5B0-2C49-805A-AC2B4B728B76}" srcOrd="0" destOrd="0" presId="urn:microsoft.com/office/officeart/2005/8/layout/process1"/>
    <dgm:cxn modelId="{93011C1F-E8A2-C44B-A146-09BDC87B6343}" type="presOf" srcId="{A187CACE-1A9F-4445-85C6-E7A2673F2871}" destId="{C0241DD2-0583-A94C-AF6E-BB7D822F6684}" srcOrd="1" destOrd="0" presId="urn:microsoft.com/office/officeart/2005/8/layout/process1"/>
    <dgm:cxn modelId="{ECB17833-4548-0F40-B11F-A387F2DD4AFD}" type="presOf" srcId="{09437C96-73CE-9049-8693-6C70329C166A}" destId="{9C1C64A5-7F20-2445-A484-F09327961FC7}" srcOrd="0" destOrd="0" presId="urn:microsoft.com/office/officeart/2005/8/layout/process1"/>
    <dgm:cxn modelId="{09605272-5485-7541-933D-8A39B7E83A11}" type="presOf" srcId="{220C9FC0-804D-A243-BA99-4A37EC4FAF79}" destId="{E9DC2F37-07D7-4447-BB56-EA2233686C2B}" srcOrd="0" destOrd="0" presId="urn:microsoft.com/office/officeart/2005/8/layout/process1"/>
    <dgm:cxn modelId="{FAC7922D-2C3F-0A46-B90A-AC8577EB5CA6}" srcId="{09437C96-73CE-9049-8693-6C70329C166A}" destId="{220C9FC0-804D-A243-BA99-4A37EC4FAF79}" srcOrd="6" destOrd="0" parTransId="{FFDEBB18-C7E7-104E-9419-28A8E939EB44}" sibTransId="{36C4C393-9444-8241-A8AA-A6635E7FD28D}"/>
    <dgm:cxn modelId="{46C4958D-8611-D643-802E-9ADA41EAAF27}" srcId="{09437C96-73CE-9049-8693-6C70329C166A}" destId="{D49F52E3-2C50-594F-AEBB-B62483FB24EC}" srcOrd="5" destOrd="0" parTransId="{F32BE426-0194-D747-BF9B-0016E1A3E16E}" sibTransId="{9C22986B-59B7-E847-AF67-B73B70C867E7}"/>
    <dgm:cxn modelId="{6DABB1E6-73CF-6F45-B510-E367C4109289}" type="presOf" srcId="{1FFC97CC-192F-BB43-96CE-789A2BABF600}" destId="{6B4FAB92-B09E-D84C-8D61-5D5788845DDE}" srcOrd="0" destOrd="0" presId="urn:microsoft.com/office/officeart/2005/8/layout/process1"/>
    <dgm:cxn modelId="{27F596C1-E54B-7847-A46F-0DF155445B0A}" type="presOf" srcId="{9C22986B-59B7-E847-AF67-B73B70C867E7}" destId="{E83BE352-74AD-9047-BC69-217AD3C26912}" srcOrd="1" destOrd="0" presId="urn:microsoft.com/office/officeart/2005/8/layout/process1"/>
    <dgm:cxn modelId="{1B3B4569-2AA7-F749-B459-FAB50964531C}" type="presOf" srcId="{A0683585-F385-E44B-8FF7-95B75B061591}" destId="{B81F8AF9-FF83-714C-9CEE-E2E108C4A052}" srcOrd="0" destOrd="0" presId="urn:microsoft.com/office/officeart/2005/8/layout/process1"/>
    <dgm:cxn modelId="{CBE9908B-377E-4E43-8DBB-C45F75BCD82A}" type="presOf" srcId="{125684C6-AC6A-4E4A-93DD-98CCCDA3C39D}" destId="{9D5F9421-7680-D644-9D45-AF8251FC1D83}" srcOrd="0" destOrd="0" presId="urn:microsoft.com/office/officeart/2005/8/layout/process1"/>
    <dgm:cxn modelId="{5B2C91CC-9514-F444-8C5D-48B8FE2C1ED7}" srcId="{09437C96-73CE-9049-8693-6C70329C166A}" destId="{33AEC942-7FD8-3743-93A2-A411A439D0A3}" srcOrd="2" destOrd="0" parTransId="{E40A04E6-72B2-784A-B871-CAB34F534692}" sibTransId="{A187CACE-1A9F-4445-85C6-E7A2673F2871}"/>
    <dgm:cxn modelId="{C2249D80-25C6-0D42-A4D2-AB5E5C70B204}" srcId="{09437C96-73CE-9049-8693-6C70329C166A}" destId="{1FFC97CC-192F-BB43-96CE-789A2BABF600}" srcOrd="1" destOrd="0" parTransId="{EC56717B-4D58-6143-A3FC-DBA3806110F1}" sibTransId="{125684C6-AC6A-4E4A-93DD-98CCCDA3C39D}"/>
    <dgm:cxn modelId="{FD47E8C0-E36D-3C46-A3E8-99909C48B39C}" srcId="{09437C96-73CE-9049-8693-6C70329C166A}" destId="{34D5D93B-D935-2244-A2EB-C171CE4E98F7}" srcOrd="0" destOrd="0" parTransId="{50D0A18A-603A-1C47-947B-68A6DB532133}" sibTransId="{F207E7EC-AED7-4845-8367-AA4026D6930F}"/>
    <dgm:cxn modelId="{C9EE9C0C-F9D7-5148-BDED-3B9584A514FA}" type="presOf" srcId="{A0683585-F385-E44B-8FF7-95B75B061591}" destId="{89026EF0-7529-0546-9FE1-8519999F5341}" srcOrd="1" destOrd="0" presId="urn:microsoft.com/office/officeart/2005/8/layout/process1"/>
    <dgm:cxn modelId="{F10D8C78-1F14-A14A-A8B8-A69D2FFD6809}" srcId="{09437C96-73CE-9049-8693-6C70329C166A}" destId="{B2625FE4-41E1-8B4F-A4C3-E1AB54273876}" srcOrd="3" destOrd="0" parTransId="{DFABC3A3-7482-C546-B8EA-C4895952A32F}" sibTransId="{516C1B19-F191-134C-B5BA-6B1EA19CF487}"/>
    <dgm:cxn modelId="{19FA0B63-D39B-7040-8B86-FF381FF820E4}" type="presParOf" srcId="{9C1C64A5-7F20-2445-A484-F09327961FC7}" destId="{AE55DD43-9428-7F41-B73D-EC2DB59DD4BA}" srcOrd="0" destOrd="0" presId="urn:microsoft.com/office/officeart/2005/8/layout/process1"/>
    <dgm:cxn modelId="{CFCE41AD-76C6-F543-8B07-8177694927C1}" type="presParOf" srcId="{9C1C64A5-7F20-2445-A484-F09327961FC7}" destId="{7A0C3CCD-92B0-7F46-99CB-E288AF3BB621}" srcOrd="1" destOrd="0" presId="urn:microsoft.com/office/officeart/2005/8/layout/process1"/>
    <dgm:cxn modelId="{2CD1AEF6-3048-0B46-BCC0-9D24E922CEF3}" type="presParOf" srcId="{7A0C3CCD-92B0-7F46-99CB-E288AF3BB621}" destId="{8B5DC07A-9F34-B743-9FDF-DCB01A24E059}" srcOrd="0" destOrd="0" presId="urn:microsoft.com/office/officeart/2005/8/layout/process1"/>
    <dgm:cxn modelId="{6C8F3D27-00B4-A440-81B7-35AD502366DB}" type="presParOf" srcId="{9C1C64A5-7F20-2445-A484-F09327961FC7}" destId="{6B4FAB92-B09E-D84C-8D61-5D5788845DDE}" srcOrd="2" destOrd="0" presId="urn:microsoft.com/office/officeart/2005/8/layout/process1"/>
    <dgm:cxn modelId="{6738488B-C909-C74E-8462-D9BAE189BA0A}" type="presParOf" srcId="{9C1C64A5-7F20-2445-A484-F09327961FC7}" destId="{9D5F9421-7680-D644-9D45-AF8251FC1D83}" srcOrd="3" destOrd="0" presId="urn:microsoft.com/office/officeart/2005/8/layout/process1"/>
    <dgm:cxn modelId="{FDA3A3EA-34B8-E641-B388-B4C947D710BD}" type="presParOf" srcId="{9D5F9421-7680-D644-9D45-AF8251FC1D83}" destId="{FE2EF869-92CD-0841-90F9-F7C63F139F03}" srcOrd="0" destOrd="0" presId="urn:microsoft.com/office/officeart/2005/8/layout/process1"/>
    <dgm:cxn modelId="{D466029C-440E-C246-A66E-79594E9FA58E}" type="presParOf" srcId="{9C1C64A5-7F20-2445-A484-F09327961FC7}" destId="{6D5F24C4-C754-0346-9A17-9000437579E8}" srcOrd="4" destOrd="0" presId="urn:microsoft.com/office/officeart/2005/8/layout/process1"/>
    <dgm:cxn modelId="{D1013FBE-9E97-CA48-AF5A-F1411F517CF5}" type="presParOf" srcId="{9C1C64A5-7F20-2445-A484-F09327961FC7}" destId="{2CDEA237-215F-6048-A36D-CA48F653B9F0}" srcOrd="5" destOrd="0" presId="urn:microsoft.com/office/officeart/2005/8/layout/process1"/>
    <dgm:cxn modelId="{F5EEA0BC-CEA9-0E41-ABF4-A91CC4546051}" type="presParOf" srcId="{2CDEA237-215F-6048-A36D-CA48F653B9F0}" destId="{C0241DD2-0583-A94C-AF6E-BB7D822F6684}" srcOrd="0" destOrd="0" presId="urn:microsoft.com/office/officeart/2005/8/layout/process1"/>
    <dgm:cxn modelId="{9DDFAC2D-A44D-D14B-B6A2-86BBD6388A12}" type="presParOf" srcId="{9C1C64A5-7F20-2445-A484-F09327961FC7}" destId="{EF9A7DCF-E5B0-2C49-805A-AC2B4B728B76}" srcOrd="6" destOrd="0" presId="urn:microsoft.com/office/officeart/2005/8/layout/process1"/>
    <dgm:cxn modelId="{BCFEB612-6BC4-1547-9269-C474BC77C6B0}" type="presParOf" srcId="{9C1C64A5-7F20-2445-A484-F09327961FC7}" destId="{3A5AC82B-7463-1047-85AB-EC94B837835A}" srcOrd="7" destOrd="0" presId="urn:microsoft.com/office/officeart/2005/8/layout/process1"/>
    <dgm:cxn modelId="{719BFB30-07B0-8540-9E07-64CF90AE32FE}" type="presParOf" srcId="{3A5AC82B-7463-1047-85AB-EC94B837835A}" destId="{DA312926-DF29-F04B-B593-75F9628D5C4B}" srcOrd="0" destOrd="0" presId="urn:microsoft.com/office/officeart/2005/8/layout/process1"/>
    <dgm:cxn modelId="{2E9B71ED-1B7F-E040-82A5-294B9EC41B17}" type="presParOf" srcId="{9C1C64A5-7F20-2445-A484-F09327961FC7}" destId="{E9040923-0347-3940-94B6-75FF8AF184B0}" srcOrd="8" destOrd="0" presId="urn:microsoft.com/office/officeart/2005/8/layout/process1"/>
    <dgm:cxn modelId="{DE2D103C-41D6-9F4C-985E-6A42F13EE76D}" type="presParOf" srcId="{9C1C64A5-7F20-2445-A484-F09327961FC7}" destId="{B81F8AF9-FF83-714C-9CEE-E2E108C4A052}" srcOrd="9" destOrd="0" presId="urn:microsoft.com/office/officeart/2005/8/layout/process1"/>
    <dgm:cxn modelId="{5ABA4558-BFE3-B644-AD5E-74FF680C5593}" type="presParOf" srcId="{B81F8AF9-FF83-714C-9CEE-E2E108C4A052}" destId="{89026EF0-7529-0546-9FE1-8519999F5341}" srcOrd="0" destOrd="0" presId="urn:microsoft.com/office/officeart/2005/8/layout/process1"/>
    <dgm:cxn modelId="{DA82139F-8E0F-D64A-AF5F-ED4D80D1C997}" type="presParOf" srcId="{9C1C64A5-7F20-2445-A484-F09327961FC7}" destId="{8B2FAF1A-C258-A84D-B1E1-138BBC85B83B}" srcOrd="10" destOrd="0" presId="urn:microsoft.com/office/officeart/2005/8/layout/process1"/>
    <dgm:cxn modelId="{F6C23E61-97A1-EF46-A92B-9AC8D7B95F34}" type="presParOf" srcId="{9C1C64A5-7F20-2445-A484-F09327961FC7}" destId="{337DA1A1-C713-7A4B-9877-A8F9D2567B3E}" srcOrd="11" destOrd="0" presId="urn:microsoft.com/office/officeart/2005/8/layout/process1"/>
    <dgm:cxn modelId="{9272C82B-59D8-3347-8B28-F456854DB397}" type="presParOf" srcId="{337DA1A1-C713-7A4B-9877-A8F9D2567B3E}" destId="{E83BE352-74AD-9047-BC69-217AD3C26912}" srcOrd="0" destOrd="0" presId="urn:microsoft.com/office/officeart/2005/8/layout/process1"/>
    <dgm:cxn modelId="{439AA20B-FA01-3B46-99D3-4A40CEF0E4F5}" type="presParOf" srcId="{9C1C64A5-7F20-2445-A484-F09327961FC7}" destId="{E9DC2F37-07D7-4447-BB56-EA2233686C2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Spielablauf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Fachkonzept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D0122-D169-4A5D-BACD-EA64BBC3CCAE}">
      <dsp:nvSpPr>
        <dsp:cNvPr id="0" name=""/>
        <dsp:cNvSpPr/>
      </dsp:nvSpPr>
      <dsp:spPr>
        <a:xfrm>
          <a:off x="97107" y="1026152"/>
          <a:ext cx="2097780" cy="8770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smtClean="0">
              <a:solidFill>
                <a:schemeClr val="accent3"/>
              </a:solidFill>
            </a:rPr>
            <a:t>Raumschiffe</a:t>
          </a:r>
          <a:endParaRPr lang="de-DE" sz="2500" b="1" kern="1200" dirty="0">
            <a:solidFill>
              <a:schemeClr val="accent3"/>
            </a:solidFill>
          </a:endParaRPr>
        </a:p>
      </dsp:txBody>
      <dsp:txXfrm>
        <a:off x="122794" y="1051839"/>
        <a:ext cx="2046406" cy="825632"/>
      </dsp:txXfrm>
    </dsp:sp>
    <dsp:sp modelId="{A8B7D96C-1BA3-4687-BBA3-DEE34480BE68}">
      <dsp:nvSpPr>
        <dsp:cNvPr id="0" name=""/>
        <dsp:cNvSpPr/>
      </dsp:nvSpPr>
      <dsp:spPr>
        <a:xfrm rot="19654493">
          <a:off x="2045909" y="925040"/>
          <a:ext cx="19111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11122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3692" y="904508"/>
        <a:ext cx="95556" cy="95556"/>
      </dsp:txXfrm>
    </dsp:sp>
    <dsp:sp modelId="{0E218A77-85BC-4AED-9D08-C539C0523879}">
      <dsp:nvSpPr>
        <dsp:cNvPr id="0" name=""/>
        <dsp:cNvSpPr/>
      </dsp:nvSpPr>
      <dsp:spPr>
        <a:xfrm>
          <a:off x="3808053" y="1414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X-Wing</a:t>
          </a:r>
          <a:endParaRPr lang="de-DE" sz="2500" kern="1200" dirty="0"/>
        </a:p>
      </dsp:txBody>
      <dsp:txXfrm>
        <a:off x="3833740" y="27101"/>
        <a:ext cx="1702638" cy="825632"/>
      </dsp:txXfrm>
    </dsp:sp>
    <dsp:sp modelId="{62E927D6-E600-4C6D-BE37-7B45124BB4ED}">
      <dsp:nvSpPr>
        <dsp:cNvPr id="0" name=""/>
        <dsp:cNvSpPr/>
      </dsp:nvSpPr>
      <dsp:spPr>
        <a:xfrm rot="21565519">
          <a:off x="2194847" y="1429318"/>
          <a:ext cx="16132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3246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961139" y="1416233"/>
        <a:ext cx="80662" cy="80662"/>
      </dsp:txXfrm>
    </dsp:sp>
    <dsp:sp modelId="{0046321B-3DBD-4C9C-BC7A-D0DCB911EF74}">
      <dsp:nvSpPr>
        <dsp:cNvPr id="0" name=""/>
        <dsp:cNvSpPr/>
      </dsp:nvSpPr>
      <dsp:spPr>
        <a:xfrm>
          <a:off x="3808053" y="1009971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Millenium</a:t>
          </a:r>
          <a:r>
            <a:rPr lang="de-DE" sz="2500" kern="1200" dirty="0" smtClean="0"/>
            <a:t> Falke</a:t>
          </a:r>
          <a:endParaRPr lang="de-DE" sz="2500" kern="1200" dirty="0"/>
        </a:p>
      </dsp:txBody>
      <dsp:txXfrm>
        <a:off x="3833740" y="1035658"/>
        <a:ext cx="1702638" cy="825632"/>
      </dsp:txXfrm>
    </dsp:sp>
    <dsp:sp modelId="{713FE4F6-C40D-40C9-BF1F-5D3AFD86EE45}">
      <dsp:nvSpPr>
        <dsp:cNvPr id="0" name=""/>
        <dsp:cNvSpPr/>
      </dsp:nvSpPr>
      <dsp:spPr>
        <a:xfrm rot="1895923">
          <a:off x="2054487" y="1933597"/>
          <a:ext cx="189396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93967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4121" y="1913494"/>
        <a:ext cx="94698" cy="94698"/>
      </dsp:txXfrm>
    </dsp:sp>
    <dsp:sp modelId="{DAF0A3FD-2E1F-4FD2-AC26-538C16B2C609}">
      <dsp:nvSpPr>
        <dsp:cNvPr id="0" name=""/>
        <dsp:cNvSpPr/>
      </dsp:nvSpPr>
      <dsp:spPr>
        <a:xfrm>
          <a:off x="3808053" y="2018528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Corellian Corvette</a:t>
          </a:r>
          <a:endParaRPr lang="de-DE" sz="2500" kern="1200" dirty="0"/>
        </a:p>
      </dsp:txBody>
      <dsp:txXfrm>
        <a:off x="3833740" y="2044215"/>
        <a:ext cx="1702638" cy="82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BF228-4FF6-45EE-824C-11F4F0469B35}">
      <dsp:nvSpPr>
        <dsp:cNvPr id="0" name=""/>
        <dsp:cNvSpPr/>
      </dsp:nvSpPr>
      <dsp:spPr>
        <a:xfrm>
          <a:off x="3257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-96104" y="99361"/>
        <a:ext cx="590555" cy="391832"/>
      </dsp:txXfrm>
    </dsp:sp>
    <dsp:sp modelId="{BB4A4449-0391-4253-8310-E002CCDFC38A}">
      <dsp:nvSpPr>
        <dsp:cNvPr id="0" name=""/>
        <dsp:cNvSpPr/>
      </dsp:nvSpPr>
      <dsp:spPr>
        <a:xfrm>
          <a:off x="395089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Hitzeschild</a:t>
          </a:r>
          <a:endParaRPr lang="de-DE" sz="1700" b="1" kern="1200" dirty="0"/>
        </a:p>
      </dsp:txBody>
      <dsp:txXfrm>
        <a:off x="395089" y="0"/>
        <a:ext cx="1459576" cy="720190"/>
      </dsp:txXfrm>
    </dsp:sp>
    <dsp:sp modelId="{27C4E44A-4A29-46F0-A0A8-71D6BA3C05A4}">
      <dsp:nvSpPr>
        <dsp:cNvPr id="0" name=""/>
        <dsp:cNvSpPr/>
      </dsp:nvSpPr>
      <dsp:spPr>
        <a:xfrm>
          <a:off x="2030990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1931629" y="99361"/>
        <a:ext cx="590555" cy="391832"/>
      </dsp:txXfrm>
    </dsp:sp>
    <dsp:sp modelId="{C23B7BE5-DC16-46E8-91F5-FED2944D717E}">
      <dsp:nvSpPr>
        <dsp:cNvPr id="0" name=""/>
        <dsp:cNvSpPr/>
      </dsp:nvSpPr>
      <dsp:spPr>
        <a:xfrm rot="5400000">
          <a:off x="1987877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1A322-27DB-4BFA-8F61-D07230230541}">
      <dsp:nvSpPr>
        <dsp:cNvPr id="0" name=""/>
        <dsp:cNvSpPr/>
      </dsp:nvSpPr>
      <dsp:spPr>
        <a:xfrm>
          <a:off x="2422823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 smtClean="0"/>
            <a:t>Rumpfbau</a:t>
          </a:r>
          <a:r>
            <a:rPr lang="de-DE" sz="2000" b="1" kern="1200" dirty="0" smtClean="0"/>
            <a:t>-teil</a:t>
          </a:r>
          <a:endParaRPr lang="de-DE" sz="1700" b="1" kern="1200" dirty="0"/>
        </a:p>
      </dsp:txBody>
      <dsp:txXfrm>
        <a:off x="2422823" y="0"/>
        <a:ext cx="1459576" cy="720190"/>
      </dsp:txXfrm>
    </dsp:sp>
    <dsp:sp modelId="{077E1FEA-BF70-4712-8614-E1B177C25C67}">
      <dsp:nvSpPr>
        <dsp:cNvPr id="0" name=""/>
        <dsp:cNvSpPr/>
      </dsp:nvSpPr>
      <dsp:spPr>
        <a:xfrm>
          <a:off x="4058724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3959363" y="99361"/>
        <a:ext cx="590555" cy="391832"/>
      </dsp:txXfrm>
    </dsp:sp>
    <dsp:sp modelId="{0A15352A-2F96-49B5-A7ED-C078D0E0F800}">
      <dsp:nvSpPr>
        <dsp:cNvPr id="0" name=""/>
        <dsp:cNvSpPr/>
      </dsp:nvSpPr>
      <dsp:spPr>
        <a:xfrm rot="5400000">
          <a:off x="4015611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DE524-AACA-46C4-9B5E-E95F09206637}">
      <dsp:nvSpPr>
        <dsp:cNvPr id="0" name=""/>
        <dsp:cNvSpPr/>
      </dsp:nvSpPr>
      <dsp:spPr>
        <a:xfrm>
          <a:off x="4450557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Triebwerk</a:t>
          </a:r>
          <a:endParaRPr lang="de-DE" sz="1700" b="1" kern="1200" dirty="0"/>
        </a:p>
      </dsp:txBody>
      <dsp:txXfrm>
        <a:off x="4450557" y="0"/>
        <a:ext cx="1459576" cy="720190"/>
      </dsp:txXfrm>
    </dsp:sp>
    <dsp:sp modelId="{8A5591B4-1888-4A2F-8CFF-FF31D4148698}">
      <dsp:nvSpPr>
        <dsp:cNvPr id="0" name=""/>
        <dsp:cNvSpPr/>
      </dsp:nvSpPr>
      <dsp:spPr>
        <a:xfrm>
          <a:off x="6086458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5987097" y="99361"/>
        <a:ext cx="590555" cy="391832"/>
      </dsp:txXfrm>
    </dsp:sp>
    <dsp:sp modelId="{40F41D45-E45D-42AF-8653-2C20403FA8D4}">
      <dsp:nvSpPr>
        <dsp:cNvPr id="0" name=""/>
        <dsp:cNvSpPr/>
      </dsp:nvSpPr>
      <dsp:spPr>
        <a:xfrm rot="5400000">
          <a:off x="6043345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E36B8-78FB-40F3-8CC3-0DA6F1E56E82}">
      <dsp:nvSpPr>
        <dsp:cNvPr id="0" name=""/>
        <dsp:cNvSpPr/>
      </dsp:nvSpPr>
      <dsp:spPr>
        <a:xfrm>
          <a:off x="6478291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Sonderbau-teil</a:t>
          </a:r>
          <a:endParaRPr lang="de-DE" sz="1700" b="1" kern="1200" dirty="0"/>
        </a:p>
      </dsp:txBody>
      <dsp:txXfrm>
        <a:off x="6478291" y="0"/>
        <a:ext cx="1459576" cy="720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5DD43-9428-7F41-B73D-EC2DB59DD4BA}">
      <dsp:nvSpPr>
        <dsp:cNvPr id="0" name=""/>
        <dsp:cNvSpPr/>
      </dsp:nvSpPr>
      <dsp:spPr>
        <a:xfrm>
          <a:off x="5879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Unternehmen einrichten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3896" y="1545820"/>
        <a:ext cx="1042660" cy="579126"/>
      </dsp:txXfrm>
    </dsp:sp>
    <dsp:sp modelId="{7A0C3CCD-92B0-7F46-99CB-E288AF3BB621}">
      <dsp:nvSpPr>
        <dsp:cNvPr id="0" name=""/>
        <dsp:cNvSpPr/>
      </dsp:nvSpPr>
      <dsp:spPr>
        <a:xfrm>
          <a:off x="1101704" y="1778129"/>
          <a:ext cx="144000" cy="114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1101704" y="1801031"/>
        <a:ext cx="109648" cy="68704"/>
      </dsp:txXfrm>
    </dsp:sp>
    <dsp:sp modelId="{6B4FAB92-B09E-D84C-8D61-5D5788845DDE}">
      <dsp:nvSpPr>
        <dsp:cNvPr id="0" name=""/>
        <dsp:cNvSpPr/>
      </dsp:nvSpPr>
      <dsp:spPr>
        <a:xfrm>
          <a:off x="1257643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Finanzen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1275660" y="1545820"/>
        <a:ext cx="1042660" cy="579126"/>
      </dsp:txXfrm>
    </dsp:sp>
    <dsp:sp modelId="{9D5F9421-7680-D644-9D45-AF8251FC1D83}">
      <dsp:nvSpPr>
        <dsp:cNvPr id="0" name=""/>
        <dsp:cNvSpPr/>
      </dsp:nvSpPr>
      <dsp:spPr>
        <a:xfrm>
          <a:off x="2353467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82658"/>
            <a:satOff val="-6135"/>
            <a:lumOff val="8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2353467" y="1803192"/>
        <a:ext cx="111809" cy="64381"/>
      </dsp:txXfrm>
    </dsp:sp>
    <dsp:sp modelId="{6D5F24C4-C754-0346-9A17-9000437579E8}">
      <dsp:nvSpPr>
        <dsp:cNvPr id="0" name=""/>
        <dsp:cNvSpPr/>
      </dsp:nvSpPr>
      <dsp:spPr>
        <a:xfrm>
          <a:off x="2509406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Einkauf von Bauteilen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527423" y="1545820"/>
        <a:ext cx="1042660" cy="579126"/>
      </dsp:txXfrm>
    </dsp:sp>
    <dsp:sp modelId="{2CDEA237-215F-6048-A36D-CA48F653B9F0}">
      <dsp:nvSpPr>
        <dsp:cNvPr id="0" name=""/>
        <dsp:cNvSpPr/>
      </dsp:nvSpPr>
      <dsp:spPr>
        <a:xfrm>
          <a:off x="3605231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65316"/>
            <a:satOff val="-12270"/>
            <a:lumOff val="16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3605231" y="1803192"/>
        <a:ext cx="111809" cy="64381"/>
      </dsp:txXfrm>
    </dsp:sp>
    <dsp:sp modelId="{EF9A7DCF-E5B0-2C49-805A-AC2B4B728B76}">
      <dsp:nvSpPr>
        <dsp:cNvPr id="0" name=""/>
        <dsp:cNvSpPr/>
      </dsp:nvSpPr>
      <dsp:spPr>
        <a:xfrm>
          <a:off x="3761170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Personal verwalten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3779187" y="1545820"/>
        <a:ext cx="1042660" cy="579126"/>
      </dsp:txXfrm>
    </dsp:sp>
    <dsp:sp modelId="{3A5AC82B-7463-1047-85AB-EC94B837835A}">
      <dsp:nvSpPr>
        <dsp:cNvPr id="0" name=""/>
        <dsp:cNvSpPr/>
      </dsp:nvSpPr>
      <dsp:spPr>
        <a:xfrm>
          <a:off x="4856995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47974"/>
            <a:satOff val="-18406"/>
            <a:lumOff val="24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4856995" y="1803192"/>
        <a:ext cx="111809" cy="64381"/>
      </dsp:txXfrm>
    </dsp:sp>
    <dsp:sp modelId="{E9040923-0347-3940-94B6-75FF8AF184B0}">
      <dsp:nvSpPr>
        <dsp:cNvPr id="0" name=""/>
        <dsp:cNvSpPr/>
      </dsp:nvSpPr>
      <dsp:spPr>
        <a:xfrm>
          <a:off x="5012934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Raumschiffe produzieren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5030951" y="1545820"/>
        <a:ext cx="1042660" cy="579126"/>
      </dsp:txXfrm>
    </dsp:sp>
    <dsp:sp modelId="{B81F8AF9-FF83-714C-9CEE-E2E108C4A052}">
      <dsp:nvSpPr>
        <dsp:cNvPr id="0" name=""/>
        <dsp:cNvSpPr/>
      </dsp:nvSpPr>
      <dsp:spPr>
        <a:xfrm>
          <a:off x="6108759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330632"/>
            <a:satOff val="-24541"/>
            <a:lumOff val="329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6108759" y="1803192"/>
        <a:ext cx="111809" cy="64381"/>
      </dsp:txXfrm>
    </dsp:sp>
    <dsp:sp modelId="{8B2FAF1A-C258-A84D-B1E1-138BBC85B83B}">
      <dsp:nvSpPr>
        <dsp:cNvPr id="0" name=""/>
        <dsp:cNvSpPr/>
      </dsp:nvSpPr>
      <dsp:spPr>
        <a:xfrm>
          <a:off x="6264697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Verkaufspreis angeben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6282714" y="1545820"/>
        <a:ext cx="1042660" cy="579126"/>
      </dsp:txXfrm>
    </dsp:sp>
    <dsp:sp modelId="{337DA1A1-C713-7A4B-9877-A8F9D2567B3E}">
      <dsp:nvSpPr>
        <dsp:cNvPr id="0" name=""/>
        <dsp:cNvSpPr/>
      </dsp:nvSpPr>
      <dsp:spPr>
        <a:xfrm>
          <a:off x="7360522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3290"/>
            <a:satOff val="-30676"/>
            <a:lumOff val="4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7360522" y="1803192"/>
        <a:ext cx="111809" cy="64381"/>
      </dsp:txXfrm>
    </dsp:sp>
    <dsp:sp modelId="{E9DC2F37-07D7-4447-BB56-EA2233686C2B}">
      <dsp:nvSpPr>
        <dsp:cNvPr id="0" name=""/>
        <dsp:cNvSpPr/>
      </dsp:nvSpPr>
      <dsp:spPr>
        <a:xfrm>
          <a:off x="7516461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End-bewertung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7534478" y="1545820"/>
        <a:ext cx="1042660" cy="579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12.11.2011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12.11.2011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zunächst Unternehmen definiert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dann Runde</a:t>
            </a:r>
            <a:r>
              <a:rPr lang="de-DE" baseline="0" dirty="0" smtClean="0"/>
              <a:t> für Runde (10 Stück) durchgegangen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Informationsphase für Unternehmen: wie ist die Lage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basierend auf Verhaltenstyp Entscheidungen getroffen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zum </a:t>
            </a:r>
            <a:r>
              <a:rPr lang="de-DE" baseline="0" dirty="0" err="1" smtClean="0"/>
              <a:t>Schluß</a:t>
            </a:r>
            <a:r>
              <a:rPr lang="de-DE" baseline="0" dirty="0" smtClean="0"/>
              <a:t> Bewertung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LIVE anschauen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9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Modellierung:</a:t>
            </a:r>
            <a:r>
              <a:rPr lang="de-DE" baseline="0" dirty="0" smtClean="0"/>
              <a:t> Klassendiagramm der Entwurfsphase</a:t>
            </a:r>
          </a:p>
          <a:p>
            <a:r>
              <a:rPr lang="de-DE" baseline="0" dirty="0" smtClean="0"/>
              <a:t>Implementierung: ein paar erwähnenswerte Sachen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5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Spiel:</a:t>
            </a:r>
            <a:r>
              <a:rPr lang="de-DE" baseline="0" dirty="0" smtClean="0"/>
              <a:t> zentrale Klasse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hat</a:t>
            </a:r>
            <a:r>
              <a:rPr lang="de-DE" baseline="0" dirty="0" smtClean="0"/>
              <a:t> Märkte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hier ist Hauptteil der Spiellogik abgebildet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Märkte verwalten Typen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kennt Unternehmen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dient Spielern zum Zugriff auf Funktionen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Hat Abteilungen (Einkauf, Produktion, Verkauf, Finanzen, Personal) -&gt; Industrieunternehmen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kennt Spielrunden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Datenspeicher: Spielstory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Transaktionen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zur Datenspeicherung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Rundenende: Transaktionen -&gt; </a:t>
            </a:r>
            <a:r>
              <a:rPr lang="de-DE" baseline="0" dirty="0" err="1" smtClean="0"/>
              <a:t>SpielRunde</a:t>
            </a:r>
            <a:r>
              <a:rPr lang="de-DE" baseline="0" dirty="0" smtClean="0"/>
              <a:t> (Auswertung)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3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generische</a:t>
            </a:r>
            <a:r>
              <a:rPr lang="de-DE" baseline="0" dirty="0" smtClean="0"/>
              <a:t> Klassen oft für Obertypen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 Märkte verwalten Typen: so einmal implementieren -&gt; trotzdem nicht </a:t>
            </a:r>
            <a:r>
              <a:rPr lang="de-DE" baseline="0" dirty="0" err="1" smtClean="0"/>
              <a:t>casten</a:t>
            </a:r>
            <a:endParaRPr lang="de-DE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ähnlich für Transaktion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Datenhaltung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hauptsächlich </a:t>
            </a:r>
            <a:r>
              <a:rPr lang="de-DE" baseline="0" dirty="0" err="1" smtClean="0"/>
              <a:t>Vector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HashMap</a:t>
            </a:r>
            <a:r>
              <a:rPr lang="de-DE" baseline="0" dirty="0" smtClean="0"/>
              <a:t> verwendet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DB-Anbindung hätte an einigen Stellen das Leben erleichtert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Ausgabe: zunächst unübersichtlich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alles in Tabellen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schneller zu erfassen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trotzdem in Konsole möglich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abgestimmt mit </a:t>
            </a:r>
            <a:r>
              <a:rPr lang="de-DE" baseline="0" dirty="0" err="1" smtClean="0"/>
              <a:t>Mockups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3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Testcase</a:t>
            </a:r>
            <a:endParaRPr lang="de-DE" baseline="0" dirty="0" smtClean="0"/>
          </a:p>
          <a:p>
            <a:r>
              <a:rPr lang="de-DE" baseline="0" dirty="0" smtClean="0"/>
              <a:t>3 Unternehmen - Archetypen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ezi.com/k3-7ztkff0rt/star-greg-klassendiagramm/?auth_key=222303d5c10dd7f76f39658b4e7db898340c58c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2.xml"/><Relationship Id="rId15" Type="http://schemas.microsoft.com/office/2007/relationships/diagramDrawing" Target="../diagrams/drawing3.xml"/><Relationship Id="rId10" Type="http://schemas.openxmlformats.org/officeDocument/2006/relationships/image" Target="../media/image3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2.jpeg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  <p:pic>
        <p:nvPicPr>
          <p:cNvPr id="3" name="Bild 2" descr="Screeny Shot 07.11.2011 18.52.1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22" y="2038256"/>
            <a:ext cx="6352259" cy="46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pic>
        <p:nvPicPr>
          <p:cNvPr id="13" name="Bild 12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58234"/>
          <a:stretch/>
        </p:blipFill>
        <p:spPr>
          <a:xfrm>
            <a:off x="595443" y="2088284"/>
            <a:ext cx="7953114" cy="268143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857708" y="3885687"/>
            <a:ext cx="6084942" cy="146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8548557" y="2369321"/>
            <a:ext cx="0" cy="24003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587358" y="4769716"/>
            <a:ext cx="6961199" cy="264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Screeny Shot 07.11.2011 18.52.17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5"/>
          <a:stretch/>
        </p:blipFill>
        <p:spPr>
          <a:xfrm>
            <a:off x="256989" y="2176885"/>
            <a:ext cx="8542384" cy="45641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56988" y="2174240"/>
            <a:ext cx="131730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78083" y="2164763"/>
            <a:ext cx="961461" cy="111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136495" y="2175259"/>
            <a:ext cx="7631392" cy="1212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1118961" y="2175259"/>
            <a:ext cx="0" cy="110782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  <p:pic>
        <p:nvPicPr>
          <p:cNvPr id="7" name="Inhaltsplatzhalter 6" descr="Finanze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2496"/>
          <a:stretch/>
        </p:blipFill>
        <p:spPr>
          <a:xfrm>
            <a:off x="729814" y="553384"/>
            <a:ext cx="8060080" cy="6013953"/>
          </a:xfrm>
        </p:spPr>
      </p:pic>
    </p:spTree>
    <p:extLst>
      <p:ext uri="{BB962C8B-B14F-4D97-AF65-F5344CB8AC3E}">
        <p14:creationId xmlns:p14="http://schemas.microsoft.com/office/powerpoint/2010/main" val="22562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  <p:pic>
        <p:nvPicPr>
          <p:cNvPr id="7" name="Inhaltsplatzhalter 6" descr="Einkauf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3170"/>
          <a:stretch/>
        </p:blipFill>
        <p:spPr>
          <a:xfrm>
            <a:off x="758249" y="553205"/>
            <a:ext cx="7974777" cy="6015870"/>
          </a:xfrm>
        </p:spPr>
      </p:pic>
    </p:spTree>
    <p:extLst>
      <p:ext uri="{BB962C8B-B14F-4D97-AF65-F5344CB8AC3E}">
        <p14:creationId xmlns:p14="http://schemas.microsoft.com/office/powerpoint/2010/main" val="14367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  <p:pic>
        <p:nvPicPr>
          <p:cNvPr id="7" name="Inhaltsplatzhalter 6" descr="Produktio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2515"/>
          <a:stretch/>
        </p:blipFill>
        <p:spPr>
          <a:xfrm>
            <a:off x="739292" y="550414"/>
            <a:ext cx="8050602" cy="6090721"/>
          </a:xfrm>
        </p:spPr>
      </p:pic>
    </p:spTree>
    <p:extLst>
      <p:ext uri="{BB962C8B-B14F-4D97-AF65-F5344CB8AC3E}">
        <p14:creationId xmlns:p14="http://schemas.microsoft.com/office/powerpoint/2010/main" val="23798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Fachkonzept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Entwurfsphase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18</a:t>
            </a:fld>
            <a:endParaRPr lang="en-US"/>
          </a:p>
        </p:txBody>
      </p:sp>
      <p:pic>
        <p:nvPicPr>
          <p:cNvPr id="8" name="Grafik 7">
            <a:hlinkClick r:id="rId3"/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9" y="2038256"/>
            <a:ext cx="8228814" cy="46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generische Klassen</a:t>
            </a:r>
          </a:p>
          <a:p>
            <a:r>
              <a:rPr lang="de-DE" dirty="0"/>
              <a:t>Datenhaltung</a:t>
            </a:r>
          </a:p>
          <a:p>
            <a:pPr lvl="1"/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 smtClean="0"/>
          </a:p>
          <a:p>
            <a:r>
              <a:rPr lang="de-DE" dirty="0" smtClean="0"/>
              <a:t>Ausgabe: Tabellenform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19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21" y="2284409"/>
            <a:ext cx="4204673" cy="3474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08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149873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20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</p:spTree>
    <p:extLst>
      <p:ext uri="{BB962C8B-B14F-4D97-AF65-F5344CB8AC3E}">
        <p14:creationId xmlns:p14="http://schemas.microsoft.com/office/powerpoint/2010/main" val="38207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21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196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Risiken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Risiken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61263" y="2251575"/>
            <a:ext cx="2178947" cy="1080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4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Risiken 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qualitativer Ansatz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investitionsbereit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482526" y="2219325"/>
            <a:ext cx="2178947" cy="11122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61263" y="2219325"/>
            <a:ext cx="2178947" cy="11122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Pfeil nach oben 21"/>
          <p:cNvSpPr/>
          <p:nvPr/>
        </p:nvSpPr>
        <p:spPr>
          <a:xfrm>
            <a:off x="1035780" y="4215950"/>
            <a:ext cx="582626" cy="77683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91114" y="5874819"/>
          <a:ext cx="8048879" cy="72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99584" y="4782392"/>
            <a:ext cx="1979474" cy="849171"/>
            <a:chOff x="24278" y="973063"/>
            <a:chExt cx="1882369" cy="752069"/>
          </a:xfrm>
        </p:grpSpPr>
        <p:sp>
          <p:nvSpPr>
            <p:cNvPr id="19" name="Abgerundetes Rechteck 18"/>
            <p:cNvSpPr/>
            <p:nvPr/>
          </p:nvSpPr>
          <p:spPr>
            <a:xfrm>
              <a:off x="24278" y="973063"/>
              <a:ext cx="1882369" cy="752069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bgerundetes Rechteck 4"/>
            <p:cNvSpPr/>
            <p:nvPr/>
          </p:nvSpPr>
          <p:spPr>
            <a:xfrm>
              <a:off x="49966" y="991432"/>
              <a:ext cx="1836270" cy="7080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7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Inhaltsplatzhalter 2"/>
          <p:cNvSpPr txBox="1">
            <a:spLocks/>
          </p:cNvSpPr>
          <p:nvPr/>
        </p:nvSpPr>
        <p:spPr>
          <a:xfrm>
            <a:off x="331773" y="5874819"/>
            <a:ext cx="8318612" cy="8213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Bauteilpreise</a:t>
            </a:r>
            <a:r>
              <a:rPr lang="de-DE" sz="2400" dirty="0" smtClean="0"/>
              <a:t> und </a:t>
            </a:r>
            <a:r>
              <a:rPr lang="de-DE" sz="2400" b="1" dirty="0" smtClean="0"/>
              <a:t>Raumschiffnachfrage</a:t>
            </a:r>
            <a:r>
              <a:rPr lang="de-DE" sz="2400" dirty="0" smtClean="0"/>
              <a:t> schwanken!</a:t>
            </a:r>
          </a:p>
        </p:txBody>
      </p:sp>
    </p:spTree>
    <p:extLst>
      <p:ext uri="{BB962C8B-B14F-4D97-AF65-F5344CB8AC3E}">
        <p14:creationId xmlns:p14="http://schemas.microsoft.com/office/powerpoint/2010/main" val="233457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7" grpId="0">
        <p:bldAsOne/>
      </p:bldGraphic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Nichtverbaute Bauteile und nichtverkaufte Raumschiffe werden gelagert</a:t>
            </a:r>
          </a:p>
          <a:p>
            <a:r>
              <a:rPr lang="de-DE" b="1" dirty="0" smtClean="0"/>
              <a:t>Kosten</a:t>
            </a:r>
            <a:r>
              <a:rPr lang="de-DE" dirty="0" smtClean="0"/>
              <a:t> für Lagerung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9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4142" y="5235546"/>
            <a:ext cx="8318612" cy="1333530"/>
          </a:xfr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 smtClean="0"/>
              <a:t>die Qualitätsstufen steuern </a:t>
            </a:r>
            <a:r>
              <a:rPr lang="de-DE" b="1" dirty="0" smtClean="0"/>
              <a:t>möglichen Zusatzkosten, </a:t>
            </a:r>
            <a:r>
              <a:rPr lang="de-DE" dirty="0" smtClean="0"/>
              <a:t>die bei der Produktion anfallen </a:t>
            </a:r>
          </a:p>
          <a:p>
            <a:r>
              <a:rPr lang="de-DE" dirty="0" smtClean="0"/>
              <a:t>Personalkosten </a:t>
            </a:r>
            <a:r>
              <a:rPr lang="de-DE" b="1" dirty="0" smtClean="0"/>
              <a:t>schwanken</a:t>
            </a:r>
          </a:p>
        </p:txBody>
      </p:sp>
      <p:pic>
        <p:nvPicPr>
          <p:cNvPr id="10243" name="Picture 3" descr="http://images2.wikia.nocookie.net/__cb20090429161102/starwars/images/3/3b/B1_YCD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938" y="2412136"/>
            <a:ext cx="1639382" cy="1879910"/>
          </a:xfrm>
          <a:prstGeom prst="rect">
            <a:avLst/>
          </a:prstGeom>
          <a:noFill/>
        </p:spPr>
      </p:pic>
      <p:pic>
        <p:nvPicPr>
          <p:cNvPr id="10247" name="Picture 7" descr="http://www.tutikepek.eoldal.hu/img/mid/238/droidika--harci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142" y="2396324"/>
            <a:ext cx="1493139" cy="2087672"/>
          </a:xfrm>
          <a:prstGeom prst="rect">
            <a:avLst/>
          </a:prstGeom>
          <a:noFill/>
        </p:spPr>
      </p:pic>
      <p:pic>
        <p:nvPicPr>
          <p:cNvPr id="13" name="Grafik 12" descr="41IXITCtVw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312" y="2428692"/>
            <a:ext cx="1921008" cy="1921008"/>
          </a:xfrm>
          <a:prstGeom prst="rect">
            <a:avLst/>
          </a:prstGeom>
        </p:spPr>
      </p:pic>
      <p:pic>
        <p:nvPicPr>
          <p:cNvPr id="18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2545693"/>
            <a:ext cx="560432" cy="576000"/>
          </a:xfrm>
          <a:prstGeom prst="rect">
            <a:avLst/>
          </a:prstGeom>
          <a:noFill/>
        </p:spPr>
      </p:pic>
      <p:pic>
        <p:nvPicPr>
          <p:cNvPr id="21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705785"/>
            <a:ext cx="560432" cy="576000"/>
          </a:xfrm>
          <a:prstGeom prst="rect">
            <a:avLst/>
          </a:prstGeom>
          <a:noFill/>
        </p:spPr>
      </p:pic>
      <p:pic>
        <p:nvPicPr>
          <p:cNvPr id="22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121693"/>
            <a:ext cx="560432" cy="576000"/>
          </a:xfrm>
          <a:prstGeom prst="rect">
            <a:avLst/>
          </a:prstGeom>
          <a:noFill/>
        </p:spPr>
      </p:pic>
      <p:pic>
        <p:nvPicPr>
          <p:cNvPr id="23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2545693"/>
            <a:ext cx="560432" cy="576000"/>
          </a:xfrm>
          <a:prstGeom prst="rect">
            <a:avLst/>
          </a:prstGeom>
          <a:noFill/>
        </p:spPr>
      </p:pic>
      <p:pic>
        <p:nvPicPr>
          <p:cNvPr id="24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3129785"/>
            <a:ext cx="560432" cy="576000"/>
          </a:xfrm>
          <a:prstGeom prst="rect">
            <a:avLst/>
          </a:prstGeom>
          <a:noFill/>
        </p:spPr>
      </p:pic>
      <p:pic>
        <p:nvPicPr>
          <p:cNvPr id="25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096" y="2553785"/>
            <a:ext cx="560432" cy="57600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36414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R2D2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4142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52998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124322" y="2420600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52998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Kampfdroide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2432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Droideka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Preisschwankungen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75129" y="2214563"/>
            <a:ext cx="9144000" cy="43545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Konjunkturverlauf (Raumschiffnachfrage &amp; Personalkosten)</a:t>
            </a:r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Einkäufe der Unternehmen (Bauteilpreise)  </a:t>
            </a:r>
          </a:p>
          <a:p>
            <a:endParaRPr lang="de-DE" b="1" dirty="0" smtClean="0"/>
          </a:p>
        </p:txBody>
      </p:sp>
      <p:graphicFrame>
        <p:nvGraphicFramePr>
          <p:cNvPr id="9" name="Diagramm 8"/>
          <p:cNvGraphicFramePr/>
          <p:nvPr/>
        </p:nvGraphicFramePr>
        <p:xfrm>
          <a:off x="837219" y="2327181"/>
          <a:ext cx="6357937" cy="453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013719" y="3406747"/>
            <a:ext cx="247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X-Wing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2"/>
                </a:solidFill>
              </a:rPr>
              <a:t>Correlian</a:t>
            </a:r>
            <a:r>
              <a:rPr lang="de-DE" b="1" dirty="0" smtClean="0">
                <a:solidFill>
                  <a:schemeClr val="accent2"/>
                </a:solidFill>
              </a:rPr>
              <a:t> Corvette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3"/>
                </a:solidFill>
              </a:rPr>
              <a:t>Millenium</a:t>
            </a:r>
            <a:r>
              <a:rPr lang="de-DE" b="1" dirty="0" smtClean="0">
                <a:solidFill>
                  <a:schemeClr val="accent3"/>
                </a:solidFill>
              </a:rPr>
              <a:t> Falke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Spielablauf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1506"/>
              </p:ext>
            </p:extLst>
          </p:nvPr>
        </p:nvGraphicFramePr>
        <p:xfrm>
          <a:off x="312777" y="2595562"/>
          <a:ext cx="8601035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uppierung 22"/>
          <p:cNvGrpSpPr/>
          <p:nvPr/>
        </p:nvGrpSpPr>
        <p:grpSpPr>
          <a:xfrm>
            <a:off x="2113617" y="2802332"/>
            <a:ext cx="5004438" cy="1263423"/>
            <a:chOff x="2113617" y="2802332"/>
            <a:chExt cx="5004438" cy="1263423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2113617" y="3174890"/>
              <a:ext cx="5004438" cy="890865"/>
              <a:chOff x="2113617" y="3174890"/>
              <a:chExt cx="5004438" cy="890865"/>
            </a:xfrm>
          </p:grpSpPr>
          <p:cxnSp>
            <p:nvCxnSpPr>
              <p:cNvPr id="14" name="Gerade Verbindung 13"/>
              <p:cNvCxnSpPr/>
              <p:nvPr/>
            </p:nvCxnSpPr>
            <p:spPr>
              <a:xfrm flipH="1" flipV="1">
                <a:off x="7108577" y="3174890"/>
                <a:ext cx="9478" cy="890865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2118998" y="3185652"/>
                <a:ext cx="4994960" cy="0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/>
              <p:nvPr/>
            </p:nvCxnSpPr>
            <p:spPr>
              <a:xfrm>
                <a:off x="2113617" y="3174890"/>
                <a:ext cx="0" cy="890865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Textfeld 21"/>
            <p:cNvSpPr txBox="1"/>
            <p:nvPr/>
          </p:nvSpPr>
          <p:spPr>
            <a:xfrm>
              <a:off x="3464503" y="2802332"/>
              <a:ext cx="2298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Für jede Spielrunde</a:t>
              </a:r>
              <a:endParaRPr lang="de-DE" sz="1400" dirty="0"/>
            </a:p>
          </p:txBody>
        </p:sp>
      </p:grpSp>
      <p:sp>
        <p:nvSpPr>
          <p:cNvPr id="24" name="Pfeil nach oben 23"/>
          <p:cNvSpPr/>
          <p:nvPr/>
        </p:nvSpPr>
        <p:spPr>
          <a:xfrm>
            <a:off x="8174979" y="4838400"/>
            <a:ext cx="359143" cy="7171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732497" y="5667839"/>
            <a:ext cx="1181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Information von Spielleiter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491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446</Words>
  <Application>Microsoft Office PowerPoint</Application>
  <PresentationFormat>Bildschirmpräsentation (4:3)</PresentationFormat>
  <Paragraphs>212</Paragraphs>
  <Slides>24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StarGreg</vt:lpstr>
      <vt:lpstr>Star Greg</vt:lpstr>
      <vt:lpstr>Agenda</vt:lpstr>
      <vt:lpstr>Spielwelt</vt:lpstr>
      <vt:lpstr>Einblick in die Spielwelt</vt:lpstr>
      <vt:lpstr>Lager</vt:lpstr>
      <vt:lpstr>Personal </vt:lpstr>
      <vt:lpstr>Preisschwankungen</vt:lpstr>
      <vt:lpstr>Spielablauf</vt:lpstr>
      <vt:lpstr>Spielablauf</vt:lpstr>
      <vt:lpstr>Use Case Diagramm</vt:lpstr>
      <vt:lpstr>Use Case Diagramm</vt:lpstr>
      <vt:lpstr>Use Case Diagramm</vt:lpstr>
      <vt:lpstr>Mockups</vt:lpstr>
      <vt:lpstr>PowerPoint-Präsentation</vt:lpstr>
      <vt:lpstr>PowerPoint-Präsentation</vt:lpstr>
      <vt:lpstr>PowerPoint-Präsentation</vt:lpstr>
      <vt:lpstr>Fachkonzept</vt:lpstr>
      <vt:lpstr>Entwurfsphase</vt:lpstr>
      <vt:lpstr>Implementierung</vt:lpstr>
      <vt:lpstr>jUnit</vt:lpstr>
      <vt:lpstr>jUnit</vt:lpstr>
      <vt:lpstr>jUnit</vt:lpstr>
      <vt:lpstr>jUnit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Fredrik Teschke</cp:lastModifiedBy>
  <cp:revision>30</cp:revision>
  <dcterms:created xsi:type="dcterms:W3CDTF">2011-10-28T09:45:02Z</dcterms:created>
  <dcterms:modified xsi:type="dcterms:W3CDTF">2011-11-12T21:50:11Z</dcterms:modified>
</cp:coreProperties>
</file>