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3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3" autoAdjust="0"/>
    <p:restoredTop sz="73090" autoAdjust="0"/>
  </p:normalViewPr>
  <p:slideViewPr>
    <p:cSldViewPr>
      <p:cViewPr varScale="1">
        <p:scale>
          <a:sx n="57" d="100"/>
          <a:sy n="57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00F2A-33F9-49DB-978D-605D0F6AB2E8}" type="doc">
      <dgm:prSet loTypeId="urn:microsoft.com/office/officeart/2005/8/layout/cycle3" loCatId="cycle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53A4928-4178-4DAD-A889-E3C50623955D}">
      <dgm:prSet phldrT="[Text]"/>
      <dgm:spPr/>
      <dgm:t>
        <a:bodyPr/>
        <a:lstStyle/>
        <a:p>
          <a:r>
            <a:rPr lang="de-DE" dirty="0" smtClean="0"/>
            <a:t>Informations-ausgabe</a:t>
          </a:r>
          <a:endParaRPr lang="de-DE" dirty="0"/>
        </a:p>
      </dgm:t>
    </dgm:pt>
    <dgm:pt modelId="{6975FCD4-F572-475F-8E88-AC3825A658A3}" type="parTrans" cxnId="{910C1FC4-25C1-46F7-AC84-BEEA0FBDF738}">
      <dgm:prSet/>
      <dgm:spPr/>
      <dgm:t>
        <a:bodyPr/>
        <a:lstStyle/>
        <a:p>
          <a:endParaRPr lang="de-DE"/>
        </a:p>
      </dgm:t>
    </dgm:pt>
    <dgm:pt modelId="{94873A21-82F8-4117-95E1-338BB9417686}" type="sibTrans" cxnId="{910C1FC4-25C1-46F7-AC84-BEEA0FBDF738}">
      <dgm:prSet/>
      <dgm:spPr/>
      <dgm:t>
        <a:bodyPr/>
        <a:lstStyle/>
        <a:p>
          <a:endParaRPr lang="de-DE"/>
        </a:p>
      </dgm:t>
    </dgm:pt>
    <dgm:pt modelId="{98F76748-B020-412E-BE50-A8D179A2E401}">
      <dgm:prSet phldrT="[Text]"/>
      <dgm:spPr/>
      <dgm:t>
        <a:bodyPr/>
        <a:lstStyle/>
        <a:p>
          <a:r>
            <a:rPr lang="de-DE" dirty="0" smtClean="0"/>
            <a:t>Entscheidungen</a:t>
          </a:r>
          <a:endParaRPr lang="de-DE" dirty="0"/>
        </a:p>
      </dgm:t>
    </dgm:pt>
    <dgm:pt modelId="{C5595FF2-28C7-44C4-A0A6-93474DF90D17}" type="parTrans" cxnId="{AC879D75-F8BB-432B-91EC-49C7E886E35B}">
      <dgm:prSet/>
      <dgm:spPr/>
      <dgm:t>
        <a:bodyPr/>
        <a:lstStyle/>
        <a:p>
          <a:endParaRPr lang="de-DE"/>
        </a:p>
      </dgm:t>
    </dgm:pt>
    <dgm:pt modelId="{2076B39D-D815-4AC4-B85E-00E361395FBA}" type="sibTrans" cxnId="{AC879D75-F8BB-432B-91EC-49C7E886E35B}">
      <dgm:prSet/>
      <dgm:spPr/>
      <dgm:t>
        <a:bodyPr/>
        <a:lstStyle/>
        <a:p>
          <a:endParaRPr lang="de-DE"/>
        </a:p>
      </dgm:t>
    </dgm:pt>
    <dgm:pt modelId="{FA7126C0-D531-4A4F-9BCE-8683C10C0763}">
      <dgm:prSet phldrT="[Text]"/>
      <dgm:spPr/>
      <dgm:t>
        <a:bodyPr/>
        <a:lstStyle/>
        <a:p>
          <a:r>
            <a:rPr lang="de-DE" dirty="0" smtClean="0"/>
            <a:t>Steuerung</a:t>
          </a:r>
          <a:endParaRPr lang="de-DE" dirty="0"/>
        </a:p>
      </dgm:t>
    </dgm:pt>
    <dgm:pt modelId="{A54005F9-52A6-4D0C-B700-2A36AF911D10}" type="parTrans" cxnId="{1D107623-B8CE-43EC-9194-54A98251F1E5}">
      <dgm:prSet/>
      <dgm:spPr/>
      <dgm:t>
        <a:bodyPr/>
        <a:lstStyle/>
        <a:p>
          <a:endParaRPr lang="de-DE"/>
        </a:p>
      </dgm:t>
    </dgm:pt>
    <dgm:pt modelId="{B8FC9363-F0D3-4DCB-BDDE-35A132145FF9}" type="sibTrans" cxnId="{1D107623-B8CE-43EC-9194-54A98251F1E5}">
      <dgm:prSet/>
      <dgm:spPr/>
      <dgm:t>
        <a:bodyPr/>
        <a:lstStyle/>
        <a:p>
          <a:endParaRPr lang="de-DE"/>
        </a:p>
      </dgm:t>
    </dgm:pt>
    <dgm:pt modelId="{C3B6D9F5-2A26-4363-BD47-4F13DC597DF4}">
      <dgm:prSet phldrT="[Text]"/>
      <dgm:spPr/>
      <dgm:t>
        <a:bodyPr/>
        <a:lstStyle/>
        <a:p>
          <a:r>
            <a:rPr lang="de-DE" dirty="0" smtClean="0"/>
            <a:t>Simulation</a:t>
          </a:r>
          <a:endParaRPr lang="de-DE" dirty="0"/>
        </a:p>
      </dgm:t>
    </dgm:pt>
    <dgm:pt modelId="{83E3ADEA-761C-43EB-AC43-8DBB84158A06}" type="parTrans" cxnId="{12EC8EE3-CC36-4D43-A6EF-B35E8C420461}">
      <dgm:prSet/>
      <dgm:spPr/>
      <dgm:t>
        <a:bodyPr/>
        <a:lstStyle/>
        <a:p>
          <a:endParaRPr lang="de-DE"/>
        </a:p>
      </dgm:t>
    </dgm:pt>
    <dgm:pt modelId="{3E2494F1-41A3-4E7E-878D-1745D2DCEC9E}" type="sibTrans" cxnId="{12EC8EE3-CC36-4D43-A6EF-B35E8C420461}">
      <dgm:prSet/>
      <dgm:spPr/>
      <dgm:t>
        <a:bodyPr/>
        <a:lstStyle/>
        <a:p>
          <a:endParaRPr lang="de-DE"/>
        </a:p>
      </dgm:t>
    </dgm:pt>
    <dgm:pt modelId="{18E123BA-0220-438F-8BDA-323DB928DD77}" type="pres">
      <dgm:prSet presAssocID="{2DE00F2A-33F9-49DB-978D-605D0F6AB2E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4936416-0D4C-4490-897D-9A151138B2AE}" type="pres">
      <dgm:prSet presAssocID="{2DE00F2A-33F9-49DB-978D-605D0F6AB2E8}" presName="cycle" presStyleCnt="0"/>
      <dgm:spPr/>
    </dgm:pt>
    <dgm:pt modelId="{2EB9F814-6C55-4726-BBCA-46A071E32301}" type="pres">
      <dgm:prSet presAssocID="{453A4928-4178-4DAD-A889-E3C50623955D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E17A25-13C7-44FF-B13F-66A2A870BB24}" type="pres">
      <dgm:prSet presAssocID="{94873A21-82F8-4117-95E1-338BB9417686}" presName="sibTransFirstNode" presStyleLbl="bgShp" presStyleIdx="0" presStyleCnt="1"/>
      <dgm:spPr/>
      <dgm:t>
        <a:bodyPr/>
        <a:lstStyle/>
        <a:p>
          <a:endParaRPr lang="de-DE"/>
        </a:p>
      </dgm:t>
    </dgm:pt>
    <dgm:pt modelId="{98CEE9BE-415F-47C0-9643-33D7FC07E2E3}" type="pres">
      <dgm:prSet presAssocID="{98F76748-B020-412E-BE50-A8D179A2E401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989E37-DFF8-4135-9909-68D42566A85D}" type="pres">
      <dgm:prSet presAssocID="{FA7126C0-D531-4A4F-9BCE-8683C10C0763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834862-793C-44C0-ACDC-22A3040AF8AF}" type="pres">
      <dgm:prSet presAssocID="{C3B6D9F5-2A26-4363-BD47-4F13DC597DF4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363F68-1303-4177-8E07-BA39229A84EC}" type="presOf" srcId="{FA7126C0-D531-4A4F-9BCE-8683C10C0763}" destId="{59989E37-DFF8-4135-9909-68D42566A85D}" srcOrd="0" destOrd="0" presId="urn:microsoft.com/office/officeart/2005/8/layout/cycle3"/>
    <dgm:cxn modelId="{8F945C33-A827-4E7D-95D8-0E629B4A64D0}" type="presOf" srcId="{453A4928-4178-4DAD-A889-E3C50623955D}" destId="{2EB9F814-6C55-4726-BBCA-46A071E32301}" srcOrd="0" destOrd="0" presId="urn:microsoft.com/office/officeart/2005/8/layout/cycle3"/>
    <dgm:cxn modelId="{12EC8EE3-CC36-4D43-A6EF-B35E8C420461}" srcId="{2DE00F2A-33F9-49DB-978D-605D0F6AB2E8}" destId="{C3B6D9F5-2A26-4363-BD47-4F13DC597DF4}" srcOrd="3" destOrd="0" parTransId="{83E3ADEA-761C-43EB-AC43-8DBB84158A06}" sibTransId="{3E2494F1-41A3-4E7E-878D-1745D2DCEC9E}"/>
    <dgm:cxn modelId="{A35CA988-E54D-458A-BBC7-850743031A2C}" type="presOf" srcId="{2DE00F2A-33F9-49DB-978D-605D0F6AB2E8}" destId="{18E123BA-0220-438F-8BDA-323DB928DD77}" srcOrd="0" destOrd="0" presId="urn:microsoft.com/office/officeart/2005/8/layout/cycle3"/>
    <dgm:cxn modelId="{92651AD3-96D5-4D99-8CFD-885C394D908D}" type="presOf" srcId="{94873A21-82F8-4117-95E1-338BB9417686}" destId="{0EE17A25-13C7-44FF-B13F-66A2A870BB24}" srcOrd="0" destOrd="0" presId="urn:microsoft.com/office/officeart/2005/8/layout/cycle3"/>
    <dgm:cxn modelId="{B42CC7C6-01F5-47E9-BC3B-833E35DD7ED3}" type="presOf" srcId="{C3B6D9F5-2A26-4363-BD47-4F13DC597DF4}" destId="{21834862-793C-44C0-ACDC-22A3040AF8AF}" srcOrd="0" destOrd="0" presId="urn:microsoft.com/office/officeart/2005/8/layout/cycle3"/>
    <dgm:cxn modelId="{E41FC1E6-DF8F-41F9-AE55-BBFB7B03FBA7}" type="presOf" srcId="{98F76748-B020-412E-BE50-A8D179A2E401}" destId="{98CEE9BE-415F-47C0-9643-33D7FC07E2E3}" srcOrd="0" destOrd="0" presId="urn:microsoft.com/office/officeart/2005/8/layout/cycle3"/>
    <dgm:cxn modelId="{1D107623-B8CE-43EC-9194-54A98251F1E5}" srcId="{2DE00F2A-33F9-49DB-978D-605D0F6AB2E8}" destId="{FA7126C0-D531-4A4F-9BCE-8683C10C0763}" srcOrd="2" destOrd="0" parTransId="{A54005F9-52A6-4D0C-B700-2A36AF911D10}" sibTransId="{B8FC9363-F0D3-4DCB-BDDE-35A132145FF9}"/>
    <dgm:cxn modelId="{910C1FC4-25C1-46F7-AC84-BEEA0FBDF738}" srcId="{2DE00F2A-33F9-49DB-978D-605D0F6AB2E8}" destId="{453A4928-4178-4DAD-A889-E3C50623955D}" srcOrd="0" destOrd="0" parTransId="{6975FCD4-F572-475F-8E88-AC3825A658A3}" sibTransId="{94873A21-82F8-4117-95E1-338BB9417686}"/>
    <dgm:cxn modelId="{AC879D75-F8BB-432B-91EC-49C7E886E35B}" srcId="{2DE00F2A-33F9-49DB-978D-605D0F6AB2E8}" destId="{98F76748-B020-412E-BE50-A8D179A2E401}" srcOrd="1" destOrd="0" parTransId="{C5595FF2-28C7-44C4-A0A6-93474DF90D17}" sibTransId="{2076B39D-D815-4AC4-B85E-00E361395FBA}"/>
    <dgm:cxn modelId="{EA2426EC-22DE-4D68-AEF9-C76E24F0DA6F}" type="presParOf" srcId="{18E123BA-0220-438F-8BDA-323DB928DD77}" destId="{24936416-0D4C-4490-897D-9A151138B2AE}" srcOrd="0" destOrd="0" presId="urn:microsoft.com/office/officeart/2005/8/layout/cycle3"/>
    <dgm:cxn modelId="{65F2082B-74CB-4AAF-ABE4-D472432EBFF1}" type="presParOf" srcId="{24936416-0D4C-4490-897D-9A151138B2AE}" destId="{2EB9F814-6C55-4726-BBCA-46A071E32301}" srcOrd="0" destOrd="0" presId="urn:microsoft.com/office/officeart/2005/8/layout/cycle3"/>
    <dgm:cxn modelId="{61E53D9F-D1F6-4940-8D2E-340EBD196CBA}" type="presParOf" srcId="{24936416-0D4C-4490-897D-9A151138B2AE}" destId="{0EE17A25-13C7-44FF-B13F-66A2A870BB24}" srcOrd="1" destOrd="0" presId="urn:microsoft.com/office/officeart/2005/8/layout/cycle3"/>
    <dgm:cxn modelId="{74C92247-4279-472B-9432-2F90A72B5D65}" type="presParOf" srcId="{24936416-0D4C-4490-897D-9A151138B2AE}" destId="{98CEE9BE-415F-47C0-9643-33D7FC07E2E3}" srcOrd="2" destOrd="0" presId="urn:microsoft.com/office/officeart/2005/8/layout/cycle3"/>
    <dgm:cxn modelId="{C3D28541-8F35-4C9B-B06E-4C382B959BBD}" type="presParOf" srcId="{24936416-0D4C-4490-897D-9A151138B2AE}" destId="{59989E37-DFF8-4135-9909-68D42566A85D}" srcOrd="3" destOrd="0" presId="urn:microsoft.com/office/officeart/2005/8/layout/cycle3"/>
    <dgm:cxn modelId="{93DC0777-D8EA-4C5D-9103-2F28495C59D5}" type="presParOf" srcId="{24936416-0D4C-4490-897D-9A151138B2AE}" destId="{21834862-793C-44C0-ACDC-22A3040AF8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17A25-13C7-44FF-B13F-66A2A870BB24}">
      <dsp:nvSpPr>
        <dsp:cNvPr id="0" name=""/>
        <dsp:cNvSpPr/>
      </dsp:nvSpPr>
      <dsp:spPr>
        <a:xfrm>
          <a:off x="1310710" y="-100541"/>
          <a:ext cx="4517714" cy="4517714"/>
        </a:xfrm>
        <a:prstGeom prst="circularArrow">
          <a:avLst>
            <a:gd name="adj1" fmla="val 4668"/>
            <a:gd name="adj2" fmla="val 272909"/>
            <a:gd name="adj3" fmla="val 12935803"/>
            <a:gd name="adj4" fmla="val 1796004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9F814-6C55-4726-BBCA-46A071E32301}">
      <dsp:nvSpPr>
        <dsp:cNvPr id="0" name=""/>
        <dsp:cNvSpPr/>
      </dsp:nvSpPr>
      <dsp:spPr>
        <a:xfrm>
          <a:off x="2105487" y="62"/>
          <a:ext cx="2928161" cy="146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Informations-ausgabe</a:t>
          </a:r>
          <a:endParaRPr lang="de-DE" sz="2800" kern="1200" dirty="0"/>
        </a:p>
      </dsp:txBody>
      <dsp:txXfrm>
        <a:off x="2176957" y="71532"/>
        <a:ext cx="2785221" cy="1321140"/>
      </dsp:txXfrm>
    </dsp:sp>
    <dsp:sp modelId="{98CEE9BE-415F-47C0-9643-33D7FC07E2E3}">
      <dsp:nvSpPr>
        <dsp:cNvPr id="0" name=""/>
        <dsp:cNvSpPr/>
      </dsp:nvSpPr>
      <dsp:spPr>
        <a:xfrm>
          <a:off x="3727646" y="1622222"/>
          <a:ext cx="2928161" cy="146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Entscheidungen</a:t>
          </a:r>
          <a:endParaRPr lang="de-DE" sz="2800" kern="1200" dirty="0"/>
        </a:p>
      </dsp:txBody>
      <dsp:txXfrm>
        <a:off x="3799116" y="1693692"/>
        <a:ext cx="2785221" cy="1321140"/>
      </dsp:txXfrm>
    </dsp:sp>
    <dsp:sp modelId="{59989E37-DFF8-4135-9909-68D42566A85D}">
      <dsp:nvSpPr>
        <dsp:cNvPr id="0" name=""/>
        <dsp:cNvSpPr/>
      </dsp:nvSpPr>
      <dsp:spPr>
        <a:xfrm>
          <a:off x="2105487" y="3244381"/>
          <a:ext cx="2928161" cy="146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Steuerung</a:t>
          </a:r>
          <a:endParaRPr lang="de-DE" sz="2800" kern="1200" dirty="0"/>
        </a:p>
      </dsp:txBody>
      <dsp:txXfrm>
        <a:off x="2176957" y="3315851"/>
        <a:ext cx="2785221" cy="1321140"/>
      </dsp:txXfrm>
    </dsp:sp>
    <dsp:sp modelId="{21834862-793C-44C0-ACDC-22A3040AF8AF}">
      <dsp:nvSpPr>
        <dsp:cNvPr id="0" name=""/>
        <dsp:cNvSpPr/>
      </dsp:nvSpPr>
      <dsp:spPr>
        <a:xfrm>
          <a:off x="483327" y="1622222"/>
          <a:ext cx="2928161" cy="146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Simulation</a:t>
          </a:r>
          <a:endParaRPr lang="de-DE" sz="2800" kern="1200" dirty="0"/>
        </a:p>
      </dsp:txBody>
      <dsp:txXfrm>
        <a:off x="554797" y="1693692"/>
        <a:ext cx="2785221" cy="1321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E6377-EDCF-41D2-9183-EA072EBF0DE8}" type="datetimeFigureOut">
              <a:rPr lang="de-DE" smtClean="0"/>
              <a:t>19.09.2011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DF329-EDE8-483F-AFC5-DC8B5ADD6B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35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Spieler</a:t>
            </a:r>
            <a:r>
              <a:rPr lang="de-DE" baseline="0" dirty="0" smtClean="0"/>
              <a:t> dürfen Unternehmen frei benennen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Verschiedene Schiffsklassen produzieren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F&amp;E: auch Basisforschung -&gt; günstig, aber kommt allen zu Gute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Lager +</a:t>
            </a:r>
            <a:r>
              <a:rPr lang="de-DE" baseline="0" dirty="0" smtClean="0"/>
              <a:t> Arbeitsgeräte bauen / erweitern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nicht gleich alles produzierbar -&gt; Produktionsanlagen bauen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Finanzieren!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Evtl. eigener Rohstoffabbau?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Preise für Verkauf festlegen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Verschiedene Rohstoffe in Kombination -&gt; verschiedene Produkte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Laufende Kosten, für Anlagen, insgesamt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DF329-EDE8-483F-AFC5-DC8B5ADD6B2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72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9/19/2011</a:t>
            </a:fld>
            <a:endParaRPr lang="en-US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0"/>
            <a:ext cx="6480720" cy="126876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9/19/2011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9/19/2011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9/19/2011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331640" y="0"/>
            <a:ext cx="6480720" cy="12687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9/19/2011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9/19/2011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9/19/2011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9/19/2011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9/19/2011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9/19/2011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9/19/2011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9/19/2011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" name="Rechteck 1"/>
          <p:cNvSpPr/>
          <p:nvPr userDrawn="1"/>
        </p:nvSpPr>
        <p:spPr>
          <a:xfrm>
            <a:off x="1313638" y="0"/>
            <a:ext cx="6516724" cy="1268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1331640" y="0"/>
            <a:ext cx="6480720" cy="1268760"/>
          </a:xfrm>
          <a:prstGeom prst="rect">
            <a:avLst/>
          </a:prstGeom>
        </p:spPr>
        <p:txBody>
          <a:bodyPr vert="horz" anchor="b" anchorCtr="0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lang="en-US" sz="3600" b="1" kern="1200" cap="none" baseline="0" dirty="0">
          <a:ln w="6350">
            <a:noFill/>
          </a:ln>
          <a:solidFill>
            <a:schemeClr val="bg1"/>
          </a:solidFill>
          <a:effectLst/>
          <a:latin typeface="Arial Black" pitchFamily="34" charset="0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696.imageshack.us/img696/6108/masseffectnormand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8"/>
          <a:stretch/>
        </p:blipFill>
        <p:spPr bwMode="auto">
          <a:xfrm>
            <a:off x="0" y="-16739"/>
            <a:ext cx="9143999" cy="685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1313638" y="0"/>
            <a:ext cx="6516724" cy="1268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Space </a:t>
            </a:r>
            <a:r>
              <a:rPr lang="de-DE" dirty="0" err="1" smtClean="0"/>
              <a:t>Suppliers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1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Spielablauf</a:t>
            </a:r>
            <a:endParaRPr lang="de-DE" dirty="0"/>
          </a:p>
        </p:txBody>
      </p:sp>
      <p:graphicFrame>
        <p:nvGraphicFramePr>
          <p:cNvPr id="4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798631"/>
              </p:ext>
            </p:extLst>
          </p:nvPr>
        </p:nvGraphicFramePr>
        <p:xfrm>
          <a:off x="1002432" y="1600200"/>
          <a:ext cx="7139136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8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475656" y="1484784"/>
            <a:ext cx="6192688" cy="1872208"/>
            <a:chOff x="683568" y="1196752"/>
            <a:chExt cx="6192688" cy="1872208"/>
          </a:xfrm>
        </p:grpSpPr>
        <p:sp>
          <p:nvSpPr>
            <p:cNvPr id="5" name="Rechteck 4"/>
            <p:cNvSpPr/>
            <p:nvPr/>
          </p:nvSpPr>
          <p:spPr>
            <a:xfrm>
              <a:off x="683568" y="1196752"/>
              <a:ext cx="6192688" cy="18722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2000" b="1" dirty="0" smtClean="0">
                  <a:solidFill>
                    <a:schemeClr val="tx1"/>
                  </a:solidFill>
                </a:rPr>
                <a:t>Unternehmen</a:t>
              </a:r>
              <a:endParaRPr lang="de-DE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2915816" y="1340768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Management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827584" y="1916832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F&amp;E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915816" y="1916832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HR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827584" y="2492896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Einkauf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915816" y="2492896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Produktion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5004048" y="2492896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Vertrieb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5004048" y="1916832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Finanzen</a:t>
              </a:r>
            </a:p>
          </p:txBody>
        </p:sp>
        <p:cxnSp>
          <p:nvCxnSpPr>
            <p:cNvPr id="13" name="Gerade Verbindung mit Pfeil 12"/>
            <p:cNvCxnSpPr>
              <a:stCxn id="9" idx="3"/>
              <a:endCxn id="10" idx="1"/>
            </p:cNvCxnSpPr>
            <p:nvPr/>
          </p:nvCxnSpPr>
          <p:spPr>
            <a:xfrm>
              <a:off x="2555776" y="2708920"/>
              <a:ext cx="36004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4644008" y="2708920"/>
              <a:ext cx="36004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>
            <a:off x="1475656" y="3933056"/>
            <a:ext cx="2232248" cy="2736304"/>
            <a:chOff x="251520" y="3861048"/>
            <a:chExt cx="2232248" cy="2736304"/>
          </a:xfrm>
        </p:grpSpPr>
        <p:sp>
          <p:nvSpPr>
            <p:cNvPr id="16" name="Rechteck 15"/>
            <p:cNvSpPr/>
            <p:nvPr/>
          </p:nvSpPr>
          <p:spPr>
            <a:xfrm>
              <a:off x="251520" y="3861048"/>
              <a:ext cx="2232248" cy="27363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Güter &amp; HR-Markt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395536" y="4293096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Rohstoffe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395536" y="4869160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Arbeitsgerät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395536" y="5445224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Raumschiffe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395536" y="6021288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Personal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652120" y="3933056"/>
            <a:ext cx="2016224" cy="1584176"/>
            <a:chOff x="251520" y="3861048"/>
            <a:chExt cx="2016224" cy="1584176"/>
          </a:xfrm>
        </p:grpSpPr>
        <p:sp>
          <p:nvSpPr>
            <p:cNvPr id="22" name="Rechteck 21"/>
            <p:cNvSpPr/>
            <p:nvPr/>
          </p:nvSpPr>
          <p:spPr>
            <a:xfrm>
              <a:off x="251520" y="3861048"/>
              <a:ext cx="2016224" cy="158417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Geldmarkt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395536" y="4293096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Einlagen</a:t>
              </a:r>
            </a:p>
          </p:txBody>
        </p:sp>
        <p:sp>
          <p:nvSpPr>
            <p:cNvPr id="24" name="Rechteck 23"/>
            <p:cNvSpPr/>
            <p:nvPr/>
          </p:nvSpPr>
          <p:spPr>
            <a:xfrm>
              <a:off x="395536" y="4869160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Kredite</a:t>
              </a:r>
            </a:p>
          </p:txBody>
        </p:sp>
      </p:grpSp>
      <p:sp>
        <p:nvSpPr>
          <p:cNvPr id="25" name="Rechteck 24"/>
          <p:cNvSpPr/>
          <p:nvPr/>
        </p:nvSpPr>
        <p:spPr>
          <a:xfrm>
            <a:off x="5652120" y="6237312"/>
            <a:ext cx="2016224" cy="43204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Kunden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652120" y="5661248"/>
            <a:ext cx="2016224" cy="43204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Primärwirtschaft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/>
          <p:cNvCxnSpPr>
            <a:stCxn id="26" idx="1"/>
          </p:cNvCxnSpPr>
          <p:nvPr/>
        </p:nvCxnSpPr>
        <p:spPr>
          <a:xfrm flipH="1">
            <a:off x="3707904" y="5877272"/>
            <a:ext cx="194421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25" idx="1"/>
          </p:cNvCxnSpPr>
          <p:nvPr/>
        </p:nvCxnSpPr>
        <p:spPr>
          <a:xfrm>
            <a:off x="3707904" y="6453336"/>
            <a:ext cx="194421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2627784" y="3356992"/>
            <a:ext cx="0" cy="57606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660232" y="3356992"/>
            <a:ext cx="0" cy="57606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 rot="21258305">
            <a:off x="641404" y="4121917"/>
            <a:ext cx="936104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flexible Preise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2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67544" y="1484784"/>
            <a:ext cx="3384376" cy="2920390"/>
            <a:chOff x="323528" y="980728"/>
            <a:chExt cx="3384376" cy="2920390"/>
          </a:xfrm>
          <a:scene3d>
            <a:camera prst="perspectiveHeroicExtremeRightFacing">
              <a:rot lat="398250" lon="20739177" rev="31128"/>
            </a:camera>
            <a:lightRig rig="threePt" dir="t"/>
          </a:scene3d>
        </p:grpSpPr>
        <p:pic>
          <p:nvPicPr>
            <p:cNvPr id="5" name="Picture 2" descr="http://prototypen.com/blog/cassandra/archive/Wurmloch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980728"/>
              <a:ext cx="3360373" cy="2520280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323528" y="3501008"/>
              <a:ext cx="3384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chemeClr val="bg1"/>
                  </a:solidFill>
                </a:rPr>
                <a:t>Zufallsereignisse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409713" y="2132856"/>
            <a:ext cx="4734287" cy="2416334"/>
            <a:chOff x="4409713" y="1556792"/>
            <a:chExt cx="4734287" cy="2416334"/>
          </a:xfrm>
          <a:scene3d>
            <a:camera prst="isometricOffAxis1Left">
              <a:rot lat="21349745" lon="19717391" rev="21301779"/>
            </a:camera>
            <a:lightRig rig="threePt" dir="t"/>
          </a:scene3d>
        </p:grpSpPr>
        <p:pic>
          <p:nvPicPr>
            <p:cNvPr id="8" name="Picture 4" descr="http://images1.wikia.nocookie.net/memoryalpha/en/images/8/89/USS_Enterprise_caught_in_artificial_wormhol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9713" y="1556792"/>
              <a:ext cx="4734287" cy="2012072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p3d>
              <a:bevelT w="63500" h="508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4427984" y="3573016"/>
              <a:ext cx="471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chemeClr val="bg1"/>
                  </a:solidFill>
                </a:rPr>
                <a:t>Forschung &amp; Entwicklung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2555776" y="2636912"/>
            <a:ext cx="3456384" cy="3928502"/>
            <a:chOff x="2627784" y="2420888"/>
            <a:chExt cx="3456384" cy="3928502"/>
          </a:xfrm>
          <a:scene3d>
            <a:camera prst="isometricOffAxis1Right">
              <a:rot lat="1012845" lon="21296507" rev="21599994"/>
            </a:camera>
            <a:lightRig rig="threePt" dir="t"/>
          </a:scene3d>
        </p:grpSpPr>
        <p:pic>
          <p:nvPicPr>
            <p:cNvPr id="11" name="Picture 6" descr="http://www.zwicker-systems.com/files/roboje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420888"/>
              <a:ext cx="3240360" cy="3564397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p3d>
              <a:bevelT w="63500" h="508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feld 11"/>
            <p:cNvSpPr txBox="1"/>
            <p:nvPr/>
          </p:nvSpPr>
          <p:spPr>
            <a:xfrm>
              <a:off x="2627784" y="5949280"/>
              <a:ext cx="3456384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chemeClr val="bg1"/>
                  </a:solidFill>
                </a:rPr>
                <a:t>Produktionsverbesserungen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7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95</Words>
  <Application>Microsoft Office PowerPoint</Application>
  <PresentationFormat>Bildschirmpräsentation (4:3)</PresentationFormat>
  <Paragraphs>41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Ananke</vt:lpstr>
      <vt:lpstr>Space Suppliers</vt:lpstr>
      <vt:lpstr>Spielablauf</vt:lpstr>
      <vt:lpstr>Aufbau</vt:lpstr>
      <vt:lpstr>Ideen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fredrik</dc:creator>
  <cp:lastModifiedBy>fredrik</cp:lastModifiedBy>
  <cp:revision>17</cp:revision>
  <dcterms:created xsi:type="dcterms:W3CDTF">2011-09-18T07:56:47Z</dcterms:created>
  <dcterms:modified xsi:type="dcterms:W3CDTF">2011-09-19T14:18:28Z</dcterms:modified>
</cp:coreProperties>
</file>