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62" r:id="rId5"/>
    <p:sldId id="259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60" r:id="rId14"/>
    <p:sldId id="264" r:id="rId15"/>
    <p:sldId id="26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34" d="100"/>
          <a:sy n="134" d="100"/>
        </p:scale>
        <p:origin x="-1616" y="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8D3287-BEBD-9F49-BC56-22AD187AFEBB}" type="doc">
      <dgm:prSet loTypeId="urn:microsoft.com/office/officeart/2005/8/layout/vList2" loCatId="" qsTypeId="urn:microsoft.com/office/officeart/2005/8/quickstyle/simple4" qsCatId="simple" csTypeId="urn:microsoft.com/office/officeart/2005/8/colors/accent3_5" csCatId="accent3" phldr="1"/>
      <dgm:spPr/>
      <dgm:t>
        <a:bodyPr/>
        <a:lstStyle/>
        <a:p>
          <a:endParaRPr lang="de-DE"/>
        </a:p>
      </dgm:t>
    </dgm:pt>
    <dgm:pt modelId="{C2263D7D-121E-3943-8611-D0DD40743AA0}">
      <dgm:prSet/>
      <dgm:spPr>
        <a:ln>
          <a:noFill/>
        </a:ln>
      </dgm:spPr>
      <dgm:t>
        <a:bodyPr/>
        <a:lstStyle/>
        <a:p>
          <a:r>
            <a:rPr lang="de-DE" dirty="0" smtClean="0">
              <a:solidFill>
                <a:srgbClr val="000000"/>
              </a:solidFill>
            </a:rPr>
            <a:t>Spielwelt</a:t>
          </a:r>
          <a:endParaRPr lang="de-DE" dirty="0">
            <a:solidFill>
              <a:srgbClr val="000000"/>
            </a:solidFill>
          </a:endParaRPr>
        </a:p>
      </dgm:t>
    </dgm:pt>
    <dgm:pt modelId="{38628E3A-163C-F543-887F-FB54F4B94C17}" type="parTrans" cxnId="{AE59DFE4-B1B3-8044-85FB-51CBE4C98992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C765178C-A35A-1343-8BF2-12A677415C8A}" type="sibTrans" cxnId="{AE59DFE4-B1B3-8044-85FB-51CBE4C98992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A1F09EC1-832F-184B-B1A6-A9A846893F10}">
      <dgm:prSet/>
      <dgm:spPr/>
      <dgm:t>
        <a:bodyPr/>
        <a:lstStyle/>
        <a:p>
          <a:r>
            <a:rPr lang="de-DE" smtClean="0">
              <a:solidFill>
                <a:srgbClr val="000000"/>
              </a:solidFill>
            </a:rPr>
            <a:t>Use Case</a:t>
          </a:r>
          <a:endParaRPr lang="de-DE" dirty="0">
            <a:solidFill>
              <a:srgbClr val="000000"/>
            </a:solidFill>
          </a:endParaRPr>
        </a:p>
      </dgm:t>
    </dgm:pt>
    <dgm:pt modelId="{CC372A09-4011-5F47-9D2D-E05FFDE3A408}" type="parTrans" cxnId="{36A592D7-D430-4C49-BC10-6926B41BD2D5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AA7B9C9B-066A-4B42-8225-3906CFD2532A}" type="sibTrans" cxnId="{36A592D7-D430-4C49-BC10-6926B41BD2D5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FC032F45-C702-F44F-A5DF-1AEC8E683657}">
      <dgm:prSet/>
      <dgm:spPr/>
      <dgm:t>
        <a:bodyPr/>
        <a:lstStyle/>
        <a:p>
          <a:r>
            <a:rPr lang="de-DE" smtClean="0">
              <a:solidFill>
                <a:srgbClr val="000000"/>
              </a:solidFill>
            </a:rPr>
            <a:t>Implementierung</a:t>
          </a:r>
          <a:endParaRPr lang="de-DE" dirty="0">
            <a:solidFill>
              <a:srgbClr val="000000"/>
            </a:solidFill>
          </a:endParaRPr>
        </a:p>
      </dgm:t>
    </dgm:pt>
    <dgm:pt modelId="{BF19B1EF-E7DF-B444-8046-0DB109A0907B}" type="parTrans" cxnId="{11755A5C-91DA-1349-9966-2ABCACDF3DF0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355181BC-A1AE-6543-8895-AE024EC2E862}" type="sibTrans" cxnId="{11755A5C-91DA-1349-9966-2ABCACDF3DF0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C9042CC7-5625-D94C-B0F8-E78BAC8150C4}" type="pres">
      <dgm:prSet presAssocID="{F08D3287-BEBD-9F49-BC56-22AD187AFEB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DF8128B-3253-0D4C-B7EC-6BA821E94581}" type="pres">
      <dgm:prSet presAssocID="{C2263D7D-121E-3943-8611-D0DD40743AA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4AA05AA-8CFE-644B-A610-C409F3C79580}" type="pres">
      <dgm:prSet presAssocID="{C765178C-A35A-1343-8BF2-12A677415C8A}" presName="spacer" presStyleCnt="0"/>
      <dgm:spPr/>
      <dgm:t>
        <a:bodyPr/>
        <a:lstStyle/>
        <a:p>
          <a:endParaRPr lang="de-DE"/>
        </a:p>
      </dgm:t>
    </dgm:pt>
    <dgm:pt modelId="{66D20C69-28B9-4F44-BA03-A32A664F4ABF}" type="pres">
      <dgm:prSet presAssocID="{A1F09EC1-832F-184B-B1A6-A9A846893F1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38AF810-874A-DD4A-9957-8E5DA4D07EC0}" type="pres">
      <dgm:prSet presAssocID="{AA7B9C9B-066A-4B42-8225-3906CFD2532A}" presName="spacer" presStyleCnt="0"/>
      <dgm:spPr/>
      <dgm:t>
        <a:bodyPr/>
        <a:lstStyle/>
        <a:p>
          <a:endParaRPr lang="de-DE"/>
        </a:p>
      </dgm:t>
    </dgm:pt>
    <dgm:pt modelId="{500B5B37-7E8D-1645-A380-08755AE3FE7A}" type="pres">
      <dgm:prSet presAssocID="{FC032F45-C702-F44F-A5DF-1AEC8E68365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E59DFE4-B1B3-8044-85FB-51CBE4C98992}" srcId="{F08D3287-BEBD-9F49-BC56-22AD187AFEBB}" destId="{C2263D7D-121E-3943-8611-D0DD40743AA0}" srcOrd="0" destOrd="0" parTransId="{38628E3A-163C-F543-887F-FB54F4B94C17}" sibTransId="{C765178C-A35A-1343-8BF2-12A677415C8A}"/>
    <dgm:cxn modelId="{192A8806-9A74-884D-9DD0-AED11ECB64E0}" type="presOf" srcId="{FC032F45-C702-F44F-A5DF-1AEC8E683657}" destId="{500B5B37-7E8D-1645-A380-08755AE3FE7A}" srcOrd="0" destOrd="0" presId="urn:microsoft.com/office/officeart/2005/8/layout/vList2"/>
    <dgm:cxn modelId="{11755A5C-91DA-1349-9966-2ABCACDF3DF0}" srcId="{F08D3287-BEBD-9F49-BC56-22AD187AFEBB}" destId="{FC032F45-C702-F44F-A5DF-1AEC8E683657}" srcOrd="2" destOrd="0" parTransId="{BF19B1EF-E7DF-B444-8046-0DB109A0907B}" sibTransId="{355181BC-A1AE-6543-8895-AE024EC2E862}"/>
    <dgm:cxn modelId="{F70472EF-E6EF-ED46-BFF1-F834B900499E}" type="presOf" srcId="{A1F09EC1-832F-184B-B1A6-A9A846893F10}" destId="{66D20C69-28B9-4F44-BA03-A32A664F4ABF}" srcOrd="0" destOrd="0" presId="urn:microsoft.com/office/officeart/2005/8/layout/vList2"/>
    <dgm:cxn modelId="{36A592D7-D430-4C49-BC10-6926B41BD2D5}" srcId="{F08D3287-BEBD-9F49-BC56-22AD187AFEBB}" destId="{A1F09EC1-832F-184B-B1A6-A9A846893F10}" srcOrd="1" destOrd="0" parTransId="{CC372A09-4011-5F47-9D2D-E05FFDE3A408}" sibTransId="{AA7B9C9B-066A-4B42-8225-3906CFD2532A}"/>
    <dgm:cxn modelId="{79B8DE3D-7D12-C24D-BB4E-CD254E243203}" type="presOf" srcId="{F08D3287-BEBD-9F49-BC56-22AD187AFEBB}" destId="{C9042CC7-5625-D94C-B0F8-E78BAC8150C4}" srcOrd="0" destOrd="0" presId="urn:microsoft.com/office/officeart/2005/8/layout/vList2"/>
    <dgm:cxn modelId="{71452E47-9711-EE40-A9CD-7783F42D4227}" type="presOf" srcId="{C2263D7D-121E-3943-8611-D0DD40743AA0}" destId="{6DF8128B-3253-0D4C-B7EC-6BA821E94581}" srcOrd="0" destOrd="0" presId="urn:microsoft.com/office/officeart/2005/8/layout/vList2"/>
    <dgm:cxn modelId="{BEAF522A-E78C-C54F-AF6F-50696E02BB67}" type="presParOf" srcId="{C9042CC7-5625-D94C-B0F8-E78BAC8150C4}" destId="{6DF8128B-3253-0D4C-B7EC-6BA821E94581}" srcOrd="0" destOrd="0" presId="urn:microsoft.com/office/officeart/2005/8/layout/vList2"/>
    <dgm:cxn modelId="{F2927895-CA62-D542-801E-2334213ED4E0}" type="presParOf" srcId="{C9042CC7-5625-D94C-B0F8-E78BAC8150C4}" destId="{94AA05AA-8CFE-644B-A610-C409F3C79580}" srcOrd="1" destOrd="0" presId="urn:microsoft.com/office/officeart/2005/8/layout/vList2"/>
    <dgm:cxn modelId="{7545E06F-7B9F-B149-AF97-7CB2DB54ECFF}" type="presParOf" srcId="{C9042CC7-5625-D94C-B0F8-E78BAC8150C4}" destId="{66D20C69-28B9-4F44-BA03-A32A664F4ABF}" srcOrd="2" destOrd="0" presId="urn:microsoft.com/office/officeart/2005/8/layout/vList2"/>
    <dgm:cxn modelId="{B81C4CBC-9E09-154F-B5AC-0AD5756FC23B}" type="presParOf" srcId="{C9042CC7-5625-D94C-B0F8-E78BAC8150C4}" destId="{A38AF810-874A-DD4A-9957-8E5DA4D07EC0}" srcOrd="3" destOrd="0" presId="urn:microsoft.com/office/officeart/2005/8/layout/vList2"/>
    <dgm:cxn modelId="{9DF2BDBA-6419-6744-9665-9BB71C9880F4}" type="presParOf" srcId="{C9042CC7-5625-D94C-B0F8-E78BAC8150C4}" destId="{500B5B37-7E8D-1645-A380-08755AE3FE7A}" srcOrd="4" destOrd="0" presId="urn:microsoft.com/office/officeart/2005/8/layout/vList2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F8128B-3253-0D4C-B7EC-6BA821E94581}">
      <dsp:nvSpPr>
        <dsp:cNvPr id="0" name=""/>
        <dsp:cNvSpPr/>
      </dsp:nvSpPr>
      <dsp:spPr>
        <a:xfrm>
          <a:off x="0" y="9081"/>
          <a:ext cx="7610476" cy="1127295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700" kern="1200" dirty="0" smtClean="0">
              <a:solidFill>
                <a:srgbClr val="000000"/>
              </a:solidFill>
            </a:rPr>
            <a:t>Spielwelt</a:t>
          </a:r>
          <a:endParaRPr lang="de-DE" sz="4700" kern="1200" dirty="0">
            <a:solidFill>
              <a:srgbClr val="000000"/>
            </a:solidFill>
          </a:endParaRPr>
        </a:p>
      </dsp:txBody>
      <dsp:txXfrm>
        <a:off x="55030" y="64111"/>
        <a:ext cx="7500416" cy="1017235"/>
      </dsp:txXfrm>
    </dsp:sp>
    <dsp:sp modelId="{66D20C69-28B9-4F44-BA03-A32A664F4ABF}">
      <dsp:nvSpPr>
        <dsp:cNvPr id="0" name=""/>
        <dsp:cNvSpPr/>
      </dsp:nvSpPr>
      <dsp:spPr>
        <a:xfrm>
          <a:off x="0" y="1271736"/>
          <a:ext cx="7610476" cy="1127295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700" kern="1200" smtClean="0">
              <a:solidFill>
                <a:srgbClr val="000000"/>
              </a:solidFill>
            </a:rPr>
            <a:t>Use Case</a:t>
          </a:r>
          <a:endParaRPr lang="de-DE" sz="4700" kern="1200" dirty="0">
            <a:solidFill>
              <a:srgbClr val="000000"/>
            </a:solidFill>
          </a:endParaRPr>
        </a:p>
      </dsp:txBody>
      <dsp:txXfrm>
        <a:off x="55030" y="1326766"/>
        <a:ext cx="7500416" cy="1017235"/>
      </dsp:txXfrm>
    </dsp:sp>
    <dsp:sp modelId="{500B5B37-7E8D-1645-A380-08755AE3FE7A}">
      <dsp:nvSpPr>
        <dsp:cNvPr id="0" name=""/>
        <dsp:cNvSpPr/>
      </dsp:nvSpPr>
      <dsp:spPr>
        <a:xfrm>
          <a:off x="0" y="2534391"/>
          <a:ext cx="7610476" cy="1127295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700" kern="1200" smtClean="0">
              <a:solidFill>
                <a:srgbClr val="000000"/>
              </a:solidFill>
            </a:rPr>
            <a:t>Implementierung</a:t>
          </a:r>
          <a:endParaRPr lang="de-DE" sz="4700" kern="1200" dirty="0">
            <a:solidFill>
              <a:srgbClr val="000000"/>
            </a:solidFill>
          </a:endParaRPr>
        </a:p>
      </dsp:txBody>
      <dsp:txXfrm>
        <a:off x="55030" y="2589421"/>
        <a:ext cx="7500416" cy="10172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67466-E0D7-FD4B-BBEF-602BF6B185FF}" type="datetimeFigureOut">
              <a:rPr lang="de-DE" smtClean="0"/>
              <a:t>03.11.11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02C27-43FD-3A42-AF0F-8FCD144E9A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22290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CF69D-E791-E447-927B-A50D3ED4596D}" type="datetimeFigureOut">
              <a:rPr lang="de-DE" smtClean="0"/>
              <a:t>03.11.11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766F0-CE08-5549-8B9A-6DE57C03B1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812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766F0-CE08-5549-8B9A-6DE57C03B1D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481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b" anchorCtr="0">
            <a:normAutofit/>
          </a:bodyPr>
          <a:lstStyle>
            <a:lvl1pPr marL="0" indent="0" algn="r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E4C40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über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E4C40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3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2"/>
        </a:buClr>
        <a:buSzPct val="100000"/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3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2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3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E4C402"/>
                </a:solidFill>
              </a:rPr>
              <a:t>Star Greg</a:t>
            </a:r>
            <a:endParaRPr lang="de-DE" dirty="0">
              <a:solidFill>
                <a:srgbClr val="E4C402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Britta Jochum, Julia Lakatos, Philipp Mail, </a:t>
            </a:r>
          </a:p>
          <a:p>
            <a:r>
              <a:rPr lang="de-DE" dirty="0" smtClean="0"/>
              <a:t>Jan Schlenker, Marcel </a:t>
            </a:r>
            <a:r>
              <a:rPr lang="de-DE" dirty="0" err="1" smtClean="0"/>
              <a:t>Steinleitner</a:t>
            </a:r>
            <a:r>
              <a:rPr lang="de-DE" dirty="0" smtClean="0"/>
              <a:t>, Fredrik Teschke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152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Einkauf</a:t>
            </a:r>
            <a:endParaRPr lang="de-DE" dirty="0"/>
          </a:p>
        </p:txBody>
      </p:sp>
      <p:pic>
        <p:nvPicPr>
          <p:cNvPr id="7" name="Inhaltsplatzhalter 6" descr="Einkauf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341" r="-23341"/>
          <a:stretch>
            <a:fillRect/>
          </a:stretch>
        </p:blipFill>
        <p:spPr>
          <a:xfrm>
            <a:off x="-388682" y="2038256"/>
            <a:ext cx="9532682" cy="4597906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30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Produktion</a:t>
            </a:r>
            <a:endParaRPr lang="de-DE" dirty="0"/>
          </a:p>
        </p:txBody>
      </p:sp>
      <p:pic>
        <p:nvPicPr>
          <p:cNvPr id="7" name="Inhaltsplatzhalter 6" descr="Produktion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6" r="2515"/>
          <a:stretch/>
        </p:blipFill>
        <p:spPr>
          <a:xfrm>
            <a:off x="1365597" y="2038256"/>
            <a:ext cx="6074714" cy="4533085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51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Finanzen</a:t>
            </a:r>
            <a:endParaRPr lang="de-DE" dirty="0"/>
          </a:p>
        </p:txBody>
      </p:sp>
      <p:pic>
        <p:nvPicPr>
          <p:cNvPr id="7" name="Inhaltsplatzhalter 6" descr="Finanzen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6" r="1600"/>
          <a:stretch/>
        </p:blipFill>
        <p:spPr>
          <a:xfrm>
            <a:off x="1393587" y="2038257"/>
            <a:ext cx="6130171" cy="453081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8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E4C402"/>
                </a:solidFill>
              </a:rPr>
              <a:t>Implementierung</a:t>
            </a:r>
            <a:endParaRPr lang="de-DE" dirty="0">
              <a:solidFill>
                <a:srgbClr val="E4C40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15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3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E4C402"/>
                </a:solidFill>
              </a:rPr>
              <a:t>Vielen Dank für Eure Aufmerksamkeit!</a:t>
            </a:r>
            <a:endParaRPr lang="de-DE" dirty="0">
              <a:solidFill>
                <a:srgbClr val="E4C40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15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3"/>
                </a:solidFill>
              </a:rPr>
              <a:t>Agenda</a:t>
            </a:r>
            <a:endParaRPr lang="de-DE" dirty="0">
              <a:solidFill>
                <a:schemeClr val="accent3"/>
              </a:solidFill>
            </a:endParaRP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9782851"/>
              </p:ext>
            </p:extLst>
          </p:nvPr>
        </p:nvGraphicFramePr>
        <p:xfrm>
          <a:off x="1114424" y="2595562"/>
          <a:ext cx="7610476" cy="3670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59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E4C402"/>
                </a:solidFill>
              </a:rPr>
              <a:t>Spielwelt</a:t>
            </a:r>
            <a:endParaRPr lang="de-DE" dirty="0">
              <a:solidFill>
                <a:srgbClr val="E4C40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03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53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rgbClr val="E4C402"/>
                </a:solidFill>
              </a:rPr>
              <a:t>Use</a:t>
            </a:r>
            <a:r>
              <a:rPr lang="de-DE" dirty="0" smtClean="0">
                <a:solidFill>
                  <a:srgbClr val="E4C402"/>
                </a:solidFill>
              </a:rPr>
              <a:t> </a:t>
            </a:r>
            <a:r>
              <a:rPr lang="de-DE" dirty="0" smtClean="0">
                <a:solidFill>
                  <a:srgbClr val="E4C402"/>
                </a:solidFill>
              </a:rPr>
              <a:t>Case Diagramm</a:t>
            </a:r>
            <a:endParaRPr lang="de-DE" dirty="0">
              <a:solidFill>
                <a:srgbClr val="E4C40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15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Diagramm</a:t>
            </a:r>
            <a:endParaRPr lang="de-DE" dirty="0"/>
          </a:p>
        </p:txBody>
      </p:sp>
      <p:pic>
        <p:nvPicPr>
          <p:cNvPr id="7" name="Inhaltsplatzhalter 6" descr="Screeny Shot 03.11.2011 13.09.08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6" r="-404"/>
          <a:stretch/>
        </p:blipFill>
        <p:spPr>
          <a:xfrm>
            <a:off x="1276324" y="2038256"/>
            <a:ext cx="6333516" cy="4612099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55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Diagramm</a:t>
            </a:r>
            <a:endParaRPr lang="de-DE" dirty="0"/>
          </a:p>
        </p:txBody>
      </p:sp>
      <p:pic>
        <p:nvPicPr>
          <p:cNvPr id="7" name="Inhaltsplatzhalter 6" descr="Screeny Shot 03.11.2011 13.09.08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6" r="-404" b="60704"/>
          <a:stretch/>
        </p:blipFill>
        <p:spPr>
          <a:xfrm>
            <a:off x="130459" y="2586896"/>
            <a:ext cx="8659435" cy="2513424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7</a:t>
            </a:fld>
            <a:endParaRPr lang="en-US"/>
          </a:p>
        </p:txBody>
      </p:sp>
      <p:grpSp>
        <p:nvGrpSpPr>
          <p:cNvPr id="17" name="Gruppierung 16"/>
          <p:cNvGrpSpPr/>
          <p:nvPr/>
        </p:nvGrpSpPr>
        <p:grpSpPr>
          <a:xfrm>
            <a:off x="1036320" y="4018280"/>
            <a:ext cx="7677374" cy="1082040"/>
            <a:chOff x="1036320" y="4018280"/>
            <a:chExt cx="7677374" cy="1082040"/>
          </a:xfrm>
        </p:grpSpPr>
        <p:sp>
          <p:nvSpPr>
            <p:cNvPr id="11" name="Rechteck 10"/>
            <p:cNvSpPr/>
            <p:nvPr/>
          </p:nvSpPr>
          <p:spPr>
            <a:xfrm>
              <a:off x="1310640" y="4378960"/>
              <a:ext cx="7274560" cy="72136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4216400" y="4018280"/>
              <a:ext cx="1727200" cy="72136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4" name="Gerade Verbindung 13"/>
            <p:cNvCxnSpPr/>
            <p:nvPr/>
          </p:nvCxnSpPr>
          <p:spPr>
            <a:xfrm>
              <a:off x="1036320" y="5100320"/>
              <a:ext cx="7677374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4862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Diagramm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8</a:t>
            </a:fld>
            <a:endParaRPr lang="en-US"/>
          </a:p>
        </p:txBody>
      </p:sp>
      <p:pic>
        <p:nvPicPr>
          <p:cNvPr id="13" name="Inhaltsplatzhalter 6" descr="Screeny Shot 03.11.2011 13.09.08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6" t="24758" r="-404"/>
          <a:stretch/>
        </p:blipFill>
        <p:spPr>
          <a:xfrm>
            <a:off x="579120" y="2174240"/>
            <a:ext cx="8134574" cy="4476115"/>
          </a:xfrm>
        </p:spPr>
      </p:pic>
      <p:sp>
        <p:nvSpPr>
          <p:cNvPr id="15" name="Rechteck 14"/>
          <p:cNvSpPr/>
          <p:nvPr/>
        </p:nvSpPr>
        <p:spPr>
          <a:xfrm>
            <a:off x="256988" y="2174240"/>
            <a:ext cx="1480372" cy="812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195294" y="2174240"/>
            <a:ext cx="1084132" cy="2235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 Verbindung 17"/>
          <p:cNvCxnSpPr/>
          <p:nvPr/>
        </p:nvCxnSpPr>
        <p:spPr>
          <a:xfrm>
            <a:off x="1422400" y="2174240"/>
            <a:ext cx="7210014" cy="0"/>
          </a:xfrm>
          <a:prstGeom prst="line">
            <a:avLst/>
          </a:prstGeom>
          <a:ln w="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>
            <a:off x="1422400" y="2174240"/>
            <a:ext cx="0" cy="848963"/>
          </a:xfrm>
          <a:prstGeom prst="line">
            <a:avLst/>
          </a:prstGeom>
          <a:ln w="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136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rgbClr val="E4C402"/>
                </a:solidFill>
              </a:rPr>
              <a:t>Mockups</a:t>
            </a:r>
            <a:endParaRPr lang="de-DE" dirty="0">
              <a:solidFill>
                <a:srgbClr val="E4C40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21908"/>
      </p:ext>
    </p:extLst>
  </p:cSld>
  <p:clrMapOvr>
    <a:masterClrMapping/>
  </p:clrMapOvr>
</p:sld>
</file>

<file path=ppt/theme/theme1.xml><?xml version="1.0" encoding="utf-8"?>
<a:theme xmlns:a="http://schemas.openxmlformats.org/drawingml/2006/main" name="StarGreg">
  <a:themeElements>
    <a:clrScheme name="Benutzerdefiniert 1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StarGreg.potx</Template>
  <TotalTime>0</TotalTime>
  <Words>105</Words>
  <Application>Microsoft Macintosh PowerPoint</Application>
  <PresentationFormat>Bildschirmpräsentation (4:3)</PresentationFormat>
  <Paragraphs>61</Paragraphs>
  <Slides>15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StarGreg</vt:lpstr>
      <vt:lpstr>Star Greg</vt:lpstr>
      <vt:lpstr>Agenda</vt:lpstr>
      <vt:lpstr>Spielwelt</vt:lpstr>
      <vt:lpstr>PowerPoint-Präsentation</vt:lpstr>
      <vt:lpstr>Use Case Diagramm</vt:lpstr>
      <vt:lpstr>Use Case Diagramm</vt:lpstr>
      <vt:lpstr>Use Case Diagramm</vt:lpstr>
      <vt:lpstr>Use Case Diagramm</vt:lpstr>
      <vt:lpstr>Mockups</vt:lpstr>
      <vt:lpstr>Einkauf</vt:lpstr>
      <vt:lpstr>Produktion</vt:lpstr>
      <vt:lpstr>Finanzen</vt:lpstr>
      <vt:lpstr>Implementierung</vt:lpstr>
      <vt:lpstr>PowerPoint-Präsentation</vt:lpstr>
      <vt:lpstr>Vielen Dank für Eure Aufmerksamkeit!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 Greg</dc:title>
  <dc:creator>Julia Lakatos</dc:creator>
  <cp:lastModifiedBy>Julia Lakatos</cp:lastModifiedBy>
  <cp:revision>12</cp:revision>
  <dcterms:created xsi:type="dcterms:W3CDTF">2011-10-28T09:45:02Z</dcterms:created>
  <dcterms:modified xsi:type="dcterms:W3CDTF">2011-11-03T12:46:23Z</dcterms:modified>
</cp:coreProperties>
</file>