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16165-4612-4145-A6BF-58EAAB6FC10B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F7460A-98E4-A14D-B885-29D7CFDF3A2D}">
      <dgm:prSet phldrT="[Text]"/>
      <dgm:spPr/>
      <dgm:t>
        <a:bodyPr/>
        <a:lstStyle/>
        <a:p>
          <a:r>
            <a:rPr lang="de-DE" dirty="0" smtClean="0"/>
            <a:t>3 Anbieter mit verschiedenen Preisen, nur einer wählbar</a:t>
          </a:r>
          <a:endParaRPr lang="de-DE" dirty="0"/>
        </a:p>
      </dgm:t>
    </dgm:pt>
    <dgm:pt modelId="{AECA6FE8-F966-4E41-91F7-CB2F1AA40EFB}" type="parTrans" cxnId="{16E9BC79-5F47-464A-BD6C-7390CA5E8AC4}">
      <dgm:prSet/>
      <dgm:spPr/>
      <dgm:t>
        <a:bodyPr/>
        <a:lstStyle/>
        <a:p>
          <a:endParaRPr lang="de-DE"/>
        </a:p>
      </dgm:t>
    </dgm:pt>
    <dgm:pt modelId="{EE18A320-FC02-6044-AB01-BC3003940033}" type="sibTrans" cxnId="{16E9BC79-5F47-464A-BD6C-7390CA5E8AC4}">
      <dgm:prSet/>
      <dgm:spPr/>
      <dgm:t>
        <a:bodyPr/>
        <a:lstStyle/>
        <a:p>
          <a:endParaRPr lang="de-DE"/>
        </a:p>
      </dgm:t>
    </dgm:pt>
    <dgm:pt modelId="{B3613A62-6F7A-1E46-9BCF-D3679D50CEF4}">
      <dgm:prSet phldrT="[Text]"/>
      <dgm:spPr/>
      <dgm:t>
        <a:bodyPr/>
        <a:lstStyle/>
        <a:p>
          <a:r>
            <a:rPr lang="de-DE" dirty="0" smtClean="0"/>
            <a:t>Extras</a:t>
          </a:r>
          <a:endParaRPr lang="de-DE" dirty="0"/>
        </a:p>
      </dgm:t>
    </dgm:pt>
    <dgm:pt modelId="{ACCBBA18-7D2F-9844-B783-DA962CA2B6FC}" type="parTrans" cxnId="{CFAB3ABA-DACE-F443-BD31-3CB88ED78ACF}">
      <dgm:prSet/>
      <dgm:spPr/>
      <dgm:t>
        <a:bodyPr/>
        <a:lstStyle/>
        <a:p>
          <a:endParaRPr lang="de-DE"/>
        </a:p>
      </dgm:t>
    </dgm:pt>
    <dgm:pt modelId="{42C288B7-A0C7-C84A-95B6-D28A175DF28A}" type="sibTrans" cxnId="{CFAB3ABA-DACE-F443-BD31-3CB88ED78ACF}">
      <dgm:prSet/>
      <dgm:spPr/>
      <dgm:t>
        <a:bodyPr/>
        <a:lstStyle/>
        <a:p>
          <a:endParaRPr lang="de-DE"/>
        </a:p>
      </dgm:t>
    </dgm:pt>
    <dgm:pt modelId="{5AF2FF16-392A-0A48-A9AA-530DC70782D1}">
      <dgm:prSet phldrT="[Text]"/>
      <dgm:spPr/>
      <dgm:t>
        <a:bodyPr/>
        <a:lstStyle/>
        <a:p>
          <a:r>
            <a:rPr lang="de-DE" dirty="0" smtClean="0"/>
            <a:t>Basics</a:t>
          </a:r>
          <a:endParaRPr lang="de-DE" dirty="0"/>
        </a:p>
      </dgm:t>
    </dgm:pt>
    <dgm:pt modelId="{0D04B84C-6D4D-2D41-84ED-733E6F18F6E5}" type="parTrans" cxnId="{ADD9847C-A09D-1E4E-A10C-12C8574436B1}">
      <dgm:prSet/>
      <dgm:spPr/>
      <dgm:t>
        <a:bodyPr/>
        <a:lstStyle/>
        <a:p>
          <a:endParaRPr lang="de-DE"/>
        </a:p>
      </dgm:t>
    </dgm:pt>
    <dgm:pt modelId="{E5548949-3FEA-D44F-B741-1A36841EA1C3}" type="sibTrans" cxnId="{ADD9847C-A09D-1E4E-A10C-12C8574436B1}">
      <dgm:prSet/>
      <dgm:spPr/>
      <dgm:t>
        <a:bodyPr/>
        <a:lstStyle/>
        <a:p>
          <a:endParaRPr lang="de-DE"/>
        </a:p>
      </dgm:t>
    </dgm:pt>
    <dgm:pt modelId="{A4274260-625E-004F-8BF7-0EA170407C46}">
      <dgm:prSet phldrT="[Text]"/>
      <dgm:spPr/>
      <dgm:t>
        <a:bodyPr/>
        <a:lstStyle/>
        <a:p>
          <a:r>
            <a:rPr lang="de-DE" dirty="0" smtClean="0"/>
            <a:t>Metalle, Kleinteile, Antrieb, Innenausstattung</a:t>
          </a:r>
          <a:endParaRPr lang="de-DE" dirty="0"/>
        </a:p>
      </dgm:t>
    </dgm:pt>
    <dgm:pt modelId="{72CD9D59-9C3E-FC45-8797-A7666954FDBA}" type="parTrans" cxnId="{E7FAD7CF-D8C9-A24A-A7A0-90887A484662}">
      <dgm:prSet/>
      <dgm:spPr/>
      <dgm:t>
        <a:bodyPr/>
        <a:lstStyle/>
        <a:p>
          <a:endParaRPr lang="de-DE"/>
        </a:p>
      </dgm:t>
    </dgm:pt>
    <dgm:pt modelId="{6767419A-1DD5-1940-82D0-34E654542A6F}" type="sibTrans" cxnId="{E7FAD7CF-D8C9-A24A-A7A0-90887A484662}">
      <dgm:prSet/>
      <dgm:spPr/>
      <dgm:t>
        <a:bodyPr/>
        <a:lstStyle/>
        <a:p>
          <a:endParaRPr lang="de-DE"/>
        </a:p>
      </dgm:t>
    </dgm:pt>
    <dgm:pt modelId="{0AA04884-84E7-BD4E-87DA-74A5497133A1}">
      <dgm:prSet phldrT="[Text]"/>
      <dgm:spPr/>
      <dgm:t>
        <a:bodyPr/>
        <a:lstStyle/>
        <a:p>
          <a:r>
            <a:rPr lang="de-DE" dirty="0" err="1" smtClean="0"/>
            <a:t>Flux</a:t>
          </a:r>
          <a:r>
            <a:rPr lang="de-DE" dirty="0" smtClean="0"/>
            <a:t>-Kompensator, Warp-Antrieb, </a:t>
          </a:r>
          <a:r>
            <a:rPr lang="de-DE" dirty="0" err="1" smtClean="0"/>
            <a:t>gehobenere</a:t>
          </a:r>
          <a:r>
            <a:rPr lang="de-DE" dirty="0" smtClean="0"/>
            <a:t> Innenausstattung</a:t>
          </a:r>
          <a:endParaRPr lang="de-DE" dirty="0"/>
        </a:p>
      </dgm:t>
    </dgm:pt>
    <dgm:pt modelId="{54ED44DF-A268-4D4B-A895-4330CE70CA30}" type="parTrans" cxnId="{54D2D325-F0CC-7A42-9222-2F7ADD90C2BD}">
      <dgm:prSet/>
      <dgm:spPr/>
      <dgm:t>
        <a:bodyPr/>
        <a:lstStyle/>
        <a:p>
          <a:endParaRPr lang="de-DE"/>
        </a:p>
      </dgm:t>
    </dgm:pt>
    <dgm:pt modelId="{4B9983A7-97E3-6A4F-A7C1-EAE4C50F4903}" type="sibTrans" cxnId="{54D2D325-F0CC-7A42-9222-2F7ADD90C2BD}">
      <dgm:prSet/>
      <dgm:spPr/>
      <dgm:t>
        <a:bodyPr/>
        <a:lstStyle/>
        <a:p>
          <a:endParaRPr lang="de-DE"/>
        </a:p>
      </dgm:t>
    </dgm:pt>
    <dgm:pt modelId="{84D95A49-D5F0-E646-999D-A638E6B87CBF}" type="pres">
      <dgm:prSet presAssocID="{B1616165-4612-4145-A6BF-58EAAB6FC10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D26CB8A-E48F-EA43-B761-AC40E4729E91}" type="pres">
      <dgm:prSet presAssocID="{99F7460A-98E4-A14D-B885-29D7CFDF3A2D}" presName="vertOne" presStyleCnt="0"/>
      <dgm:spPr/>
    </dgm:pt>
    <dgm:pt modelId="{F83A21B1-D19A-EB4B-B2FF-7740C5454EC6}" type="pres">
      <dgm:prSet presAssocID="{99F7460A-98E4-A14D-B885-29D7CFDF3A2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A039FD-B134-2C40-AA19-AD598C5BA162}" type="pres">
      <dgm:prSet presAssocID="{99F7460A-98E4-A14D-B885-29D7CFDF3A2D}" presName="parTransOne" presStyleCnt="0"/>
      <dgm:spPr/>
    </dgm:pt>
    <dgm:pt modelId="{7A8E5CC2-3D85-464B-B02F-C427F5EF31DF}" type="pres">
      <dgm:prSet presAssocID="{99F7460A-98E4-A14D-B885-29D7CFDF3A2D}" presName="horzOne" presStyleCnt="0"/>
      <dgm:spPr/>
    </dgm:pt>
    <dgm:pt modelId="{E784B56F-34E8-F54E-915A-423EA5991319}" type="pres">
      <dgm:prSet presAssocID="{5AF2FF16-392A-0A48-A9AA-530DC70782D1}" presName="vertTwo" presStyleCnt="0"/>
      <dgm:spPr/>
    </dgm:pt>
    <dgm:pt modelId="{0E8EFB14-DADF-104D-BB42-7C6CAA3A358D}" type="pres">
      <dgm:prSet presAssocID="{5AF2FF16-392A-0A48-A9AA-530DC70782D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1C5E90F-9694-4447-A583-384431E7D500}" type="pres">
      <dgm:prSet presAssocID="{5AF2FF16-392A-0A48-A9AA-530DC70782D1}" presName="parTransTwo" presStyleCnt="0"/>
      <dgm:spPr/>
    </dgm:pt>
    <dgm:pt modelId="{3C81B223-8EE2-564A-BA7B-4889C7CDAD1F}" type="pres">
      <dgm:prSet presAssocID="{5AF2FF16-392A-0A48-A9AA-530DC70782D1}" presName="horzTwo" presStyleCnt="0"/>
      <dgm:spPr/>
    </dgm:pt>
    <dgm:pt modelId="{65DC4A46-84A6-444D-A48E-CC24E1227DFB}" type="pres">
      <dgm:prSet presAssocID="{A4274260-625E-004F-8BF7-0EA170407C46}" presName="vertThree" presStyleCnt="0"/>
      <dgm:spPr/>
    </dgm:pt>
    <dgm:pt modelId="{2628FC63-5F39-0D4F-A63D-AD4B0D0C5E20}" type="pres">
      <dgm:prSet presAssocID="{A4274260-625E-004F-8BF7-0EA170407C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C6E4B-CDEE-6E42-A8E6-E63533B65804}" type="pres">
      <dgm:prSet presAssocID="{A4274260-625E-004F-8BF7-0EA170407C46}" presName="horzThree" presStyleCnt="0"/>
      <dgm:spPr/>
    </dgm:pt>
    <dgm:pt modelId="{BDC95CBC-96DA-8741-9F1D-EE55DC7D0474}" type="pres">
      <dgm:prSet presAssocID="{E5548949-3FEA-D44F-B741-1A36841EA1C3}" presName="sibSpaceTwo" presStyleCnt="0"/>
      <dgm:spPr/>
    </dgm:pt>
    <dgm:pt modelId="{E90B90A7-EE6D-4346-9073-BA877294EC02}" type="pres">
      <dgm:prSet presAssocID="{B3613A62-6F7A-1E46-9BCF-D3679D50CEF4}" presName="vertTwo" presStyleCnt="0"/>
      <dgm:spPr/>
    </dgm:pt>
    <dgm:pt modelId="{7266E0C0-FD26-CB47-B8F3-3DB15152C94E}" type="pres">
      <dgm:prSet presAssocID="{B3613A62-6F7A-1E46-9BCF-D3679D50CEF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975951-7005-AB4E-B3CF-30488C7DF7F6}" type="pres">
      <dgm:prSet presAssocID="{B3613A62-6F7A-1E46-9BCF-D3679D50CEF4}" presName="parTransTwo" presStyleCnt="0"/>
      <dgm:spPr/>
    </dgm:pt>
    <dgm:pt modelId="{481749D5-9A18-A44B-9713-2DC0F88C3BB3}" type="pres">
      <dgm:prSet presAssocID="{B3613A62-6F7A-1E46-9BCF-D3679D50CEF4}" presName="horzTwo" presStyleCnt="0"/>
      <dgm:spPr/>
    </dgm:pt>
    <dgm:pt modelId="{B493A234-7362-F643-A035-2B32B19B2449}" type="pres">
      <dgm:prSet presAssocID="{0AA04884-84E7-BD4E-87DA-74A5497133A1}" presName="vertThree" presStyleCnt="0"/>
      <dgm:spPr/>
    </dgm:pt>
    <dgm:pt modelId="{E8DA36F4-0DAD-814B-8348-6A39F4AEC402}" type="pres">
      <dgm:prSet presAssocID="{0AA04884-84E7-BD4E-87DA-74A5497133A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BA7D879-5B9A-8544-A72E-06A6CE853C32}" type="pres">
      <dgm:prSet presAssocID="{0AA04884-84E7-BD4E-87DA-74A5497133A1}" presName="horzThree" presStyleCnt="0"/>
      <dgm:spPr/>
    </dgm:pt>
  </dgm:ptLst>
  <dgm:cxnLst>
    <dgm:cxn modelId="{CFAB3ABA-DACE-F443-BD31-3CB88ED78ACF}" srcId="{99F7460A-98E4-A14D-B885-29D7CFDF3A2D}" destId="{B3613A62-6F7A-1E46-9BCF-D3679D50CEF4}" srcOrd="1" destOrd="0" parTransId="{ACCBBA18-7D2F-9844-B783-DA962CA2B6FC}" sibTransId="{42C288B7-A0C7-C84A-95B6-D28A175DF28A}"/>
    <dgm:cxn modelId="{A2B1131C-0A3A-A54E-AC28-A6C5727F3B1C}" type="presOf" srcId="{99F7460A-98E4-A14D-B885-29D7CFDF3A2D}" destId="{F83A21B1-D19A-EB4B-B2FF-7740C5454EC6}" srcOrd="0" destOrd="0" presId="urn:microsoft.com/office/officeart/2005/8/layout/hierarchy4"/>
    <dgm:cxn modelId="{E7FAD7CF-D8C9-A24A-A7A0-90887A484662}" srcId="{5AF2FF16-392A-0A48-A9AA-530DC70782D1}" destId="{A4274260-625E-004F-8BF7-0EA170407C46}" srcOrd="0" destOrd="0" parTransId="{72CD9D59-9C3E-FC45-8797-A7666954FDBA}" sibTransId="{6767419A-1DD5-1940-82D0-34E654542A6F}"/>
    <dgm:cxn modelId="{D092E72D-316F-F449-9C72-817EC339977F}" type="presOf" srcId="{B3613A62-6F7A-1E46-9BCF-D3679D50CEF4}" destId="{7266E0C0-FD26-CB47-B8F3-3DB15152C94E}" srcOrd="0" destOrd="0" presId="urn:microsoft.com/office/officeart/2005/8/layout/hierarchy4"/>
    <dgm:cxn modelId="{6C9FEA6B-E367-2649-B172-0BBCA7D16628}" type="presOf" srcId="{0AA04884-84E7-BD4E-87DA-74A5497133A1}" destId="{E8DA36F4-0DAD-814B-8348-6A39F4AEC402}" srcOrd="0" destOrd="0" presId="urn:microsoft.com/office/officeart/2005/8/layout/hierarchy4"/>
    <dgm:cxn modelId="{76ECF830-166A-6E4E-8E6C-D252C67E42CD}" type="presOf" srcId="{B1616165-4612-4145-A6BF-58EAAB6FC10B}" destId="{84D95A49-D5F0-E646-999D-A638E6B87CBF}" srcOrd="0" destOrd="0" presId="urn:microsoft.com/office/officeart/2005/8/layout/hierarchy4"/>
    <dgm:cxn modelId="{16E9BC79-5F47-464A-BD6C-7390CA5E8AC4}" srcId="{B1616165-4612-4145-A6BF-58EAAB6FC10B}" destId="{99F7460A-98E4-A14D-B885-29D7CFDF3A2D}" srcOrd="0" destOrd="0" parTransId="{AECA6FE8-F966-4E41-91F7-CB2F1AA40EFB}" sibTransId="{EE18A320-FC02-6044-AB01-BC3003940033}"/>
    <dgm:cxn modelId="{426C8608-9CE6-7B43-9C74-4A8DCC8B15BA}" type="presOf" srcId="{A4274260-625E-004F-8BF7-0EA170407C46}" destId="{2628FC63-5F39-0D4F-A63D-AD4B0D0C5E20}" srcOrd="0" destOrd="0" presId="urn:microsoft.com/office/officeart/2005/8/layout/hierarchy4"/>
    <dgm:cxn modelId="{ADD9847C-A09D-1E4E-A10C-12C8574436B1}" srcId="{99F7460A-98E4-A14D-B885-29D7CFDF3A2D}" destId="{5AF2FF16-392A-0A48-A9AA-530DC70782D1}" srcOrd="0" destOrd="0" parTransId="{0D04B84C-6D4D-2D41-84ED-733E6F18F6E5}" sibTransId="{E5548949-3FEA-D44F-B741-1A36841EA1C3}"/>
    <dgm:cxn modelId="{83911FB3-B545-3345-BF3B-BC81B0943108}" type="presOf" srcId="{5AF2FF16-392A-0A48-A9AA-530DC70782D1}" destId="{0E8EFB14-DADF-104D-BB42-7C6CAA3A358D}" srcOrd="0" destOrd="0" presId="urn:microsoft.com/office/officeart/2005/8/layout/hierarchy4"/>
    <dgm:cxn modelId="{54D2D325-F0CC-7A42-9222-2F7ADD90C2BD}" srcId="{B3613A62-6F7A-1E46-9BCF-D3679D50CEF4}" destId="{0AA04884-84E7-BD4E-87DA-74A5497133A1}" srcOrd="0" destOrd="0" parTransId="{54ED44DF-A268-4D4B-A895-4330CE70CA30}" sibTransId="{4B9983A7-97E3-6A4F-A7C1-EAE4C50F4903}"/>
    <dgm:cxn modelId="{3925CA13-88FD-954C-A13A-A55BDB201565}" type="presParOf" srcId="{84D95A49-D5F0-E646-999D-A638E6B87CBF}" destId="{DD26CB8A-E48F-EA43-B761-AC40E4729E91}" srcOrd="0" destOrd="0" presId="urn:microsoft.com/office/officeart/2005/8/layout/hierarchy4"/>
    <dgm:cxn modelId="{CF92486E-61E4-4D47-B0F0-7230D7936173}" type="presParOf" srcId="{DD26CB8A-E48F-EA43-B761-AC40E4729E91}" destId="{F83A21B1-D19A-EB4B-B2FF-7740C5454EC6}" srcOrd="0" destOrd="0" presId="urn:microsoft.com/office/officeart/2005/8/layout/hierarchy4"/>
    <dgm:cxn modelId="{534B58FE-051A-DA4D-8A73-5FB17F772801}" type="presParOf" srcId="{DD26CB8A-E48F-EA43-B761-AC40E4729E91}" destId="{74A039FD-B134-2C40-AA19-AD598C5BA162}" srcOrd="1" destOrd="0" presId="urn:microsoft.com/office/officeart/2005/8/layout/hierarchy4"/>
    <dgm:cxn modelId="{003A6BBA-AD82-8541-8F6E-066333B1EE99}" type="presParOf" srcId="{DD26CB8A-E48F-EA43-B761-AC40E4729E91}" destId="{7A8E5CC2-3D85-464B-B02F-C427F5EF31DF}" srcOrd="2" destOrd="0" presId="urn:microsoft.com/office/officeart/2005/8/layout/hierarchy4"/>
    <dgm:cxn modelId="{A9CF0236-E791-B644-BA3C-450292ED9033}" type="presParOf" srcId="{7A8E5CC2-3D85-464B-B02F-C427F5EF31DF}" destId="{E784B56F-34E8-F54E-915A-423EA5991319}" srcOrd="0" destOrd="0" presId="urn:microsoft.com/office/officeart/2005/8/layout/hierarchy4"/>
    <dgm:cxn modelId="{0298011D-7FDA-394A-BBDE-72601659AF9D}" type="presParOf" srcId="{E784B56F-34E8-F54E-915A-423EA5991319}" destId="{0E8EFB14-DADF-104D-BB42-7C6CAA3A358D}" srcOrd="0" destOrd="0" presId="urn:microsoft.com/office/officeart/2005/8/layout/hierarchy4"/>
    <dgm:cxn modelId="{53B3751B-C318-D148-A5E4-163BFF03C40C}" type="presParOf" srcId="{E784B56F-34E8-F54E-915A-423EA5991319}" destId="{A1C5E90F-9694-4447-A583-384431E7D500}" srcOrd="1" destOrd="0" presId="urn:microsoft.com/office/officeart/2005/8/layout/hierarchy4"/>
    <dgm:cxn modelId="{96DD74F4-7879-1E40-B5F9-7DD79CA548FF}" type="presParOf" srcId="{E784B56F-34E8-F54E-915A-423EA5991319}" destId="{3C81B223-8EE2-564A-BA7B-4889C7CDAD1F}" srcOrd="2" destOrd="0" presId="urn:microsoft.com/office/officeart/2005/8/layout/hierarchy4"/>
    <dgm:cxn modelId="{177C72F0-90A6-124D-B8C5-2576D785C898}" type="presParOf" srcId="{3C81B223-8EE2-564A-BA7B-4889C7CDAD1F}" destId="{65DC4A46-84A6-444D-A48E-CC24E1227DFB}" srcOrd="0" destOrd="0" presId="urn:microsoft.com/office/officeart/2005/8/layout/hierarchy4"/>
    <dgm:cxn modelId="{6892168E-A885-E145-8912-2A12665BEC1B}" type="presParOf" srcId="{65DC4A46-84A6-444D-A48E-CC24E1227DFB}" destId="{2628FC63-5F39-0D4F-A63D-AD4B0D0C5E20}" srcOrd="0" destOrd="0" presId="urn:microsoft.com/office/officeart/2005/8/layout/hierarchy4"/>
    <dgm:cxn modelId="{F1EBA90C-EF8F-3044-A75A-B11AD0D79254}" type="presParOf" srcId="{65DC4A46-84A6-444D-A48E-CC24E1227DFB}" destId="{75AC6E4B-CDEE-6E42-A8E6-E63533B65804}" srcOrd="1" destOrd="0" presId="urn:microsoft.com/office/officeart/2005/8/layout/hierarchy4"/>
    <dgm:cxn modelId="{E1F8B7CD-E6CE-2940-8463-D00C714A1404}" type="presParOf" srcId="{7A8E5CC2-3D85-464B-B02F-C427F5EF31DF}" destId="{BDC95CBC-96DA-8741-9F1D-EE55DC7D0474}" srcOrd="1" destOrd="0" presId="urn:microsoft.com/office/officeart/2005/8/layout/hierarchy4"/>
    <dgm:cxn modelId="{4B5BC569-24E8-2A46-B39C-A548B1A52E4E}" type="presParOf" srcId="{7A8E5CC2-3D85-464B-B02F-C427F5EF31DF}" destId="{E90B90A7-EE6D-4346-9073-BA877294EC02}" srcOrd="2" destOrd="0" presId="urn:microsoft.com/office/officeart/2005/8/layout/hierarchy4"/>
    <dgm:cxn modelId="{DA8BC9A0-5BC4-CC41-9DE9-0E51C1B368CD}" type="presParOf" srcId="{E90B90A7-EE6D-4346-9073-BA877294EC02}" destId="{7266E0C0-FD26-CB47-B8F3-3DB15152C94E}" srcOrd="0" destOrd="0" presId="urn:microsoft.com/office/officeart/2005/8/layout/hierarchy4"/>
    <dgm:cxn modelId="{554E4F93-688F-0343-9997-FB1402778CFA}" type="presParOf" srcId="{E90B90A7-EE6D-4346-9073-BA877294EC02}" destId="{2A975951-7005-AB4E-B3CF-30488C7DF7F6}" srcOrd="1" destOrd="0" presId="urn:microsoft.com/office/officeart/2005/8/layout/hierarchy4"/>
    <dgm:cxn modelId="{90A6ADA2-424B-F54D-9440-97B51F1D386C}" type="presParOf" srcId="{E90B90A7-EE6D-4346-9073-BA877294EC02}" destId="{481749D5-9A18-A44B-9713-2DC0F88C3BB3}" srcOrd="2" destOrd="0" presId="urn:microsoft.com/office/officeart/2005/8/layout/hierarchy4"/>
    <dgm:cxn modelId="{34988DA4-697A-BC43-A64A-1E9B619C0C74}" type="presParOf" srcId="{481749D5-9A18-A44B-9713-2DC0F88C3BB3}" destId="{B493A234-7362-F643-A035-2B32B19B2449}" srcOrd="0" destOrd="0" presId="urn:microsoft.com/office/officeart/2005/8/layout/hierarchy4"/>
    <dgm:cxn modelId="{5F06A53D-6548-264B-A75A-A9F2140C295D}" type="presParOf" srcId="{B493A234-7362-F643-A035-2B32B19B2449}" destId="{E8DA36F4-0DAD-814B-8348-6A39F4AEC402}" srcOrd="0" destOrd="0" presId="urn:microsoft.com/office/officeart/2005/8/layout/hierarchy4"/>
    <dgm:cxn modelId="{8B199C2B-967B-B041-AE49-6F94AAFA2802}" type="presParOf" srcId="{B493A234-7362-F643-A035-2B32B19B2449}" destId="{BBA7D879-5B9A-8544-A72E-06A6CE853C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BA868-C1A6-274A-BD0D-C9EFE4F52EDF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B09086-D1C6-304D-903F-74B70790B985}">
      <dgm:prSet phldrT="[Text]"/>
      <dgm:spPr/>
      <dgm:t>
        <a:bodyPr/>
        <a:lstStyle/>
        <a:p>
          <a:r>
            <a:rPr lang="de-DE" dirty="0" smtClean="0"/>
            <a:t>Personalbedarf</a:t>
          </a:r>
          <a:endParaRPr lang="de-DE" dirty="0"/>
        </a:p>
      </dgm:t>
    </dgm:pt>
    <dgm:pt modelId="{7AD4575E-666A-5244-97BB-D79A6840EE82}" type="parTrans" cxnId="{63E31690-3D9F-DC4D-AF9C-463EEC44FF9E}">
      <dgm:prSet/>
      <dgm:spPr/>
      <dgm:t>
        <a:bodyPr/>
        <a:lstStyle/>
        <a:p>
          <a:endParaRPr lang="de-DE"/>
        </a:p>
      </dgm:t>
    </dgm:pt>
    <dgm:pt modelId="{5244E405-0594-C14B-8AB0-C3C561306DC8}" type="sibTrans" cxnId="{63E31690-3D9F-DC4D-AF9C-463EEC44FF9E}">
      <dgm:prSet/>
      <dgm:spPr/>
      <dgm:t>
        <a:bodyPr/>
        <a:lstStyle/>
        <a:p>
          <a:endParaRPr lang="de-DE"/>
        </a:p>
      </dgm:t>
    </dgm:pt>
    <dgm:pt modelId="{E77C7EB7-A8F8-E74F-989C-B62D90C047A0}">
      <dgm:prSet phldrT="[Text]"/>
      <dgm:spPr/>
      <dgm:t>
        <a:bodyPr/>
        <a:lstStyle/>
        <a:p>
          <a:r>
            <a:rPr lang="de-DE" dirty="0" smtClean="0"/>
            <a:t>Produktion</a:t>
          </a:r>
          <a:endParaRPr lang="de-DE" dirty="0"/>
        </a:p>
      </dgm:t>
    </dgm:pt>
    <dgm:pt modelId="{40A0DF7D-C116-3B46-BDCB-32C9CB6EED88}" type="parTrans" cxnId="{4AA8977E-3590-444E-898E-C1531C0141E9}">
      <dgm:prSet/>
      <dgm:spPr/>
      <dgm:t>
        <a:bodyPr/>
        <a:lstStyle/>
        <a:p>
          <a:endParaRPr lang="de-DE"/>
        </a:p>
      </dgm:t>
    </dgm:pt>
    <dgm:pt modelId="{16848968-C158-B244-A6B1-8FD312EF6A75}" type="sibTrans" cxnId="{4AA8977E-3590-444E-898E-C1531C0141E9}">
      <dgm:prSet/>
      <dgm:spPr/>
      <dgm:t>
        <a:bodyPr/>
        <a:lstStyle/>
        <a:p>
          <a:endParaRPr lang="de-DE"/>
        </a:p>
      </dgm:t>
    </dgm:pt>
    <dgm:pt modelId="{14A07614-D381-F846-8738-DB5C6922A599}">
      <dgm:prSet phldrT="[Text]"/>
      <dgm:spPr/>
      <dgm:t>
        <a:bodyPr/>
        <a:lstStyle/>
        <a:p>
          <a:r>
            <a:rPr lang="de-DE" dirty="0" smtClean="0"/>
            <a:t>Marketingvariante</a:t>
          </a:r>
          <a:endParaRPr lang="de-DE" dirty="0"/>
        </a:p>
      </dgm:t>
    </dgm:pt>
    <dgm:pt modelId="{3AC8B08E-1417-4748-B7D2-BAB55867AB9F}" type="parTrans" cxnId="{C8FEFA83-2FFD-6340-93DE-6C2E3323A2DD}">
      <dgm:prSet/>
      <dgm:spPr/>
      <dgm:t>
        <a:bodyPr/>
        <a:lstStyle/>
        <a:p>
          <a:endParaRPr lang="de-DE"/>
        </a:p>
      </dgm:t>
    </dgm:pt>
    <dgm:pt modelId="{ECE221E6-665F-8F4B-B6A1-EE2E9179F985}" type="sibTrans" cxnId="{C8FEFA83-2FFD-6340-93DE-6C2E3323A2DD}">
      <dgm:prSet/>
      <dgm:spPr/>
      <dgm:t>
        <a:bodyPr/>
        <a:lstStyle/>
        <a:p>
          <a:endParaRPr lang="de-DE"/>
        </a:p>
      </dgm:t>
    </dgm:pt>
    <dgm:pt modelId="{25A57C55-ED40-8A42-A041-91B398393531}">
      <dgm:prSet phldrT="[Text]"/>
      <dgm:spPr/>
      <dgm:t>
        <a:bodyPr/>
        <a:lstStyle/>
        <a:p>
          <a:r>
            <a:rPr lang="de-DE" dirty="0" smtClean="0"/>
            <a:t>R2D2, </a:t>
          </a:r>
        </a:p>
        <a:p>
          <a:r>
            <a:rPr lang="de-DE" dirty="0" err="1" smtClean="0"/>
            <a:t>Doidika</a:t>
          </a:r>
          <a:r>
            <a:rPr lang="de-DE" dirty="0" smtClean="0"/>
            <a:t>, </a:t>
          </a:r>
        </a:p>
        <a:p>
          <a:r>
            <a:rPr lang="de-DE" dirty="0" smtClean="0"/>
            <a:t>B1 </a:t>
          </a:r>
          <a:r>
            <a:rPr lang="de-DE" dirty="0" err="1" smtClean="0"/>
            <a:t>Kampfdroiden</a:t>
          </a:r>
          <a:endParaRPr lang="de-DE" dirty="0"/>
        </a:p>
      </dgm:t>
    </dgm:pt>
    <dgm:pt modelId="{8424C872-4BC3-5A46-BAED-07F1CC9170B0}" type="parTrans" cxnId="{834C0AB2-3CFD-434F-8422-45AA1D635899}">
      <dgm:prSet/>
      <dgm:spPr/>
      <dgm:t>
        <a:bodyPr/>
        <a:lstStyle/>
        <a:p>
          <a:endParaRPr lang="de-DE"/>
        </a:p>
      </dgm:t>
    </dgm:pt>
    <dgm:pt modelId="{2DE170A3-BA5F-F144-8613-AB4186EB43D3}" type="sibTrans" cxnId="{834C0AB2-3CFD-434F-8422-45AA1D635899}">
      <dgm:prSet/>
      <dgm:spPr/>
      <dgm:t>
        <a:bodyPr/>
        <a:lstStyle/>
        <a:p>
          <a:endParaRPr lang="de-DE"/>
        </a:p>
      </dgm:t>
    </dgm:pt>
    <dgm:pt modelId="{E2858568-7E6E-B540-93BC-1B9170B75F7F}">
      <dgm:prSet phldrT="[Text]"/>
      <dgm:spPr/>
      <dgm:t>
        <a:bodyPr/>
        <a:lstStyle/>
        <a:p>
          <a:r>
            <a:rPr lang="de-DE" dirty="0" err="1" smtClean="0"/>
            <a:t>Toydarianer</a:t>
          </a:r>
          <a:r>
            <a:rPr lang="de-DE" dirty="0" smtClean="0"/>
            <a:t> </a:t>
          </a:r>
          <a:r>
            <a:rPr lang="de-DE" dirty="0" err="1" smtClean="0"/>
            <a:t>Watto</a:t>
          </a:r>
          <a:r>
            <a:rPr lang="de-DE" dirty="0" smtClean="0"/>
            <a:t>, </a:t>
          </a:r>
          <a:r>
            <a:rPr lang="de-DE" dirty="0" err="1" smtClean="0"/>
            <a:t>Gungang</a:t>
          </a:r>
          <a:r>
            <a:rPr lang="de-DE" dirty="0" smtClean="0"/>
            <a:t> </a:t>
          </a:r>
          <a:r>
            <a:rPr lang="de-DE" dirty="0" err="1" smtClean="0"/>
            <a:t>Jar</a:t>
          </a:r>
          <a:r>
            <a:rPr lang="de-DE" dirty="0" smtClean="0"/>
            <a:t> </a:t>
          </a:r>
          <a:r>
            <a:rPr lang="de-DE" dirty="0" err="1" smtClean="0"/>
            <a:t>Jar</a:t>
          </a:r>
          <a:r>
            <a:rPr lang="de-DE" dirty="0" smtClean="0"/>
            <a:t> </a:t>
          </a:r>
          <a:r>
            <a:rPr lang="de-DE" dirty="0" err="1" smtClean="0"/>
            <a:t>Binks</a:t>
          </a:r>
          <a:r>
            <a:rPr lang="de-DE" dirty="0" smtClean="0"/>
            <a:t>, </a:t>
          </a:r>
          <a:r>
            <a:rPr lang="de-DE" dirty="0" err="1" smtClean="0"/>
            <a:t>Wookiee</a:t>
          </a:r>
          <a:r>
            <a:rPr lang="de-DE" dirty="0" smtClean="0"/>
            <a:t> </a:t>
          </a:r>
          <a:r>
            <a:rPr lang="de-DE" dirty="0" err="1" smtClean="0"/>
            <a:t>Chewbacca</a:t>
          </a:r>
          <a:endParaRPr lang="de-DE" dirty="0"/>
        </a:p>
      </dgm:t>
    </dgm:pt>
    <dgm:pt modelId="{399C99D0-8E6C-8F4F-9BE4-A61F6F197A7A}" type="parTrans" cxnId="{98A95932-2D10-D645-8B28-0E28E1A66DD2}">
      <dgm:prSet/>
      <dgm:spPr/>
      <dgm:t>
        <a:bodyPr/>
        <a:lstStyle/>
        <a:p>
          <a:endParaRPr lang="de-DE"/>
        </a:p>
      </dgm:t>
    </dgm:pt>
    <dgm:pt modelId="{F1905183-98E9-0B42-A7FB-9F7E73EF7E59}" type="sibTrans" cxnId="{98A95932-2D10-D645-8B28-0E28E1A66DD2}">
      <dgm:prSet/>
      <dgm:spPr/>
      <dgm:t>
        <a:bodyPr/>
        <a:lstStyle/>
        <a:p>
          <a:endParaRPr lang="de-DE"/>
        </a:p>
      </dgm:t>
    </dgm:pt>
    <dgm:pt modelId="{ECB87FFC-05AA-4646-9FEE-6907C037AF77}" type="pres">
      <dgm:prSet presAssocID="{04CBA868-C1A6-274A-BD0D-C9EFE4F52E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6BDC5EE-AD42-7843-ADA5-0795C02F15D1}" type="pres">
      <dgm:prSet presAssocID="{38B09086-D1C6-304D-903F-74B70790B985}" presName="hierRoot1" presStyleCnt="0">
        <dgm:presLayoutVars>
          <dgm:hierBranch val="init"/>
        </dgm:presLayoutVars>
      </dgm:prSet>
      <dgm:spPr/>
    </dgm:pt>
    <dgm:pt modelId="{7CEE7A2C-95CD-BC4C-B41D-C7C3BA47EAAC}" type="pres">
      <dgm:prSet presAssocID="{38B09086-D1C6-304D-903F-74B70790B985}" presName="rootComposite1" presStyleCnt="0"/>
      <dgm:spPr/>
    </dgm:pt>
    <dgm:pt modelId="{C9F2F740-479C-E543-8755-7655334E6E9E}" type="pres">
      <dgm:prSet presAssocID="{38B09086-D1C6-304D-903F-74B70790B98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C43B3B-52D2-A848-B3DE-32A802C46D8C}" type="pres">
      <dgm:prSet presAssocID="{38B09086-D1C6-304D-903F-74B70790B985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A549045-796D-FD49-9B49-84B476103A71}" type="pres">
      <dgm:prSet presAssocID="{38B09086-D1C6-304D-903F-74B70790B985}" presName="hierChild2" presStyleCnt="0"/>
      <dgm:spPr/>
    </dgm:pt>
    <dgm:pt modelId="{5A52630C-2650-C14D-939E-BC563BB54A69}" type="pres">
      <dgm:prSet presAssocID="{40A0DF7D-C116-3B46-BDCB-32C9CB6EED88}" presName="Name37" presStyleLbl="parChTrans1D2" presStyleIdx="0" presStyleCnt="2"/>
      <dgm:spPr/>
      <dgm:t>
        <a:bodyPr/>
        <a:lstStyle/>
        <a:p>
          <a:endParaRPr lang="de-DE"/>
        </a:p>
      </dgm:t>
    </dgm:pt>
    <dgm:pt modelId="{B61B1639-EA64-6C42-8643-D19C8CB26A8C}" type="pres">
      <dgm:prSet presAssocID="{E77C7EB7-A8F8-E74F-989C-B62D90C047A0}" presName="hierRoot2" presStyleCnt="0">
        <dgm:presLayoutVars>
          <dgm:hierBranch val="init"/>
        </dgm:presLayoutVars>
      </dgm:prSet>
      <dgm:spPr/>
    </dgm:pt>
    <dgm:pt modelId="{3B365BEC-DC9A-224D-9FB9-053122129A2D}" type="pres">
      <dgm:prSet presAssocID="{E77C7EB7-A8F8-E74F-989C-B62D90C047A0}" presName="rootComposite" presStyleCnt="0"/>
      <dgm:spPr/>
    </dgm:pt>
    <dgm:pt modelId="{075A21B8-A420-B344-8700-E649B61967A8}" type="pres">
      <dgm:prSet presAssocID="{E77C7EB7-A8F8-E74F-989C-B62D90C047A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2AADAD-0AFB-3A4C-AEB2-B55EEB1111AB}" type="pres">
      <dgm:prSet presAssocID="{E77C7EB7-A8F8-E74F-989C-B62D90C047A0}" presName="rootConnector" presStyleLbl="node2" presStyleIdx="0" presStyleCnt="2"/>
      <dgm:spPr/>
      <dgm:t>
        <a:bodyPr/>
        <a:lstStyle/>
        <a:p>
          <a:endParaRPr lang="de-DE"/>
        </a:p>
      </dgm:t>
    </dgm:pt>
    <dgm:pt modelId="{7296F796-03CB-F14A-BE9D-1EA2B74E0875}" type="pres">
      <dgm:prSet presAssocID="{E77C7EB7-A8F8-E74F-989C-B62D90C047A0}" presName="hierChild4" presStyleCnt="0"/>
      <dgm:spPr/>
    </dgm:pt>
    <dgm:pt modelId="{9EF6F0F3-1A2C-6E4E-9A7E-B5A013ED1256}" type="pres">
      <dgm:prSet presAssocID="{8424C872-4BC3-5A46-BAED-07F1CC9170B0}" presName="Name37" presStyleLbl="parChTrans1D3" presStyleIdx="0" presStyleCnt="2"/>
      <dgm:spPr/>
      <dgm:t>
        <a:bodyPr/>
        <a:lstStyle/>
        <a:p>
          <a:endParaRPr lang="de-DE"/>
        </a:p>
      </dgm:t>
    </dgm:pt>
    <dgm:pt modelId="{9A9CB6C4-EA7F-9247-B3F8-0A50F1EBDE10}" type="pres">
      <dgm:prSet presAssocID="{25A57C55-ED40-8A42-A041-91B398393531}" presName="hierRoot2" presStyleCnt="0">
        <dgm:presLayoutVars>
          <dgm:hierBranch val="init"/>
        </dgm:presLayoutVars>
      </dgm:prSet>
      <dgm:spPr/>
    </dgm:pt>
    <dgm:pt modelId="{0C317E32-7D4C-CD48-B0BF-98C51BAF91E6}" type="pres">
      <dgm:prSet presAssocID="{25A57C55-ED40-8A42-A041-91B398393531}" presName="rootComposite" presStyleCnt="0"/>
      <dgm:spPr/>
    </dgm:pt>
    <dgm:pt modelId="{9F46FF8A-A818-1547-A23B-D6A40B85F073}" type="pres">
      <dgm:prSet presAssocID="{25A57C55-ED40-8A42-A041-91B398393531}" presName="rootText" presStyleLbl="node3" presStyleIdx="0" presStyleCnt="2" custScaleX="11811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E720C7B-8827-A84B-924A-B082859F5873}" type="pres">
      <dgm:prSet presAssocID="{25A57C55-ED40-8A42-A041-91B398393531}" presName="rootConnector" presStyleLbl="node3" presStyleIdx="0" presStyleCnt="2"/>
      <dgm:spPr/>
      <dgm:t>
        <a:bodyPr/>
        <a:lstStyle/>
        <a:p>
          <a:endParaRPr lang="de-DE"/>
        </a:p>
      </dgm:t>
    </dgm:pt>
    <dgm:pt modelId="{4560BEBE-5202-1C43-92C8-2CA266646E0D}" type="pres">
      <dgm:prSet presAssocID="{25A57C55-ED40-8A42-A041-91B398393531}" presName="hierChild4" presStyleCnt="0"/>
      <dgm:spPr/>
    </dgm:pt>
    <dgm:pt modelId="{4F45F3C9-43D4-2D43-802D-42BC19120D85}" type="pres">
      <dgm:prSet presAssocID="{25A57C55-ED40-8A42-A041-91B398393531}" presName="hierChild5" presStyleCnt="0"/>
      <dgm:spPr/>
    </dgm:pt>
    <dgm:pt modelId="{0E4CD693-1736-D743-B214-5BA16C41C202}" type="pres">
      <dgm:prSet presAssocID="{E77C7EB7-A8F8-E74F-989C-B62D90C047A0}" presName="hierChild5" presStyleCnt="0"/>
      <dgm:spPr/>
    </dgm:pt>
    <dgm:pt modelId="{FBB271D6-EDC2-4B40-980D-3FB61FB53A77}" type="pres">
      <dgm:prSet presAssocID="{3AC8B08E-1417-4748-B7D2-BAB55867AB9F}" presName="Name37" presStyleLbl="parChTrans1D2" presStyleIdx="1" presStyleCnt="2"/>
      <dgm:spPr/>
      <dgm:t>
        <a:bodyPr/>
        <a:lstStyle/>
        <a:p>
          <a:endParaRPr lang="de-DE"/>
        </a:p>
      </dgm:t>
    </dgm:pt>
    <dgm:pt modelId="{193ACB6B-6C55-EA41-BF2E-0BBA8EE23ADD}" type="pres">
      <dgm:prSet presAssocID="{14A07614-D381-F846-8738-DB5C6922A599}" presName="hierRoot2" presStyleCnt="0">
        <dgm:presLayoutVars>
          <dgm:hierBranch val="init"/>
        </dgm:presLayoutVars>
      </dgm:prSet>
      <dgm:spPr/>
    </dgm:pt>
    <dgm:pt modelId="{81B757C3-E932-794B-919D-2C4D6ED5FB28}" type="pres">
      <dgm:prSet presAssocID="{14A07614-D381-F846-8738-DB5C6922A599}" presName="rootComposite" presStyleCnt="0"/>
      <dgm:spPr/>
    </dgm:pt>
    <dgm:pt modelId="{5FA8A776-85F1-4C44-98FA-C57EB6184B7A}" type="pres">
      <dgm:prSet presAssocID="{14A07614-D381-F846-8738-DB5C6922A59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61BA25-C35D-4746-AF1B-409767FA8AD7}" type="pres">
      <dgm:prSet presAssocID="{14A07614-D381-F846-8738-DB5C6922A599}" presName="rootConnector" presStyleLbl="node2" presStyleIdx="1" presStyleCnt="2"/>
      <dgm:spPr/>
      <dgm:t>
        <a:bodyPr/>
        <a:lstStyle/>
        <a:p>
          <a:endParaRPr lang="de-DE"/>
        </a:p>
      </dgm:t>
    </dgm:pt>
    <dgm:pt modelId="{F333B0B0-EBDC-4C42-9EAF-99FD99AD1499}" type="pres">
      <dgm:prSet presAssocID="{14A07614-D381-F846-8738-DB5C6922A599}" presName="hierChild4" presStyleCnt="0"/>
      <dgm:spPr/>
    </dgm:pt>
    <dgm:pt modelId="{277757A4-D73B-904A-94D2-AF8D0289711A}" type="pres">
      <dgm:prSet presAssocID="{399C99D0-8E6C-8F4F-9BE4-A61F6F197A7A}" presName="Name37" presStyleLbl="parChTrans1D3" presStyleIdx="1" presStyleCnt="2"/>
      <dgm:spPr/>
      <dgm:t>
        <a:bodyPr/>
        <a:lstStyle/>
        <a:p>
          <a:endParaRPr lang="de-DE"/>
        </a:p>
      </dgm:t>
    </dgm:pt>
    <dgm:pt modelId="{DF23CF3A-2E7A-B54C-AB30-3D38E9E5870A}" type="pres">
      <dgm:prSet presAssocID="{E2858568-7E6E-B540-93BC-1B9170B75F7F}" presName="hierRoot2" presStyleCnt="0">
        <dgm:presLayoutVars>
          <dgm:hierBranch val="init"/>
        </dgm:presLayoutVars>
      </dgm:prSet>
      <dgm:spPr/>
    </dgm:pt>
    <dgm:pt modelId="{CA5A219B-12EB-3940-9E44-B61ED2F0F1E3}" type="pres">
      <dgm:prSet presAssocID="{E2858568-7E6E-B540-93BC-1B9170B75F7F}" presName="rootComposite" presStyleCnt="0"/>
      <dgm:spPr/>
    </dgm:pt>
    <dgm:pt modelId="{9B5D07D2-3A22-F542-8F74-09F2E6512547}" type="pres">
      <dgm:prSet presAssocID="{E2858568-7E6E-B540-93BC-1B9170B75F7F}" presName="rootText" presStyleLbl="node3" presStyleIdx="1" presStyleCnt="2" custScaleX="14533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F5D6C2-D97A-3740-880C-FB6B8D419466}" type="pres">
      <dgm:prSet presAssocID="{E2858568-7E6E-B540-93BC-1B9170B75F7F}" presName="rootConnector" presStyleLbl="node3" presStyleIdx="1" presStyleCnt="2"/>
      <dgm:spPr/>
      <dgm:t>
        <a:bodyPr/>
        <a:lstStyle/>
        <a:p>
          <a:endParaRPr lang="de-DE"/>
        </a:p>
      </dgm:t>
    </dgm:pt>
    <dgm:pt modelId="{28718574-B762-0D48-A711-DC4CDB4774CF}" type="pres">
      <dgm:prSet presAssocID="{E2858568-7E6E-B540-93BC-1B9170B75F7F}" presName="hierChild4" presStyleCnt="0"/>
      <dgm:spPr/>
    </dgm:pt>
    <dgm:pt modelId="{3BF0BBB1-BBDF-3544-9408-8D23993E86B6}" type="pres">
      <dgm:prSet presAssocID="{E2858568-7E6E-B540-93BC-1B9170B75F7F}" presName="hierChild5" presStyleCnt="0"/>
      <dgm:spPr/>
    </dgm:pt>
    <dgm:pt modelId="{1AA4526B-6FA3-7648-A05D-94BD17EC3332}" type="pres">
      <dgm:prSet presAssocID="{14A07614-D381-F846-8738-DB5C6922A599}" presName="hierChild5" presStyleCnt="0"/>
      <dgm:spPr/>
    </dgm:pt>
    <dgm:pt modelId="{2D2C9027-45B1-3E4D-9198-7D9E0C4A0CC5}" type="pres">
      <dgm:prSet presAssocID="{38B09086-D1C6-304D-903F-74B70790B985}" presName="hierChild3" presStyleCnt="0"/>
      <dgm:spPr/>
    </dgm:pt>
  </dgm:ptLst>
  <dgm:cxnLst>
    <dgm:cxn modelId="{FEF0C052-64BA-1D4F-A70B-BA886BEEBDA6}" type="presOf" srcId="{38B09086-D1C6-304D-903F-74B70790B985}" destId="{0EC43B3B-52D2-A848-B3DE-32A802C46D8C}" srcOrd="1" destOrd="0" presId="urn:microsoft.com/office/officeart/2005/8/layout/orgChart1"/>
    <dgm:cxn modelId="{7BF7F7FE-FAC9-E44E-B4D0-43F467165DD8}" type="presOf" srcId="{04CBA868-C1A6-274A-BD0D-C9EFE4F52EDF}" destId="{ECB87FFC-05AA-4646-9FEE-6907C037AF77}" srcOrd="0" destOrd="0" presId="urn:microsoft.com/office/officeart/2005/8/layout/orgChart1"/>
    <dgm:cxn modelId="{A5E4FF9F-1081-674D-9F54-5EB3E6A117F0}" type="presOf" srcId="{38B09086-D1C6-304D-903F-74B70790B985}" destId="{C9F2F740-479C-E543-8755-7655334E6E9E}" srcOrd="0" destOrd="0" presId="urn:microsoft.com/office/officeart/2005/8/layout/orgChart1"/>
    <dgm:cxn modelId="{7D54A8C5-4CF0-BD43-B5DE-BF3187B63B2A}" type="presOf" srcId="{14A07614-D381-F846-8738-DB5C6922A599}" destId="{5FA8A776-85F1-4C44-98FA-C57EB6184B7A}" srcOrd="0" destOrd="0" presId="urn:microsoft.com/office/officeart/2005/8/layout/orgChart1"/>
    <dgm:cxn modelId="{D1CB2524-97D4-AA4F-A09A-0F2FA1889FFC}" type="presOf" srcId="{3AC8B08E-1417-4748-B7D2-BAB55867AB9F}" destId="{FBB271D6-EDC2-4B40-980D-3FB61FB53A77}" srcOrd="0" destOrd="0" presId="urn:microsoft.com/office/officeart/2005/8/layout/orgChart1"/>
    <dgm:cxn modelId="{58E371A5-A016-D640-98B7-C7DB2C3E4C33}" type="presOf" srcId="{E2858568-7E6E-B540-93BC-1B9170B75F7F}" destId="{9B5D07D2-3A22-F542-8F74-09F2E6512547}" srcOrd="0" destOrd="0" presId="urn:microsoft.com/office/officeart/2005/8/layout/orgChart1"/>
    <dgm:cxn modelId="{EC6203FE-D564-9E47-B6D1-2E6703BC4A00}" type="presOf" srcId="{8424C872-4BC3-5A46-BAED-07F1CC9170B0}" destId="{9EF6F0F3-1A2C-6E4E-9A7E-B5A013ED1256}" srcOrd="0" destOrd="0" presId="urn:microsoft.com/office/officeart/2005/8/layout/orgChart1"/>
    <dgm:cxn modelId="{75DA0A6A-9342-F141-8088-77F4BB632F60}" type="presOf" srcId="{25A57C55-ED40-8A42-A041-91B398393531}" destId="{DE720C7B-8827-A84B-924A-B082859F5873}" srcOrd="1" destOrd="0" presId="urn:microsoft.com/office/officeart/2005/8/layout/orgChart1"/>
    <dgm:cxn modelId="{C8FEFA83-2FFD-6340-93DE-6C2E3323A2DD}" srcId="{38B09086-D1C6-304D-903F-74B70790B985}" destId="{14A07614-D381-F846-8738-DB5C6922A599}" srcOrd="1" destOrd="0" parTransId="{3AC8B08E-1417-4748-B7D2-BAB55867AB9F}" sibTransId="{ECE221E6-665F-8F4B-B6A1-EE2E9179F985}"/>
    <dgm:cxn modelId="{CC513297-F0AB-A64E-B992-81CB5A8FCE0E}" type="presOf" srcId="{E2858568-7E6E-B540-93BC-1B9170B75F7F}" destId="{CDF5D6C2-D97A-3740-880C-FB6B8D419466}" srcOrd="1" destOrd="0" presId="urn:microsoft.com/office/officeart/2005/8/layout/orgChart1"/>
    <dgm:cxn modelId="{D06FC105-E68C-A549-9838-A66ABEA92994}" type="presOf" srcId="{E77C7EB7-A8F8-E74F-989C-B62D90C047A0}" destId="{075A21B8-A420-B344-8700-E649B61967A8}" srcOrd="0" destOrd="0" presId="urn:microsoft.com/office/officeart/2005/8/layout/orgChart1"/>
    <dgm:cxn modelId="{A74F6078-6387-5B45-AD47-B67C6609B986}" type="presOf" srcId="{399C99D0-8E6C-8F4F-9BE4-A61F6F197A7A}" destId="{277757A4-D73B-904A-94D2-AF8D0289711A}" srcOrd="0" destOrd="0" presId="urn:microsoft.com/office/officeart/2005/8/layout/orgChart1"/>
    <dgm:cxn modelId="{94874E38-9B8A-1145-A13A-A31859247491}" type="presOf" srcId="{40A0DF7D-C116-3B46-BDCB-32C9CB6EED88}" destId="{5A52630C-2650-C14D-939E-BC563BB54A69}" srcOrd="0" destOrd="0" presId="urn:microsoft.com/office/officeart/2005/8/layout/orgChart1"/>
    <dgm:cxn modelId="{212CD3DE-A2AA-304A-AD37-005614BD45F8}" type="presOf" srcId="{25A57C55-ED40-8A42-A041-91B398393531}" destId="{9F46FF8A-A818-1547-A23B-D6A40B85F073}" srcOrd="0" destOrd="0" presId="urn:microsoft.com/office/officeart/2005/8/layout/orgChart1"/>
    <dgm:cxn modelId="{4AA8977E-3590-444E-898E-C1531C0141E9}" srcId="{38B09086-D1C6-304D-903F-74B70790B985}" destId="{E77C7EB7-A8F8-E74F-989C-B62D90C047A0}" srcOrd="0" destOrd="0" parTransId="{40A0DF7D-C116-3B46-BDCB-32C9CB6EED88}" sibTransId="{16848968-C158-B244-A6B1-8FD312EF6A75}"/>
    <dgm:cxn modelId="{834C0AB2-3CFD-434F-8422-45AA1D635899}" srcId="{E77C7EB7-A8F8-E74F-989C-B62D90C047A0}" destId="{25A57C55-ED40-8A42-A041-91B398393531}" srcOrd="0" destOrd="0" parTransId="{8424C872-4BC3-5A46-BAED-07F1CC9170B0}" sibTransId="{2DE170A3-BA5F-F144-8613-AB4186EB43D3}"/>
    <dgm:cxn modelId="{63E31690-3D9F-DC4D-AF9C-463EEC44FF9E}" srcId="{04CBA868-C1A6-274A-BD0D-C9EFE4F52EDF}" destId="{38B09086-D1C6-304D-903F-74B70790B985}" srcOrd="0" destOrd="0" parTransId="{7AD4575E-666A-5244-97BB-D79A6840EE82}" sibTransId="{5244E405-0594-C14B-8AB0-C3C561306DC8}"/>
    <dgm:cxn modelId="{8F886B67-B06A-604B-B7F6-B1336945FD43}" type="presOf" srcId="{E77C7EB7-A8F8-E74F-989C-B62D90C047A0}" destId="{DD2AADAD-0AFB-3A4C-AEB2-B55EEB1111AB}" srcOrd="1" destOrd="0" presId="urn:microsoft.com/office/officeart/2005/8/layout/orgChart1"/>
    <dgm:cxn modelId="{03F4658D-2B1F-5A4C-988A-F61E9736659D}" type="presOf" srcId="{14A07614-D381-F846-8738-DB5C6922A599}" destId="{AE61BA25-C35D-4746-AF1B-409767FA8AD7}" srcOrd="1" destOrd="0" presId="urn:microsoft.com/office/officeart/2005/8/layout/orgChart1"/>
    <dgm:cxn modelId="{98A95932-2D10-D645-8B28-0E28E1A66DD2}" srcId="{14A07614-D381-F846-8738-DB5C6922A599}" destId="{E2858568-7E6E-B540-93BC-1B9170B75F7F}" srcOrd="0" destOrd="0" parTransId="{399C99D0-8E6C-8F4F-9BE4-A61F6F197A7A}" sibTransId="{F1905183-98E9-0B42-A7FB-9F7E73EF7E59}"/>
    <dgm:cxn modelId="{8687D9E0-9155-E740-9812-F5D5D787D1F1}" type="presParOf" srcId="{ECB87FFC-05AA-4646-9FEE-6907C037AF77}" destId="{F6BDC5EE-AD42-7843-ADA5-0795C02F15D1}" srcOrd="0" destOrd="0" presId="urn:microsoft.com/office/officeart/2005/8/layout/orgChart1"/>
    <dgm:cxn modelId="{771C64CC-5271-784F-BA70-5C71F01713FE}" type="presParOf" srcId="{F6BDC5EE-AD42-7843-ADA5-0795C02F15D1}" destId="{7CEE7A2C-95CD-BC4C-B41D-C7C3BA47EAAC}" srcOrd="0" destOrd="0" presId="urn:microsoft.com/office/officeart/2005/8/layout/orgChart1"/>
    <dgm:cxn modelId="{293CD90A-A791-EC4C-ADA6-6FDD1D8DA1CF}" type="presParOf" srcId="{7CEE7A2C-95CD-BC4C-B41D-C7C3BA47EAAC}" destId="{C9F2F740-479C-E543-8755-7655334E6E9E}" srcOrd="0" destOrd="0" presId="urn:microsoft.com/office/officeart/2005/8/layout/orgChart1"/>
    <dgm:cxn modelId="{0F0929E8-146D-1641-B496-CB2DF30FC7A4}" type="presParOf" srcId="{7CEE7A2C-95CD-BC4C-B41D-C7C3BA47EAAC}" destId="{0EC43B3B-52D2-A848-B3DE-32A802C46D8C}" srcOrd="1" destOrd="0" presId="urn:microsoft.com/office/officeart/2005/8/layout/orgChart1"/>
    <dgm:cxn modelId="{F54597B7-6062-0D4C-A741-F5FF47F84EF6}" type="presParOf" srcId="{F6BDC5EE-AD42-7843-ADA5-0795C02F15D1}" destId="{8A549045-796D-FD49-9B49-84B476103A71}" srcOrd="1" destOrd="0" presId="urn:microsoft.com/office/officeart/2005/8/layout/orgChart1"/>
    <dgm:cxn modelId="{70722FCE-BC41-9F4A-99DA-6301BEF5E581}" type="presParOf" srcId="{8A549045-796D-FD49-9B49-84B476103A71}" destId="{5A52630C-2650-C14D-939E-BC563BB54A69}" srcOrd="0" destOrd="0" presId="urn:microsoft.com/office/officeart/2005/8/layout/orgChart1"/>
    <dgm:cxn modelId="{60608E8B-66D7-6A4A-923C-B19BC2B48851}" type="presParOf" srcId="{8A549045-796D-FD49-9B49-84B476103A71}" destId="{B61B1639-EA64-6C42-8643-D19C8CB26A8C}" srcOrd="1" destOrd="0" presId="urn:microsoft.com/office/officeart/2005/8/layout/orgChart1"/>
    <dgm:cxn modelId="{ACB9C4BD-4D86-7F47-9D8B-018585F9DC7C}" type="presParOf" srcId="{B61B1639-EA64-6C42-8643-D19C8CB26A8C}" destId="{3B365BEC-DC9A-224D-9FB9-053122129A2D}" srcOrd="0" destOrd="0" presId="urn:microsoft.com/office/officeart/2005/8/layout/orgChart1"/>
    <dgm:cxn modelId="{00039EDC-94FB-5948-B45A-481B4BBE4D91}" type="presParOf" srcId="{3B365BEC-DC9A-224D-9FB9-053122129A2D}" destId="{075A21B8-A420-B344-8700-E649B61967A8}" srcOrd="0" destOrd="0" presId="urn:microsoft.com/office/officeart/2005/8/layout/orgChart1"/>
    <dgm:cxn modelId="{28CE3091-570A-D446-B656-8DBFD5E97D53}" type="presParOf" srcId="{3B365BEC-DC9A-224D-9FB9-053122129A2D}" destId="{DD2AADAD-0AFB-3A4C-AEB2-B55EEB1111AB}" srcOrd="1" destOrd="0" presId="urn:microsoft.com/office/officeart/2005/8/layout/orgChart1"/>
    <dgm:cxn modelId="{DFE342F2-3CDF-EF47-89AA-3259E4ABEC65}" type="presParOf" srcId="{B61B1639-EA64-6C42-8643-D19C8CB26A8C}" destId="{7296F796-03CB-F14A-BE9D-1EA2B74E0875}" srcOrd="1" destOrd="0" presId="urn:microsoft.com/office/officeart/2005/8/layout/orgChart1"/>
    <dgm:cxn modelId="{92ED0EC5-CDE4-BD44-86A1-6D471B0646B5}" type="presParOf" srcId="{7296F796-03CB-F14A-BE9D-1EA2B74E0875}" destId="{9EF6F0F3-1A2C-6E4E-9A7E-B5A013ED1256}" srcOrd="0" destOrd="0" presId="urn:microsoft.com/office/officeart/2005/8/layout/orgChart1"/>
    <dgm:cxn modelId="{A4837B82-2F97-0D48-BF51-AB863139BB4F}" type="presParOf" srcId="{7296F796-03CB-F14A-BE9D-1EA2B74E0875}" destId="{9A9CB6C4-EA7F-9247-B3F8-0A50F1EBDE10}" srcOrd="1" destOrd="0" presId="urn:microsoft.com/office/officeart/2005/8/layout/orgChart1"/>
    <dgm:cxn modelId="{472692C0-44F2-8442-A0C9-DF570378EE36}" type="presParOf" srcId="{9A9CB6C4-EA7F-9247-B3F8-0A50F1EBDE10}" destId="{0C317E32-7D4C-CD48-B0BF-98C51BAF91E6}" srcOrd="0" destOrd="0" presId="urn:microsoft.com/office/officeart/2005/8/layout/orgChart1"/>
    <dgm:cxn modelId="{D775DD11-C3BA-D549-BA30-53E235554DA6}" type="presParOf" srcId="{0C317E32-7D4C-CD48-B0BF-98C51BAF91E6}" destId="{9F46FF8A-A818-1547-A23B-D6A40B85F073}" srcOrd="0" destOrd="0" presId="urn:microsoft.com/office/officeart/2005/8/layout/orgChart1"/>
    <dgm:cxn modelId="{255DC522-8FCB-3C40-BF5B-AE6B64313A60}" type="presParOf" srcId="{0C317E32-7D4C-CD48-B0BF-98C51BAF91E6}" destId="{DE720C7B-8827-A84B-924A-B082859F5873}" srcOrd="1" destOrd="0" presId="urn:microsoft.com/office/officeart/2005/8/layout/orgChart1"/>
    <dgm:cxn modelId="{3175D5B8-F23B-3F4C-870E-616C8320AA32}" type="presParOf" srcId="{9A9CB6C4-EA7F-9247-B3F8-0A50F1EBDE10}" destId="{4560BEBE-5202-1C43-92C8-2CA266646E0D}" srcOrd="1" destOrd="0" presId="urn:microsoft.com/office/officeart/2005/8/layout/orgChart1"/>
    <dgm:cxn modelId="{2E3C29A9-7DF8-BD43-8DD5-930912C8D1B2}" type="presParOf" srcId="{9A9CB6C4-EA7F-9247-B3F8-0A50F1EBDE10}" destId="{4F45F3C9-43D4-2D43-802D-42BC19120D85}" srcOrd="2" destOrd="0" presId="urn:microsoft.com/office/officeart/2005/8/layout/orgChart1"/>
    <dgm:cxn modelId="{BCDBCD88-E182-8B46-AB75-5C226255EDB4}" type="presParOf" srcId="{B61B1639-EA64-6C42-8643-D19C8CB26A8C}" destId="{0E4CD693-1736-D743-B214-5BA16C41C202}" srcOrd="2" destOrd="0" presId="urn:microsoft.com/office/officeart/2005/8/layout/orgChart1"/>
    <dgm:cxn modelId="{B36D9855-72BD-4644-A265-2B31D854F17E}" type="presParOf" srcId="{8A549045-796D-FD49-9B49-84B476103A71}" destId="{FBB271D6-EDC2-4B40-980D-3FB61FB53A77}" srcOrd="2" destOrd="0" presId="urn:microsoft.com/office/officeart/2005/8/layout/orgChart1"/>
    <dgm:cxn modelId="{1D2080ED-3DA8-C940-A5AC-1C138976FBD7}" type="presParOf" srcId="{8A549045-796D-FD49-9B49-84B476103A71}" destId="{193ACB6B-6C55-EA41-BF2E-0BBA8EE23ADD}" srcOrd="3" destOrd="0" presId="urn:microsoft.com/office/officeart/2005/8/layout/orgChart1"/>
    <dgm:cxn modelId="{4AA93C10-AF4B-124A-B95B-392898B1EC2A}" type="presParOf" srcId="{193ACB6B-6C55-EA41-BF2E-0BBA8EE23ADD}" destId="{81B757C3-E932-794B-919D-2C4D6ED5FB28}" srcOrd="0" destOrd="0" presId="urn:microsoft.com/office/officeart/2005/8/layout/orgChart1"/>
    <dgm:cxn modelId="{EC1EBB5F-2307-294D-AD39-76180EE7B6BE}" type="presParOf" srcId="{81B757C3-E932-794B-919D-2C4D6ED5FB28}" destId="{5FA8A776-85F1-4C44-98FA-C57EB6184B7A}" srcOrd="0" destOrd="0" presId="urn:microsoft.com/office/officeart/2005/8/layout/orgChart1"/>
    <dgm:cxn modelId="{B2885AC0-907D-3840-A977-3401DD7170F5}" type="presParOf" srcId="{81B757C3-E932-794B-919D-2C4D6ED5FB28}" destId="{AE61BA25-C35D-4746-AF1B-409767FA8AD7}" srcOrd="1" destOrd="0" presId="urn:microsoft.com/office/officeart/2005/8/layout/orgChart1"/>
    <dgm:cxn modelId="{788CAF70-6820-CA4F-A3A3-D59EF7B417E0}" type="presParOf" srcId="{193ACB6B-6C55-EA41-BF2E-0BBA8EE23ADD}" destId="{F333B0B0-EBDC-4C42-9EAF-99FD99AD1499}" srcOrd="1" destOrd="0" presId="urn:microsoft.com/office/officeart/2005/8/layout/orgChart1"/>
    <dgm:cxn modelId="{EDA7845C-AA8C-0548-9981-19453243CAD5}" type="presParOf" srcId="{F333B0B0-EBDC-4C42-9EAF-99FD99AD1499}" destId="{277757A4-D73B-904A-94D2-AF8D0289711A}" srcOrd="0" destOrd="0" presId="urn:microsoft.com/office/officeart/2005/8/layout/orgChart1"/>
    <dgm:cxn modelId="{9389353F-C6F3-4447-B356-CD4F2B5AAA92}" type="presParOf" srcId="{F333B0B0-EBDC-4C42-9EAF-99FD99AD1499}" destId="{DF23CF3A-2E7A-B54C-AB30-3D38E9E5870A}" srcOrd="1" destOrd="0" presId="urn:microsoft.com/office/officeart/2005/8/layout/orgChart1"/>
    <dgm:cxn modelId="{F2BC8DEA-7FB4-0942-9787-AD027C6C2153}" type="presParOf" srcId="{DF23CF3A-2E7A-B54C-AB30-3D38E9E5870A}" destId="{CA5A219B-12EB-3940-9E44-B61ED2F0F1E3}" srcOrd="0" destOrd="0" presId="urn:microsoft.com/office/officeart/2005/8/layout/orgChart1"/>
    <dgm:cxn modelId="{83D89B00-6E50-CD41-9F7F-DEF30D4E20A6}" type="presParOf" srcId="{CA5A219B-12EB-3940-9E44-B61ED2F0F1E3}" destId="{9B5D07D2-3A22-F542-8F74-09F2E6512547}" srcOrd="0" destOrd="0" presId="urn:microsoft.com/office/officeart/2005/8/layout/orgChart1"/>
    <dgm:cxn modelId="{9E1A7082-4E20-0540-9D5C-3BB6DF9BDF28}" type="presParOf" srcId="{CA5A219B-12EB-3940-9E44-B61ED2F0F1E3}" destId="{CDF5D6C2-D97A-3740-880C-FB6B8D419466}" srcOrd="1" destOrd="0" presId="urn:microsoft.com/office/officeart/2005/8/layout/orgChart1"/>
    <dgm:cxn modelId="{02E7C185-9C5E-7949-BBEB-00239D1003AA}" type="presParOf" srcId="{DF23CF3A-2E7A-B54C-AB30-3D38E9E5870A}" destId="{28718574-B762-0D48-A711-DC4CDB4774CF}" srcOrd="1" destOrd="0" presId="urn:microsoft.com/office/officeart/2005/8/layout/orgChart1"/>
    <dgm:cxn modelId="{5ACAC4E6-EB0E-4749-B0C7-8142C4DF61F5}" type="presParOf" srcId="{DF23CF3A-2E7A-B54C-AB30-3D38E9E5870A}" destId="{3BF0BBB1-BBDF-3544-9408-8D23993E86B6}" srcOrd="2" destOrd="0" presId="urn:microsoft.com/office/officeart/2005/8/layout/orgChart1"/>
    <dgm:cxn modelId="{71BCE8E8-4068-6946-91EE-96CC2B9ED299}" type="presParOf" srcId="{193ACB6B-6C55-EA41-BF2E-0BBA8EE23ADD}" destId="{1AA4526B-6FA3-7648-A05D-94BD17EC3332}" srcOrd="2" destOrd="0" presId="urn:microsoft.com/office/officeart/2005/8/layout/orgChart1"/>
    <dgm:cxn modelId="{45E7B12D-65BF-604C-9BBA-774C7E387694}" type="presParOf" srcId="{F6BDC5EE-AD42-7843-ADA5-0795C02F15D1}" destId="{2D2C9027-45B1-3E4D-9198-7D9E0C4A0C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D333C-333F-C846-B306-4775E8FDCCB0}" type="doc">
      <dgm:prSet loTypeId="urn:microsoft.com/office/officeart/2005/8/layout/hierarchy4" loCatId="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de-DE"/>
        </a:p>
      </dgm:t>
    </dgm:pt>
    <dgm:pt modelId="{A7B85452-1285-BE4D-A9F9-CD7F7A5C2329}">
      <dgm:prSet/>
      <dgm:spPr/>
      <dgm:t>
        <a:bodyPr/>
        <a:lstStyle/>
        <a:p>
          <a:pPr rtl="0"/>
          <a:r>
            <a:rPr lang="de-DE" dirty="0" smtClean="0"/>
            <a:t>Kunden entschieden nach</a:t>
          </a:r>
          <a:endParaRPr lang="de-DE" dirty="0"/>
        </a:p>
      </dgm:t>
    </dgm:pt>
    <dgm:pt modelId="{2A9655D9-3BF2-DF4D-9B92-B3FC54B24B99}" type="parTrans" cxnId="{32AC9116-5ED1-074D-84F0-B2C8EEDF712E}">
      <dgm:prSet/>
      <dgm:spPr/>
      <dgm:t>
        <a:bodyPr/>
        <a:lstStyle/>
        <a:p>
          <a:endParaRPr lang="de-DE"/>
        </a:p>
      </dgm:t>
    </dgm:pt>
    <dgm:pt modelId="{9611711B-B5AE-F84C-8849-B6E4AE34AB44}" type="sibTrans" cxnId="{32AC9116-5ED1-074D-84F0-B2C8EEDF712E}">
      <dgm:prSet/>
      <dgm:spPr/>
      <dgm:t>
        <a:bodyPr/>
        <a:lstStyle/>
        <a:p>
          <a:endParaRPr lang="de-DE"/>
        </a:p>
      </dgm:t>
    </dgm:pt>
    <dgm:pt modelId="{C5E92199-810F-C04E-B2C6-E205BE1F0508}">
      <dgm:prSet/>
      <dgm:spPr/>
      <dgm:t>
        <a:bodyPr/>
        <a:lstStyle/>
        <a:p>
          <a:pPr rtl="0"/>
          <a:r>
            <a:rPr lang="de-DE" smtClean="0"/>
            <a:t>Günstigstem Preis</a:t>
          </a:r>
          <a:endParaRPr lang="de-DE"/>
        </a:p>
      </dgm:t>
    </dgm:pt>
    <dgm:pt modelId="{BD6EA174-ACB4-0C43-8DF7-E6AC4C3DDEB2}" type="parTrans" cxnId="{5EA17ABD-74A1-4249-9C0C-CCF55400740C}">
      <dgm:prSet/>
      <dgm:spPr/>
      <dgm:t>
        <a:bodyPr/>
        <a:lstStyle/>
        <a:p>
          <a:endParaRPr lang="de-DE"/>
        </a:p>
      </dgm:t>
    </dgm:pt>
    <dgm:pt modelId="{4678FE42-2CA2-6A4E-B7EB-67647ACD3B08}" type="sibTrans" cxnId="{5EA17ABD-74A1-4249-9C0C-CCF55400740C}">
      <dgm:prSet/>
      <dgm:spPr/>
      <dgm:t>
        <a:bodyPr/>
        <a:lstStyle/>
        <a:p>
          <a:endParaRPr lang="de-DE"/>
        </a:p>
      </dgm:t>
    </dgm:pt>
    <dgm:pt modelId="{B6706F12-EDB5-9640-A0AF-3974260CF209}">
      <dgm:prSet/>
      <dgm:spPr/>
      <dgm:t>
        <a:bodyPr/>
        <a:lstStyle/>
        <a:p>
          <a:pPr rtl="0"/>
          <a:r>
            <a:rPr lang="da-DK" smtClean="0"/>
            <a:t>Bester Marketingvariante</a:t>
          </a:r>
          <a:endParaRPr lang="da-DK"/>
        </a:p>
      </dgm:t>
    </dgm:pt>
    <dgm:pt modelId="{E7DC2EDC-F42F-2A41-BD5E-5A14C3E48F4D}" type="parTrans" cxnId="{A83F5833-4EBF-E043-B54D-2504A01B3790}">
      <dgm:prSet/>
      <dgm:spPr/>
      <dgm:t>
        <a:bodyPr/>
        <a:lstStyle/>
        <a:p>
          <a:endParaRPr lang="de-DE"/>
        </a:p>
      </dgm:t>
    </dgm:pt>
    <dgm:pt modelId="{60B0C309-92AD-1448-8360-C1323D870637}" type="sibTrans" cxnId="{A83F5833-4EBF-E043-B54D-2504A01B3790}">
      <dgm:prSet/>
      <dgm:spPr/>
      <dgm:t>
        <a:bodyPr/>
        <a:lstStyle/>
        <a:p>
          <a:endParaRPr lang="de-DE"/>
        </a:p>
      </dgm:t>
    </dgm:pt>
    <dgm:pt modelId="{F7F1A90A-9B93-9048-B9FE-70058B3A82DF}">
      <dgm:prSet/>
      <dgm:spPr/>
      <dgm:t>
        <a:bodyPr/>
        <a:lstStyle/>
        <a:p>
          <a:pPr rtl="0"/>
          <a:r>
            <a:rPr lang="de-DE" smtClean="0"/>
            <a:t>Nachfrage variiert zufällig</a:t>
          </a:r>
          <a:endParaRPr lang="de-DE"/>
        </a:p>
      </dgm:t>
    </dgm:pt>
    <dgm:pt modelId="{3DFDFE22-59CC-5543-B7FC-0FB212772E91}" type="parTrans" cxnId="{99CD96EB-2D8A-0D40-8AF8-5404565C62A4}">
      <dgm:prSet/>
      <dgm:spPr/>
      <dgm:t>
        <a:bodyPr/>
        <a:lstStyle/>
        <a:p>
          <a:endParaRPr lang="de-DE"/>
        </a:p>
      </dgm:t>
    </dgm:pt>
    <dgm:pt modelId="{357C2CE9-E88C-704F-A436-0BCFD4D1B061}" type="sibTrans" cxnId="{99CD96EB-2D8A-0D40-8AF8-5404565C62A4}">
      <dgm:prSet/>
      <dgm:spPr/>
      <dgm:t>
        <a:bodyPr/>
        <a:lstStyle/>
        <a:p>
          <a:endParaRPr lang="de-DE"/>
        </a:p>
      </dgm:t>
    </dgm:pt>
    <dgm:pt modelId="{080A88BE-6068-6749-AAB4-8B74752C197F}" type="pres">
      <dgm:prSet presAssocID="{1CBD333C-333F-C846-B306-4775E8FDCCB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04129EE-2AA8-AA4C-ACC1-5FA69BCB8D33}" type="pres">
      <dgm:prSet presAssocID="{A7B85452-1285-BE4D-A9F9-CD7F7A5C2329}" presName="vertOne" presStyleCnt="0"/>
      <dgm:spPr/>
    </dgm:pt>
    <dgm:pt modelId="{1D60C7A4-6C66-1F47-BA0D-88D85E3CA354}" type="pres">
      <dgm:prSet presAssocID="{A7B85452-1285-BE4D-A9F9-CD7F7A5C2329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5A1F733-BEF8-3F4B-B4D7-3006F80A4F1B}" type="pres">
      <dgm:prSet presAssocID="{A7B85452-1285-BE4D-A9F9-CD7F7A5C2329}" presName="parTransOne" presStyleCnt="0"/>
      <dgm:spPr/>
    </dgm:pt>
    <dgm:pt modelId="{164B4EE6-109F-0345-A61E-39757BBAFB2F}" type="pres">
      <dgm:prSet presAssocID="{A7B85452-1285-BE4D-A9F9-CD7F7A5C2329}" presName="horzOne" presStyleCnt="0"/>
      <dgm:spPr/>
    </dgm:pt>
    <dgm:pt modelId="{3B2FD88E-F2E9-C84C-970F-1C1FCCD71C15}" type="pres">
      <dgm:prSet presAssocID="{C5E92199-810F-C04E-B2C6-E205BE1F0508}" presName="vertTwo" presStyleCnt="0"/>
      <dgm:spPr/>
    </dgm:pt>
    <dgm:pt modelId="{9DE0B631-6D26-F249-9892-3E5D3830D15F}" type="pres">
      <dgm:prSet presAssocID="{C5E92199-810F-C04E-B2C6-E205BE1F050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57B701-4087-614C-A0BF-12C606C05607}" type="pres">
      <dgm:prSet presAssocID="{C5E92199-810F-C04E-B2C6-E205BE1F0508}" presName="horzTwo" presStyleCnt="0"/>
      <dgm:spPr/>
    </dgm:pt>
    <dgm:pt modelId="{B2B137CF-EABC-4741-8696-98359D248263}" type="pres">
      <dgm:prSet presAssocID="{4678FE42-2CA2-6A4E-B7EB-67647ACD3B08}" presName="sibSpaceTwo" presStyleCnt="0"/>
      <dgm:spPr/>
    </dgm:pt>
    <dgm:pt modelId="{D64DF177-2F75-5245-B3FE-A31BCB38AF45}" type="pres">
      <dgm:prSet presAssocID="{B6706F12-EDB5-9640-A0AF-3974260CF209}" presName="vertTwo" presStyleCnt="0"/>
      <dgm:spPr/>
    </dgm:pt>
    <dgm:pt modelId="{44D4D725-346B-2B47-954A-88C52F70A173}" type="pres">
      <dgm:prSet presAssocID="{B6706F12-EDB5-9640-A0AF-3974260CF209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34ECEB3-330E-B74B-B88C-F9FCBCB62187}" type="pres">
      <dgm:prSet presAssocID="{B6706F12-EDB5-9640-A0AF-3974260CF209}" presName="horzTwo" presStyleCnt="0"/>
      <dgm:spPr/>
    </dgm:pt>
    <dgm:pt modelId="{BAD856B7-4581-A84D-978B-C443F9AF1B80}" type="pres">
      <dgm:prSet presAssocID="{9611711B-B5AE-F84C-8849-B6E4AE34AB44}" presName="sibSpaceOne" presStyleCnt="0"/>
      <dgm:spPr/>
    </dgm:pt>
    <dgm:pt modelId="{DA48AB62-2359-A246-91B2-AC03BACC4AC9}" type="pres">
      <dgm:prSet presAssocID="{F7F1A90A-9B93-9048-B9FE-70058B3A82DF}" presName="vertOne" presStyleCnt="0"/>
      <dgm:spPr/>
    </dgm:pt>
    <dgm:pt modelId="{04F9762F-DC31-0A49-A5DE-1CDF4BFF407C}" type="pres">
      <dgm:prSet presAssocID="{F7F1A90A-9B93-9048-B9FE-70058B3A82D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B50187-0511-E34D-A396-F3517BB4B51E}" type="pres">
      <dgm:prSet presAssocID="{F7F1A90A-9B93-9048-B9FE-70058B3A82DF}" presName="horzOne" presStyleCnt="0"/>
      <dgm:spPr/>
    </dgm:pt>
  </dgm:ptLst>
  <dgm:cxnLst>
    <dgm:cxn modelId="{04E55A1E-302E-FA4D-9F0D-989AB05997CE}" type="presOf" srcId="{F7F1A90A-9B93-9048-B9FE-70058B3A82DF}" destId="{04F9762F-DC31-0A49-A5DE-1CDF4BFF407C}" srcOrd="0" destOrd="0" presId="urn:microsoft.com/office/officeart/2005/8/layout/hierarchy4"/>
    <dgm:cxn modelId="{99CD96EB-2D8A-0D40-8AF8-5404565C62A4}" srcId="{1CBD333C-333F-C846-B306-4775E8FDCCB0}" destId="{F7F1A90A-9B93-9048-B9FE-70058B3A82DF}" srcOrd="1" destOrd="0" parTransId="{3DFDFE22-59CC-5543-B7FC-0FB212772E91}" sibTransId="{357C2CE9-E88C-704F-A436-0BCFD4D1B061}"/>
    <dgm:cxn modelId="{F7F64BF6-DBD0-0348-AADD-861173379CAE}" type="presOf" srcId="{1CBD333C-333F-C846-B306-4775E8FDCCB0}" destId="{080A88BE-6068-6749-AAB4-8B74752C197F}" srcOrd="0" destOrd="0" presId="urn:microsoft.com/office/officeart/2005/8/layout/hierarchy4"/>
    <dgm:cxn modelId="{5EA17ABD-74A1-4249-9C0C-CCF55400740C}" srcId="{A7B85452-1285-BE4D-A9F9-CD7F7A5C2329}" destId="{C5E92199-810F-C04E-B2C6-E205BE1F0508}" srcOrd="0" destOrd="0" parTransId="{BD6EA174-ACB4-0C43-8DF7-E6AC4C3DDEB2}" sibTransId="{4678FE42-2CA2-6A4E-B7EB-67647ACD3B08}"/>
    <dgm:cxn modelId="{DBEFEAA2-C146-1640-8968-498F11572DB4}" type="presOf" srcId="{B6706F12-EDB5-9640-A0AF-3974260CF209}" destId="{44D4D725-346B-2B47-954A-88C52F70A173}" srcOrd="0" destOrd="0" presId="urn:microsoft.com/office/officeart/2005/8/layout/hierarchy4"/>
    <dgm:cxn modelId="{32AC9116-5ED1-074D-84F0-B2C8EEDF712E}" srcId="{1CBD333C-333F-C846-B306-4775E8FDCCB0}" destId="{A7B85452-1285-BE4D-A9F9-CD7F7A5C2329}" srcOrd="0" destOrd="0" parTransId="{2A9655D9-3BF2-DF4D-9B92-B3FC54B24B99}" sibTransId="{9611711B-B5AE-F84C-8849-B6E4AE34AB44}"/>
    <dgm:cxn modelId="{32CEC3A5-BB4B-2544-AC9C-C65785342DAA}" type="presOf" srcId="{C5E92199-810F-C04E-B2C6-E205BE1F0508}" destId="{9DE0B631-6D26-F249-9892-3E5D3830D15F}" srcOrd="0" destOrd="0" presId="urn:microsoft.com/office/officeart/2005/8/layout/hierarchy4"/>
    <dgm:cxn modelId="{A83F5833-4EBF-E043-B54D-2504A01B3790}" srcId="{A7B85452-1285-BE4D-A9F9-CD7F7A5C2329}" destId="{B6706F12-EDB5-9640-A0AF-3974260CF209}" srcOrd="1" destOrd="0" parTransId="{E7DC2EDC-F42F-2A41-BD5E-5A14C3E48F4D}" sibTransId="{60B0C309-92AD-1448-8360-C1323D870637}"/>
    <dgm:cxn modelId="{64AB288C-C549-B749-B552-65D336F27CB5}" type="presOf" srcId="{A7B85452-1285-BE4D-A9F9-CD7F7A5C2329}" destId="{1D60C7A4-6C66-1F47-BA0D-88D85E3CA354}" srcOrd="0" destOrd="0" presId="urn:microsoft.com/office/officeart/2005/8/layout/hierarchy4"/>
    <dgm:cxn modelId="{479E9DCA-C9A8-5945-8C1C-424CC9FB382B}" type="presParOf" srcId="{080A88BE-6068-6749-AAB4-8B74752C197F}" destId="{604129EE-2AA8-AA4C-ACC1-5FA69BCB8D33}" srcOrd="0" destOrd="0" presId="urn:microsoft.com/office/officeart/2005/8/layout/hierarchy4"/>
    <dgm:cxn modelId="{F554236F-979A-7940-8DDC-3C37993B5DD5}" type="presParOf" srcId="{604129EE-2AA8-AA4C-ACC1-5FA69BCB8D33}" destId="{1D60C7A4-6C66-1F47-BA0D-88D85E3CA354}" srcOrd="0" destOrd="0" presId="urn:microsoft.com/office/officeart/2005/8/layout/hierarchy4"/>
    <dgm:cxn modelId="{4599A9F5-657F-494D-9053-D38772F3CB2D}" type="presParOf" srcId="{604129EE-2AA8-AA4C-ACC1-5FA69BCB8D33}" destId="{C5A1F733-BEF8-3F4B-B4D7-3006F80A4F1B}" srcOrd="1" destOrd="0" presId="urn:microsoft.com/office/officeart/2005/8/layout/hierarchy4"/>
    <dgm:cxn modelId="{B37DCE14-5CF8-A840-BECD-AB5F3B9A9E1F}" type="presParOf" srcId="{604129EE-2AA8-AA4C-ACC1-5FA69BCB8D33}" destId="{164B4EE6-109F-0345-A61E-39757BBAFB2F}" srcOrd="2" destOrd="0" presId="urn:microsoft.com/office/officeart/2005/8/layout/hierarchy4"/>
    <dgm:cxn modelId="{83350E8B-0563-E043-A122-788B1748CC7C}" type="presParOf" srcId="{164B4EE6-109F-0345-A61E-39757BBAFB2F}" destId="{3B2FD88E-F2E9-C84C-970F-1C1FCCD71C15}" srcOrd="0" destOrd="0" presId="urn:microsoft.com/office/officeart/2005/8/layout/hierarchy4"/>
    <dgm:cxn modelId="{6C5AB0AA-3D41-AA45-90DD-984D1D71C91B}" type="presParOf" srcId="{3B2FD88E-F2E9-C84C-970F-1C1FCCD71C15}" destId="{9DE0B631-6D26-F249-9892-3E5D3830D15F}" srcOrd="0" destOrd="0" presId="urn:microsoft.com/office/officeart/2005/8/layout/hierarchy4"/>
    <dgm:cxn modelId="{D14B8866-083A-8941-933A-FD874E8088AB}" type="presParOf" srcId="{3B2FD88E-F2E9-C84C-970F-1C1FCCD71C15}" destId="{5F57B701-4087-614C-A0BF-12C606C05607}" srcOrd="1" destOrd="0" presId="urn:microsoft.com/office/officeart/2005/8/layout/hierarchy4"/>
    <dgm:cxn modelId="{553A74B4-E06B-8047-A7D1-AC903A3278D0}" type="presParOf" srcId="{164B4EE6-109F-0345-A61E-39757BBAFB2F}" destId="{B2B137CF-EABC-4741-8696-98359D248263}" srcOrd="1" destOrd="0" presId="urn:microsoft.com/office/officeart/2005/8/layout/hierarchy4"/>
    <dgm:cxn modelId="{C49977C0-5FB0-2349-8953-2F208FD15DD0}" type="presParOf" srcId="{164B4EE6-109F-0345-A61E-39757BBAFB2F}" destId="{D64DF177-2F75-5245-B3FE-A31BCB38AF45}" srcOrd="2" destOrd="0" presId="urn:microsoft.com/office/officeart/2005/8/layout/hierarchy4"/>
    <dgm:cxn modelId="{F30EA534-7514-5349-B86B-BC44B2C17CF9}" type="presParOf" srcId="{D64DF177-2F75-5245-B3FE-A31BCB38AF45}" destId="{44D4D725-346B-2B47-954A-88C52F70A173}" srcOrd="0" destOrd="0" presId="urn:microsoft.com/office/officeart/2005/8/layout/hierarchy4"/>
    <dgm:cxn modelId="{A5B851B8-590F-0349-AE9B-4AC26EA2D138}" type="presParOf" srcId="{D64DF177-2F75-5245-B3FE-A31BCB38AF45}" destId="{D34ECEB3-330E-B74B-B88C-F9FCBCB62187}" srcOrd="1" destOrd="0" presId="urn:microsoft.com/office/officeart/2005/8/layout/hierarchy4"/>
    <dgm:cxn modelId="{4B6C4BEB-D469-D04B-86EB-B51D4CD21B25}" type="presParOf" srcId="{080A88BE-6068-6749-AAB4-8B74752C197F}" destId="{BAD856B7-4581-A84D-978B-C443F9AF1B80}" srcOrd="1" destOrd="0" presId="urn:microsoft.com/office/officeart/2005/8/layout/hierarchy4"/>
    <dgm:cxn modelId="{2F67DAC7-F390-3B42-ABE1-8DF7F5812C3D}" type="presParOf" srcId="{080A88BE-6068-6749-AAB4-8B74752C197F}" destId="{DA48AB62-2359-A246-91B2-AC03BACC4AC9}" srcOrd="2" destOrd="0" presId="urn:microsoft.com/office/officeart/2005/8/layout/hierarchy4"/>
    <dgm:cxn modelId="{583A6D93-4274-9D4D-82E3-AE8BF2237732}" type="presParOf" srcId="{DA48AB62-2359-A246-91B2-AC03BACC4AC9}" destId="{04F9762F-DC31-0A49-A5DE-1CDF4BFF407C}" srcOrd="0" destOrd="0" presId="urn:microsoft.com/office/officeart/2005/8/layout/hierarchy4"/>
    <dgm:cxn modelId="{12A2D8F1-B6A3-C34C-B719-5FC94CC79B04}" type="presParOf" srcId="{DA48AB62-2359-A246-91B2-AC03BACC4AC9}" destId="{93B50187-0511-E34D-A396-F3517BB4B5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A21B1-D19A-EB4B-B2FF-7740C5454EC6}">
      <dsp:nvSpPr>
        <dsp:cNvPr id="0" name=""/>
        <dsp:cNvSpPr/>
      </dsp:nvSpPr>
      <dsp:spPr>
        <a:xfrm>
          <a:off x="2501" y="2058"/>
          <a:ext cx="6772033" cy="1089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3 Anbieter mit verschiedenen Preisen, nur einer wählbar</a:t>
          </a:r>
          <a:endParaRPr lang="de-DE" sz="2900" kern="1200" dirty="0"/>
        </a:p>
      </dsp:txBody>
      <dsp:txXfrm>
        <a:off x="34412" y="33969"/>
        <a:ext cx="6708211" cy="1025692"/>
      </dsp:txXfrm>
    </dsp:sp>
    <dsp:sp modelId="{0E8EFB14-DADF-104D-BB42-7C6CAA3A358D}">
      <dsp:nvSpPr>
        <dsp:cNvPr id="0" name=""/>
        <dsp:cNvSpPr/>
      </dsp:nvSpPr>
      <dsp:spPr>
        <a:xfrm>
          <a:off x="2501" y="1209430"/>
          <a:ext cx="3249536" cy="1089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Basics</a:t>
          </a:r>
          <a:endParaRPr lang="de-DE" sz="2900" kern="1200" dirty="0"/>
        </a:p>
      </dsp:txBody>
      <dsp:txXfrm>
        <a:off x="34412" y="1241341"/>
        <a:ext cx="3185714" cy="1025692"/>
      </dsp:txXfrm>
    </dsp:sp>
    <dsp:sp modelId="{2628FC63-5F39-0D4F-A63D-AD4B0D0C5E20}">
      <dsp:nvSpPr>
        <dsp:cNvPr id="0" name=""/>
        <dsp:cNvSpPr/>
      </dsp:nvSpPr>
      <dsp:spPr>
        <a:xfrm>
          <a:off x="2501" y="2416801"/>
          <a:ext cx="3249536" cy="1089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Metalle, Kleinteile, Antrieb, Innenausstattung</a:t>
          </a:r>
          <a:endParaRPr lang="de-DE" sz="2000" kern="1200" dirty="0"/>
        </a:p>
      </dsp:txBody>
      <dsp:txXfrm>
        <a:off x="34412" y="2448712"/>
        <a:ext cx="3185714" cy="1025692"/>
      </dsp:txXfrm>
    </dsp:sp>
    <dsp:sp modelId="{7266E0C0-FD26-CB47-B8F3-3DB15152C94E}">
      <dsp:nvSpPr>
        <dsp:cNvPr id="0" name=""/>
        <dsp:cNvSpPr/>
      </dsp:nvSpPr>
      <dsp:spPr>
        <a:xfrm>
          <a:off x="3524999" y="1209430"/>
          <a:ext cx="3249536" cy="1089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Extras</a:t>
          </a:r>
          <a:endParaRPr lang="de-DE" sz="2900" kern="1200" dirty="0"/>
        </a:p>
      </dsp:txBody>
      <dsp:txXfrm>
        <a:off x="3556910" y="1241341"/>
        <a:ext cx="3185714" cy="1025692"/>
      </dsp:txXfrm>
    </dsp:sp>
    <dsp:sp modelId="{E8DA36F4-0DAD-814B-8348-6A39F4AEC402}">
      <dsp:nvSpPr>
        <dsp:cNvPr id="0" name=""/>
        <dsp:cNvSpPr/>
      </dsp:nvSpPr>
      <dsp:spPr>
        <a:xfrm>
          <a:off x="3524999" y="2416801"/>
          <a:ext cx="3249536" cy="1089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Flux</a:t>
          </a:r>
          <a:r>
            <a:rPr lang="de-DE" sz="2000" kern="1200" dirty="0" smtClean="0"/>
            <a:t>-Kompensator, Warp-Antrieb, </a:t>
          </a:r>
          <a:r>
            <a:rPr lang="de-DE" sz="2000" kern="1200" dirty="0" err="1" smtClean="0"/>
            <a:t>gehobenere</a:t>
          </a:r>
          <a:r>
            <a:rPr lang="de-DE" sz="2000" kern="1200" dirty="0" smtClean="0"/>
            <a:t> Innenausstattung</a:t>
          </a:r>
          <a:endParaRPr lang="de-DE" sz="2000" kern="1200" dirty="0"/>
        </a:p>
      </dsp:txBody>
      <dsp:txXfrm>
        <a:off x="3556910" y="2448712"/>
        <a:ext cx="3185714" cy="1025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757A4-D73B-904A-94D2-AF8D0289711A}">
      <dsp:nvSpPr>
        <dsp:cNvPr id="0" name=""/>
        <dsp:cNvSpPr/>
      </dsp:nvSpPr>
      <dsp:spPr>
        <a:xfrm>
          <a:off x="3286077" y="2210739"/>
          <a:ext cx="273931" cy="8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056"/>
              </a:lnTo>
              <a:lnTo>
                <a:pt x="273931" y="8400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271D6-EDC2-4B40-980D-3FB61FB53A77}">
      <dsp:nvSpPr>
        <dsp:cNvPr id="0" name=""/>
        <dsp:cNvSpPr/>
      </dsp:nvSpPr>
      <dsp:spPr>
        <a:xfrm>
          <a:off x="2746304" y="914131"/>
          <a:ext cx="1270256" cy="383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52"/>
              </a:lnTo>
              <a:lnTo>
                <a:pt x="1270256" y="191752"/>
              </a:lnTo>
              <a:lnTo>
                <a:pt x="1270256" y="3835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6F0F3-1A2C-6E4E-9A7E-B5A013ED1256}">
      <dsp:nvSpPr>
        <dsp:cNvPr id="0" name=""/>
        <dsp:cNvSpPr/>
      </dsp:nvSpPr>
      <dsp:spPr>
        <a:xfrm>
          <a:off x="745564" y="2210739"/>
          <a:ext cx="273931" cy="8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056"/>
              </a:lnTo>
              <a:lnTo>
                <a:pt x="273931" y="84005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2630C-2650-C14D-939E-BC563BB54A69}">
      <dsp:nvSpPr>
        <dsp:cNvPr id="0" name=""/>
        <dsp:cNvSpPr/>
      </dsp:nvSpPr>
      <dsp:spPr>
        <a:xfrm>
          <a:off x="1476047" y="914131"/>
          <a:ext cx="1270256" cy="383504"/>
        </a:xfrm>
        <a:custGeom>
          <a:avLst/>
          <a:gdLst/>
          <a:ahLst/>
          <a:cxnLst/>
          <a:rect l="0" t="0" r="0" b="0"/>
          <a:pathLst>
            <a:path>
              <a:moveTo>
                <a:pt x="1270256" y="0"/>
              </a:moveTo>
              <a:lnTo>
                <a:pt x="1270256" y="191752"/>
              </a:lnTo>
              <a:lnTo>
                <a:pt x="0" y="191752"/>
              </a:lnTo>
              <a:lnTo>
                <a:pt x="0" y="3835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2F740-479C-E543-8755-7655334E6E9E}">
      <dsp:nvSpPr>
        <dsp:cNvPr id="0" name=""/>
        <dsp:cNvSpPr/>
      </dsp:nvSpPr>
      <dsp:spPr>
        <a:xfrm>
          <a:off x="1833199" y="1026"/>
          <a:ext cx="1826209" cy="913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Personalbedarf</a:t>
          </a:r>
          <a:endParaRPr lang="de-DE" sz="1600" kern="1200" dirty="0"/>
        </a:p>
      </dsp:txBody>
      <dsp:txXfrm>
        <a:off x="1833199" y="1026"/>
        <a:ext cx="1826209" cy="913104"/>
      </dsp:txXfrm>
    </dsp:sp>
    <dsp:sp modelId="{075A21B8-A420-B344-8700-E649B61967A8}">
      <dsp:nvSpPr>
        <dsp:cNvPr id="0" name=""/>
        <dsp:cNvSpPr/>
      </dsp:nvSpPr>
      <dsp:spPr>
        <a:xfrm>
          <a:off x="562943" y="1297635"/>
          <a:ext cx="1826209" cy="913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Produktion</a:t>
          </a:r>
          <a:endParaRPr lang="de-DE" sz="1600" kern="1200" dirty="0"/>
        </a:p>
      </dsp:txBody>
      <dsp:txXfrm>
        <a:off x="562943" y="1297635"/>
        <a:ext cx="1826209" cy="913104"/>
      </dsp:txXfrm>
    </dsp:sp>
    <dsp:sp modelId="{9F46FF8A-A818-1547-A23B-D6A40B85F073}">
      <dsp:nvSpPr>
        <dsp:cNvPr id="0" name=""/>
        <dsp:cNvSpPr/>
      </dsp:nvSpPr>
      <dsp:spPr>
        <a:xfrm>
          <a:off x="1019495" y="2594243"/>
          <a:ext cx="2157009" cy="913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R2D2,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Doidika</a:t>
          </a:r>
          <a:r>
            <a:rPr lang="de-DE" sz="1600" kern="1200" dirty="0" smtClean="0"/>
            <a:t>,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B1 </a:t>
          </a:r>
          <a:r>
            <a:rPr lang="de-DE" sz="1600" kern="1200" dirty="0" err="1" smtClean="0"/>
            <a:t>Kampfdroiden</a:t>
          </a:r>
          <a:endParaRPr lang="de-DE" sz="1600" kern="1200" dirty="0"/>
        </a:p>
      </dsp:txBody>
      <dsp:txXfrm>
        <a:off x="1019495" y="2594243"/>
        <a:ext cx="2157009" cy="913104"/>
      </dsp:txXfrm>
    </dsp:sp>
    <dsp:sp modelId="{5FA8A776-85F1-4C44-98FA-C57EB6184B7A}">
      <dsp:nvSpPr>
        <dsp:cNvPr id="0" name=""/>
        <dsp:cNvSpPr/>
      </dsp:nvSpPr>
      <dsp:spPr>
        <a:xfrm>
          <a:off x="3103456" y="1297635"/>
          <a:ext cx="1826209" cy="913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Marketingvariante</a:t>
          </a:r>
          <a:endParaRPr lang="de-DE" sz="1600" kern="1200" dirty="0"/>
        </a:p>
      </dsp:txBody>
      <dsp:txXfrm>
        <a:off x="3103456" y="1297635"/>
        <a:ext cx="1826209" cy="913104"/>
      </dsp:txXfrm>
    </dsp:sp>
    <dsp:sp modelId="{9B5D07D2-3A22-F542-8F74-09F2E6512547}">
      <dsp:nvSpPr>
        <dsp:cNvPr id="0" name=""/>
        <dsp:cNvSpPr/>
      </dsp:nvSpPr>
      <dsp:spPr>
        <a:xfrm>
          <a:off x="3560008" y="2594243"/>
          <a:ext cx="2654085" cy="9131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Toydarianer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Watto</a:t>
          </a:r>
          <a:r>
            <a:rPr lang="de-DE" sz="1600" kern="1200" dirty="0" smtClean="0"/>
            <a:t>, </a:t>
          </a:r>
          <a:r>
            <a:rPr lang="de-DE" sz="1600" kern="1200" dirty="0" err="1" smtClean="0"/>
            <a:t>Gungang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Jar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Jar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Binks</a:t>
          </a:r>
          <a:r>
            <a:rPr lang="de-DE" sz="1600" kern="1200" dirty="0" smtClean="0"/>
            <a:t>, </a:t>
          </a:r>
          <a:r>
            <a:rPr lang="de-DE" sz="1600" kern="1200" dirty="0" err="1" smtClean="0"/>
            <a:t>Wookiee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Chewbacca</a:t>
          </a:r>
          <a:endParaRPr lang="de-DE" sz="1600" kern="1200" dirty="0"/>
        </a:p>
      </dsp:txBody>
      <dsp:txXfrm>
        <a:off x="3560008" y="2594243"/>
        <a:ext cx="2654085" cy="9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0C7A4-6C66-1F47-BA0D-88D85E3CA354}">
      <dsp:nvSpPr>
        <dsp:cNvPr id="0" name=""/>
        <dsp:cNvSpPr/>
      </dsp:nvSpPr>
      <dsp:spPr>
        <a:xfrm>
          <a:off x="4123" y="825"/>
          <a:ext cx="4337687" cy="166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8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Kunden entschieden nach</a:t>
          </a:r>
          <a:endParaRPr lang="de-DE" sz="2600" kern="1200" dirty="0"/>
        </a:p>
      </dsp:txBody>
      <dsp:txXfrm>
        <a:off x="52842" y="49544"/>
        <a:ext cx="4240249" cy="1565956"/>
      </dsp:txXfrm>
    </dsp:sp>
    <dsp:sp modelId="{9DE0B631-6D26-F249-9892-3E5D3830D15F}">
      <dsp:nvSpPr>
        <dsp:cNvPr id="0" name=""/>
        <dsp:cNvSpPr/>
      </dsp:nvSpPr>
      <dsp:spPr>
        <a:xfrm>
          <a:off x="4123" y="1844155"/>
          <a:ext cx="2081423" cy="166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99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Günstigstem Preis</a:t>
          </a:r>
          <a:endParaRPr lang="de-DE" sz="1600" kern="1200"/>
        </a:p>
      </dsp:txBody>
      <dsp:txXfrm>
        <a:off x="52842" y="1892874"/>
        <a:ext cx="1983985" cy="1565956"/>
      </dsp:txXfrm>
    </dsp:sp>
    <dsp:sp modelId="{44D4D725-346B-2B47-954A-88C52F70A173}">
      <dsp:nvSpPr>
        <dsp:cNvPr id="0" name=""/>
        <dsp:cNvSpPr/>
      </dsp:nvSpPr>
      <dsp:spPr>
        <a:xfrm>
          <a:off x="2260386" y="1844155"/>
          <a:ext cx="2081423" cy="166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tint val="99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600" kern="1200" smtClean="0"/>
            <a:t>Bester Marketingvariante</a:t>
          </a:r>
          <a:endParaRPr lang="da-DK" sz="1600" kern="1200"/>
        </a:p>
      </dsp:txBody>
      <dsp:txXfrm>
        <a:off x="2309105" y="1892874"/>
        <a:ext cx="1983985" cy="1565956"/>
      </dsp:txXfrm>
    </dsp:sp>
    <dsp:sp modelId="{04F9762F-DC31-0A49-A5DE-1CDF4BFF407C}">
      <dsp:nvSpPr>
        <dsp:cNvPr id="0" name=""/>
        <dsp:cNvSpPr/>
      </dsp:nvSpPr>
      <dsp:spPr>
        <a:xfrm>
          <a:off x="4691489" y="825"/>
          <a:ext cx="2081423" cy="166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8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smtClean="0"/>
            <a:t>Nachfrage variiert zufällig</a:t>
          </a:r>
          <a:endParaRPr lang="de-DE" sz="2600" kern="1200"/>
        </a:p>
      </dsp:txBody>
      <dsp:txXfrm>
        <a:off x="4740208" y="49544"/>
        <a:ext cx="1983985" cy="1565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F3BD-B9F0-6040-B5CA-E9FF99DA7F7E}" type="datetimeFigureOut">
              <a:rPr lang="de-DE" smtClean="0"/>
              <a:t>19.09.11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CD2BC-9AD2-1746-B3EE-B8F9661DA9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15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30FA-D72E-694D-8D83-5E86D4906BE8}" type="datetimeFigureOut">
              <a:rPr lang="de-DE" smtClean="0"/>
              <a:t>19.09.11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3790-F536-E047-82C5-6480FEEF06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46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211F8E-5376-BF4E-94DE-40F8B66F4341}" type="datetime1">
              <a:rPr lang="de-DE" smtClean="0"/>
              <a:t>19.09.11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7CF-D7B2-CC47-9DDA-025A79F84CAE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3AD-DCBE-8346-8B57-FDDD119E2E16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5EE-5E7B-644F-A0CA-682D1299BEA6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1CC1-7FA3-1F47-BE72-F8A8586465DE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0940-7182-1E41-A97F-0CC2AC03B242}" type="datetime1">
              <a:rPr lang="de-DE" smtClean="0"/>
              <a:t>19.09.11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4742-4CC7-C94F-AB58-AB0A21E5DE13}" type="datetime1">
              <a:rPr lang="de-DE" smtClean="0"/>
              <a:t>19.09.11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1FC6-A2D9-0046-972D-61667A18665A}" type="datetime1">
              <a:rPr lang="de-DE" smtClean="0"/>
              <a:t>19.09.11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1E18-2120-924B-84A5-1B5652897F9B}" type="datetime1">
              <a:rPr lang="de-DE" smtClean="0"/>
              <a:t>19.09.11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9D90-92C7-C341-B34C-FFC3B5CD2F28}" type="datetime1">
              <a:rPr lang="de-DE" smtClean="0"/>
              <a:t>19.09.11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E020-F364-0D49-99B5-06304940C0F3}" type="datetime1">
              <a:rPr lang="de-DE" smtClean="0"/>
              <a:t>19.09.11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572881-2893-2146-BD28-EC33087759B7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CC09D5-466D-8B4C-B405-46A1D8810BF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g"/><Relationship Id="rId1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4.jpg"/><Relationship Id="rId9" Type="http://schemas.openxmlformats.org/officeDocument/2006/relationships/image" Target="../media/image5.jpg"/><Relationship Id="rId10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Unternehmens-</a:t>
            </a:r>
            <a:r>
              <a:rPr lang="de-DE" sz="3200" dirty="0" err="1" smtClean="0"/>
              <a:t>planspiel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Flugzeug-/Raketenbau</a:t>
            </a:r>
            <a:endParaRPr lang="de-DE" dirty="0"/>
          </a:p>
        </p:txBody>
      </p:sp>
      <p:pic>
        <p:nvPicPr>
          <p:cNvPr id="4" name="Bild 3" descr="694px-Star_Wars_Logo.sv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r="2182"/>
          <a:stretch/>
        </p:blipFill>
        <p:spPr>
          <a:xfrm>
            <a:off x="4531359" y="0"/>
            <a:ext cx="3728721" cy="23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Einkauf in der Makropole </a:t>
            </a:r>
            <a:r>
              <a:rPr lang="de-DE" dirty="0" err="1" smtClean="0"/>
              <a:t>Coruscant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1149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6A5C-C7CC-2C4D-82DB-674B12D84036}" type="datetime1">
              <a:rPr lang="de-DE" smtClean="0"/>
              <a:t>19.09.11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48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Jarj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37" y="2905760"/>
            <a:ext cx="1775841" cy="1348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580624"/>
            <a:ext cx="7024744" cy="1143000"/>
          </a:xfrm>
        </p:spPr>
        <p:txBody>
          <a:bodyPr/>
          <a:lstStyle/>
          <a:p>
            <a:r>
              <a:rPr lang="de-DE" dirty="0" smtClean="0"/>
              <a:t>Personal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177031"/>
              </p:ext>
            </p:extLst>
          </p:nvPr>
        </p:nvGraphicFramePr>
        <p:xfrm>
          <a:off x="1622108" y="199898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4819-B3BD-5D41-B71F-1715EDBF7D0C}" type="datetime1">
              <a:rPr lang="de-DE" smtClean="0"/>
              <a:t>19.09.11</a:t>
            </a:fld>
            <a:endParaRPr lang="de-DE"/>
          </a:p>
        </p:txBody>
      </p:sp>
      <p:pic>
        <p:nvPicPr>
          <p:cNvPr id="9" name="Bild 8" descr="41CyIBh7iSL._SL500_AA300_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0" y="2627864"/>
            <a:ext cx="1397000" cy="1397000"/>
          </a:xfrm>
          <a:prstGeom prst="rect">
            <a:avLst/>
          </a:prstGeom>
        </p:spPr>
      </p:pic>
      <p:pic>
        <p:nvPicPr>
          <p:cNvPr id="3" name="Bild 2" descr="330_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08" y="1709083"/>
            <a:ext cx="973365" cy="1390521"/>
          </a:xfrm>
          <a:prstGeom prst="rect">
            <a:avLst/>
          </a:prstGeom>
        </p:spPr>
      </p:pic>
      <p:pic>
        <p:nvPicPr>
          <p:cNvPr id="8" name="Bild 7" descr="B1_YCDSW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" y="4714240"/>
            <a:ext cx="1568675" cy="1798828"/>
          </a:xfrm>
          <a:prstGeom prst="rect">
            <a:avLst/>
          </a:prstGeom>
        </p:spPr>
      </p:pic>
      <p:pic>
        <p:nvPicPr>
          <p:cNvPr id="10" name="Bild 9" descr="WattoH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28" y="1685396"/>
            <a:ext cx="1076874" cy="1414208"/>
          </a:xfrm>
          <a:prstGeom prst="rect">
            <a:avLst/>
          </a:prstGeom>
        </p:spPr>
      </p:pic>
      <p:pic>
        <p:nvPicPr>
          <p:cNvPr id="12" name="Bild 11" descr="Chewbacca_mit_Bogenspanner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62" y="1073428"/>
            <a:ext cx="986683" cy="17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5EE-5E7B-644F-A0CA-682D1299BEA6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4</a:t>
            </a:fld>
            <a:endParaRPr lang="de-DE"/>
          </a:p>
        </p:txBody>
      </p:sp>
      <p:pic>
        <p:nvPicPr>
          <p:cNvPr id="7" name="Bild 6" descr="Chewbacca_mit_Bogenspann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6" y="353651"/>
            <a:ext cx="3430244" cy="606111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358640" y="2326640"/>
            <a:ext cx="344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bg2">
                    <a:lumMod val="50000"/>
                  </a:schemeClr>
                </a:solidFill>
              </a:rPr>
              <a:t>Motivation!</a:t>
            </a:r>
            <a:endParaRPr lang="de-DE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46478690-260x260-0-0_hasbro+star+wars+episode+i+sebulbas+pod+rac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64" y="725096"/>
            <a:ext cx="1764104" cy="17641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Produktion </a:t>
            </a:r>
            <a:br>
              <a:rPr lang="de-DE" dirty="0" smtClean="0"/>
            </a:br>
            <a:r>
              <a:rPr lang="de-DE" dirty="0" smtClean="0"/>
              <a:t>der Raumjäger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X-Wing</a:t>
            </a:r>
          </a:p>
          <a:p>
            <a:r>
              <a:rPr lang="de-DE" dirty="0" smtClean="0"/>
              <a:t>TIE Fighter</a:t>
            </a:r>
          </a:p>
          <a:p>
            <a:r>
              <a:rPr lang="hu-HU" dirty="0"/>
              <a:t>Corellian </a:t>
            </a:r>
            <a:r>
              <a:rPr lang="hu-HU" dirty="0" smtClean="0"/>
              <a:t>Corvette</a:t>
            </a:r>
          </a:p>
          <a:p>
            <a:r>
              <a:rPr lang="hu-HU" dirty="0" smtClean="0"/>
              <a:t>Pod Racer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Anfangs wird Produktionsmenge angegeben, bei weiteren Durchläufen änderbar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F2-E68D-8B4A-9601-B97B418E5932}" type="datetime1">
              <a:rPr lang="de-DE" smtClean="0"/>
              <a:t>19.09.11</a:t>
            </a:fld>
            <a:endParaRPr lang="de-DE"/>
          </a:p>
        </p:txBody>
      </p:sp>
      <p:pic>
        <p:nvPicPr>
          <p:cNvPr id="7" name="Bild 6" descr="xwin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t="6799" r="3535" b="5470"/>
          <a:stretch/>
        </p:blipFill>
        <p:spPr>
          <a:xfrm>
            <a:off x="4649096" y="1027664"/>
            <a:ext cx="2276528" cy="1461536"/>
          </a:xfrm>
          <a:prstGeom prst="rect">
            <a:avLst/>
          </a:prstGeom>
        </p:spPr>
      </p:pic>
      <p:pic>
        <p:nvPicPr>
          <p:cNvPr id="9" name="Bild 8" descr="Corvette_negvv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96" y="3184906"/>
            <a:ext cx="2054352" cy="1391412"/>
          </a:xfrm>
          <a:prstGeom prst="rect">
            <a:avLst/>
          </a:prstGeom>
        </p:spPr>
      </p:pic>
      <p:pic>
        <p:nvPicPr>
          <p:cNvPr id="8" name="Bild 7" descr="tiefigh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8" y="2323652"/>
            <a:ext cx="1914832" cy="19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Absatz kontrolliert durch die </a:t>
            </a:r>
            <a:r>
              <a:rPr lang="de-DE" dirty="0" err="1" smtClean="0"/>
              <a:t>Handelsförderation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Marketingvarianten (</a:t>
            </a:r>
            <a:r>
              <a:rPr lang="de-DE" dirty="0" err="1" smtClean="0"/>
              <a:t>Watto</a:t>
            </a:r>
            <a:r>
              <a:rPr lang="de-DE" dirty="0" smtClean="0"/>
              <a:t>, 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Binks</a:t>
            </a:r>
            <a:r>
              <a:rPr lang="de-DE" dirty="0" smtClean="0"/>
              <a:t>, </a:t>
            </a:r>
            <a:r>
              <a:rPr lang="de-DE" dirty="0" err="1" smtClean="0"/>
              <a:t>Chewbacca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Manipulation mit Hilfe der Macht unzulässig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Preis ist zuerst für alle gleich, kann später dann geändert werden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65A-64D6-F04C-B516-96A5BFDC6ECC}" type="datetime1">
              <a:rPr lang="de-DE" smtClean="0"/>
              <a:t>19.09.11</a:t>
            </a:fld>
            <a:endParaRPr lang="de-DE"/>
          </a:p>
        </p:txBody>
      </p:sp>
      <p:pic>
        <p:nvPicPr>
          <p:cNvPr id="7" name="Bild 6" descr="Dark_Maul_(body_painting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36" y="3596640"/>
            <a:ext cx="1151195" cy="1733442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5547360" y="3728720"/>
            <a:ext cx="1818640" cy="670560"/>
          </a:xfrm>
          <a:prstGeom prst="rightArrow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BÖSE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94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Verhalten auf der Handelsroute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21540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9DCF-A368-7248-83AC-77B4B4AB777F}" type="datetime1">
              <a:rPr lang="de-DE" smtClean="0"/>
              <a:t>19.09.11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1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 der 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Bilanzen werden aufgestellt</a:t>
            </a:r>
          </a:p>
          <a:p>
            <a:endParaRPr lang="de-DE" dirty="0" smtClean="0"/>
          </a:p>
          <a:p>
            <a:r>
              <a:rPr lang="de-DE" dirty="0" smtClean="0"/>
              <a:t>Wichtigste Kennzahlen werden ermittelt</a:t>
            </a:r>
          </a:p>
          <a:p>
            <a:endParaRPr lang="de-DE" dirty="0" smtClean="0"/>
          </a:p>
          <a:p>
            <a:r>
              <a:rPr lang="de-DE" dirty="0" smtClean="0"/>
              <a:t>ROI als entscheidender Wert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D57-8A94-974C-A97D-88A79EE00F98}" type="datetime1">
              <a:rPr lang="de-DE" smtClean="0"/>
              <a:t>19.09.11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Sanktionen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Verstöße gegen die Spielregeln werden mit einem Aufenthalt auf </a:t>
            </a:r>
            <a:r>
              <a:rPr lang="de-DE" dirty="0" err="1" smtClean="0"/>
              <a:t>Despayre</a:t>
            </a:r>
            <a:r>
              <a:rPr lang="de-DE" dirty="0" smtClean="0"/>
              <a:t> bestraft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5EE-5E7B-644F-A0CA-682D1299BEA6}" type="datetime1">
              <a:rPr lang="de-DE" smtClean="0"/>
              <a:t>19.09.11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Unternehmensplanspiel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09D5-466D-8B4C-B405-46A1D8810BFB}" type="slidenum">
              <a:rPr lang="de-DE" smtClean="0"/>
              <a:t>9</a:t>
            </a:fld>
            <a:endParaRPr lang="de-DE"/>
          </a:p>
        </p:txBody>
      </p:sp>
      <p:pic>
        <p:nvPicPr>
          <p:cNvPr id="7" name="Bild 6" descr="4ac762e720529,Despay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40" y="3261360"/>
            <a:ext cx="4061460" cy="27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2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180</Words>
  <Application>Microsoft Macintosh PowerPoint</Application>
  <PresentationFormat>Bildschirmpräsentation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Austin</vt:lpstr>
      <vt:lpstr>Unternehmens-planspiel</vt:lpstr>
      <vt:lpstr>Einkauf in der Makropole Coruscant</vt:lpstr>
      <vt:lpstr>Personal</vt:lpstr>
      <vt:lpstr>PowerPoint-Präsentation</vt:lpstr>
      <vt:lpstr>Produktion  der Raumjäger</vt:lpstr>
      <vt:lpstr>Absatz kontrolliert durch die Handelsförderation</vt:lpstr>
      <vt:lpstr>Verhalten auf der Handelsroute</vt:lpstr>
      <vt:lpstr>Bewertung der Teilnehmer</vt:lpstr>
      <vt:lpstr>Sanktionen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Unternehmensplanspiel</dc:title>
  <dc:creator>Julia Lakatos</dc:creator>
  <cp:lastModifiedBy>Julia Lakatos</cp:lastModifiedBy>
  <cp:revision>14</cp:revision>
  <dcterms:created xsi:type="dcterms:W3CDTF">2011-09-18T22:48:22Z</dcterms:created>
  <dcterms:modified xsi:type="dcterms:W3CDTF">2011-09-19T15:43:52Z</dcterms:modified>
</cp:coreProperties>
</file>