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28.10.11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28.10.11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67</Words>
  <Application>Microsoft Macintosh PowerPoint</Application>
  <PresentationFormat>Bildschirmpräsentation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StarGreg</vt:lpstr>
      <vt:lpstr>Star Greg</vt:lpstr>
      <vt:lpstr>Agenda</vt:lpstr>
      <vt:lpstr>Spielwelt</vt:lpstr>
      <vt:lpstr>PowerPoint-Präsentation</vt:lpstr>
      <vt:lpstr>Use Case</vt:lpstr>
      <vt:lpstr>PowerPoint-Präsentation</vt:lpstr>
      <vt:lpstr>Implementierung</vt:lpstr>
      <vt:lpstr>PowerPoint-Präsentation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9</cp:revision>
  <dcterms:created xsi:type="dcterms:W3CDTF">2011-10-28T09:45:02Z</dcterms:created>
  <dcterms:modified xsi:type="dcterms:W3CDTF">2011-10-28T10:21:52Z</dcterms:modified>
</cp:coreProperties>
</file>