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0" r:id="rId18"/>
    <p:sldId id="272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16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02249208245362"/>
          <c:y val="0.0983425913077632"/>
          <c:w val="0.637940153072564"/>
          <c:h val="0.579518310047155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60.0</c:v>
                </c:pt>
                <c:pt idx="1">
                  <c:v>66.0</c:v>
                </c:pt>
                <c:pt idx="2">
                  <c:v>72.0</c:v>
                </c:pt>
                <c:pt idx="3">
                  <c:v>66.0</c:v>
                </c:pt>
                <c:pt idx="4">
                  <c:v>78.0</c:v>
                </c:pt>
                <c:pt idx="5">
                  <c:v>78.0</c:v>
                </c:pt>
                <c:pt idx="6">
                  <c:v>84.0</c:v>
                </c:pt>
                <c:pt idx="7">
                  <c:v>84.0</c:v>
                </c:pt>
                <c:pt idx="8">
                  <c:v>96.0</c:v>
                </c:pt>
                <c:pt idx="9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30.0</c:v>
                </c:pt>
                <c:pt idx="1">
                  <c:v>30.0</c:v>
                </c:pt>
                <c:pt idx="2">
                  <c:v>27.0</c:v>
                </c:pt>
                <c:pt idx="3">
                  <c:v>27.0</c:v>
                </c:pt>
                <c:pt idx="4">
                  <c:v>36.0</c:v>
                </c:pt>
                <c:pt idx="5">
                  <c:v>36.0</c:v>
                </c:pt>
                <c:pt idx="6">
                  <c:v>48.0</c:v>
                </c:pt>
                <c:pt idx="7">
                  <c:v>48.0</c:v>
                </c:pt>
                <c:pt idx="8">
                  <c:v>39.0</c:v>
                </c:pt>
                <c:pt idx="9">
                  <c:v>39.0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  <c:pt idx="4">
                  <c:v>28.0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22.0</c:v>
                </c:pt>
                <c:pt idx="9">
                  <c:v>24.0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242840"/>
        <c:axId val="1783237800"/>
      </c:lineChart>
      <c:catAx>
        <c:axId val="1783242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783237800"/>
        <c:crosses val="autoZero"/>
        <c:auto val="1"/>
        <c:lblAlgn val="ctr"/>
        <c:lblOffset val="100"/>
        <c:noMultiLvlLbl val="0"/>
      </c:catAx>
      <c:valAx>
        <c:axId val="1783237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3242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Produktion der Raumschiffe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90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90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90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5DD43-9428-7F41-B73D-EC2DB59DD4BA}">
      <dsp:nvSpPr>
        <dsp:cNvPr id="0" name=""/>
        <dsp:cNvSpPr/>
      </dsp:nvSpPr>
      <dsp:spPr>
        <a:xfrm>
          <a:off x="5879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Unternehmen einrichten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3896" y="1545820"/>
        <a:ext cx="1042660" cy="579126"/>
      </dsp:txXfrm>
    </dsp:sp>
    <dsp:sp modelId="{7A0C3CCD-92B0-7F46-99CB-E288AF3BB621}">
      <dsp:nvSpPr>
        <dsp:cNvPr id="0" name=""/>
        <dsp:cNvSpPr/>
      </dsp:nvSpPr>
      <dsp:spPr>
        <a:xfrm>
          <a:off x="1101704" y="1778129"/>
          <a:ext cx="144000" cy="114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1101704" y="1801031"/>
        <a:ext cx="109648" cy="68704"/>
      </dsp:txXfrm>
    </dsp:sp>
    <dsp:sp modelId="{6B4FAB92-B09E-D84C-8D61-5D5788845DDE}">
      <dsp:nvSpPr>
        <dsp:cNvPr id="0" name=""/>
        <dsp:cNvSpPr/>
      </dsp:nvSpPr>
      <dsp:spPr>
        <a:xfrm>
          <a:off x="1257643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Finanzen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1275660" y="1545820"/>
        <a:ext cx="1042660" cy="579126"/>
      </dsp:txXfrm>
    </dsp:sp>
    <dsp:sp modelId="{9D5F9421-7680-D644-9D45-AF8251FC1D83}">
      <dsp:nvSpPr>
        <dsp:cNvPr id="0" name=""/>
        <dsp:cNvSpPr/>
      </dsp:nvSpPr>
      <dsp:spPr>
        <a:xfrm>
          <a:off x="2353467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2658"/>
            <a:satOff val="-6135"/>
            <a:lumOff val="8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2353467" y="1803192"/>
        <a:ext cx="111809" cy="64381"/>
      </dsp:txXfrm>
    </dsp:sp>
    <dsp:sp modelId="{6D5F24C4-C754-0346-9A17-9000437579E8}">
      <dsp:nvSpPr>
        <dsp:cNvPr id="0" name=""/>
        <dsp:cNvSpPr/>
      </dsp:nvSpPr>
      <dsp:spPr>
        <a:xfrm>
          <a:off x="2509406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Einkauf von Bauteilen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2527423" y="1545820"/>
        <a:ext cx="1042660" cy="579126"/>
      </dsp:txXfrm>
    </dsp:sp>
    <dsp:sp modelId="{2CDEA237-215F-6048-A36D-CA48F653B9F0}">
      <dsp:nvSpPr>
        <dsp:cNvPr id="0" name=""/>
        <dsp:cNvSpPr/>
      </dsp:nvSpPr>
      <dsp:spPr>
        <a:xfrm>
          <a:off x="3605231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5316"/>
            <a:satOff val="-12270"/>
            <a:lumOff val="16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3605231" y="1803192"/>
        <a:ext cx="111809" cy="64381"/>
      </dsp:txXfrm>
    </dsp:sp>
    <dsp:sp modelId="{EF9A7DCF-E5B0-2C49-805A-AC2B4B728B76}">
      <dsp:nvSpPr>
        <dsp:cNvPr id="0" name=""/>
        <dsp:cNvSpPr/>
      </dsp:nvSpPr>
      <dsp:spPr>
        <a:xfrm>
          <a:off x="3761170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Personal verwalten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3779187" y="1545820"/>
        <a:ext cx="1042660" cy="579126"/>
      </dsp:txXfrm>
    </dsp:sp>
    <dsp:sp modelId="{3A5AC82B-7463-1047-85AB-EC94B837835A}">
      <dsp:nvSpPr>
        <dsp:cNvPr id="0" name=""/>
        <dsp:cNvSpPr/>
      </dsp:nvSpPr>
      <dsp:spPr>
        <a:xfrm>
          <a:off x="4856995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47974"/>
            <a:satOff val="-18406"/>
            <a:lumOff val="24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4856995" y="1803192"/>
        <a:ext cx="111809" cy="64381"/>
      </dsp:txXfrm>
    </dsp:sp>
    <dsp:sp modelId="{E9040923-0347-3940-94B6-75FF8AF184B0}">
      <dsp:nvSpPr>
        <dsp:cNvPr id="0" name=""/>
        <dsp:cNvSpPr/>
      </dsp:nvSpPr>
      <dsp:spPr>
        <a:xfrm>
          <a:off x="5012934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Produktion der Raumschiffe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5030951" y="1545820"/>
        <a:ext cx="1042660" cy="579126"/>
      </dsp:txXfrm>
    </dsp:sp>
    <dsp:sp modelId="{B81F8AF9-FF83-714C-9CEE-E2E108C4A052}">
      <dsp:nvSpPr>
        <dsp:cNvPr id="0" name=""/>
        <dsp:cNvSpPr/>
      </dsp:nvSpPr>
      <dsp:spPr>
        <a:xfrm>
          <a:off x="6108759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0632"/>
            <a:satOff val="-24541"/>
            <a:lumOff val="32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6108759" y="1803192"/>
        <a:ext cx="111809" cy="64381"/>
      </dsp:txXfrm>
    </dsp:sp>
    <dsp:sp modelId="{8B2FAF1A-C258-A84D-B1E1-138BBC85B83B}">
      <dsp:nvSpPr>
        <dsp:cNvPr id="0" name=""/>
        <dsp:cNvSpPr/>
      </dsp:nvSpPr>
      <dsp:spPr>
        <a:xfrm>
          <a:off x="6264697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Verkaufspreis angeben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6282714" y="1545820"/>
        <a:ext cx="1042660" cy="579126"/>
      </dsp:txXfrm>
    </dsp:sp>
    <dsp:sp modelId="{337DA1A1-C713-7A4B-9877-A8F9D2567B3E}">
      <dsp:nvSpPr>
        <dsp:cNvPr id="0" name=""/>
        <dsp:cNvSpPr/>
      </dsp:nvSpPr>
      <dsp:spPr>
        <a:xfrm>
          <a:off x="7360522" y="1781731"/>
          <a:ext cx="144000" cy="1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13290"/>
            <a:satOff val="-30676"/>
            <a:lumOff val="4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b="1" kern="1200">
            <a:solidFill>
              <a:srgbClr val="000000"/>
            </a:solidFill>
          </a:endParaRPr>
        </a:p>
      </dsp:txBody>
      <dsp:txXfrm>
        <a:off x="7360522" y="1803192"/>
        <a:ext cx="111809" cy="64381"/>
      </dsp:txXfrm>
    </dsp:sp>
    <dsp:sp modelId="{E9DC2F37-07D7-4447-BB56-EA2233686C2B}">
      <dsp:nvSpPr>
        <dsp:cNvPr id="0" name=""/>
        <dsp:cNvSpPr/>
      </dsp:nvSpPr>
      <dsp:spPr>
        <a:xfrm>
          <a:off x="7516461" y="1527803"/>
          <a:ext cx="1078694" cy="61516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 smtClean="0">
              <a:solidFill>
                <a:srgbClr val="000000"/>
              </a:solidFill>
            </a:rPr>
            <a:t>End-bewertung einsehen</a:t>
          </a:r>
          <a:endParaRPr lang="de-DE" sz="1100" b="1" kern="1200" dirty="0">
            <a:solidFill>
              <a:srgbClr val="000000"/>
            </a:solidFill>
          </a:endParaRPr>
        </a:p>
      </dsp:txBody>
      <dsp:txXfrm>
        <a:off x="7534478" y="1545820"/>
        <a:ext cx="1042660" cy="57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06.11.11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06.11.11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3.xml"/><Relationship Id="rId12" Type="http://schemas.openxmlformats.org/officeDocument/2006/relationships/diagramLayout" Target="../diagrams/layout3.xml"/><Relationship Id="rId13" Type="http://schemas.openxmlformats.org/officeDocument/2006/relationships/diagramQuickStyle" Target="../diagrams/quickStyle3.xml"/><Relationship Id="rId14" Type="http://schemas.openxmlformats.org/officeDocument/2006/relationships/diagramColors" Target="../diagrams/colors3.xml"/><Relationship Id="rId15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0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9" name="Bild 8" descr="Screeny Shot 06.11.2011 21.0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40" y="2038256"/>
            <a:ext cx="6479521" cy="46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48037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195294" y="2174240"/>
            <a:ext cx="1084132" cy="223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4"/>
          <a:stretch/>
        </p:blipFill>
        <p:spPr>
          <a:xfrm>
            <a:off x="196500" y="2174240"/>
            <a:ext cx="8700364" cy="4514189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67980" y="2164763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Unternehmen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SpielRunde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60683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RaumschiffTyp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113813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BauteilTyp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182571" y="556083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PersonalTyp</a:t>
            </a:r>
            <a:endParaRPr lang="en-US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06833" y="2553123"/>
            <a:ext cx="1706980" cy="369332"/>
            <a:chOff x="5406833" y="2553123"/>
            <a:chExt cx="1706980" cy="369332"/>
          </a:xfrm>
        </p:grpSpPr>
        <p:cxnSp>
          <p:nvCxnSpPr>
            <p:cNvPr id="16" name="Gerade Verbindung mit Pfeil 15"/>
            <p:cNvCxnSpPr>
              <a:stCxn id="7" idx="3"/>
              <a:endCxn id="10" idx="1"/>
            </p:cNvCxnSpPr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369332"/>
            <a:chOff x="5406833" y="2553123"/>
            <a:chExt cx="1706980" cy="369332"/>
          </a:xfrm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Abteilung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 rot="16200000" flipH="1">
            <a:off x="698294" y="3387159"/>
            <a:ext cx="768554" cy="452816"/>
            <a:chOff x="5406833" y="2553123"/>
            <a:chExt cx="1706980" cy="369332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 rot="16200000" flipH="1">
            <a:off x="4122556" y="3387159"/>
            <a:ext cx="768554" cy="452816"/>
            <a:chOff x="5406833" y="2553123"/>
            <a:chExt cx="1706980" cy="36933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</a:t>
            </a:r>
            <a:endParaRPr lang="en-US" dirty="0"/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36" y="3405845"/>
            <a:ext cx="768554" cy="452816"/>
            <a:chOff x="5406833" y="2553123"/>
            <a:chExt cx="1706980" cy="369332"/>
          </a:xfrm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0" y="2553123"/>
              <a:ext cx="27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*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842988"/>
            <a:chOff x="8060736" y="4717844"/>
            <a:chExt cx="228600" cy="842988"/>
          </a:xfrm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36" y="4922343"/>
              <a:ext cx="0" cy="6384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1982571" y="4475975"/>
            <a:ext cx="5130665" cy="1084857"/>
            <a:chOff x="1982571" y="4475975"/>
            <a:chExt cx="5130665" cy="1084857"/>
          </a:xfrm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1982571" y="4616647"/>
              <a:ext cx="4929626" cy="944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5406833" y="4655654"/>
            <a:ext cx="2076341" cy="1173646"/>
            <a:chOff x="5406833" y="4655654"/>
            <a:chExt cx="2076341" cy="1173646"/>
          </a:xfrm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5406833" y="4840131"/>
              <a:ext cx="1899728" cy="989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noFill/>
            <a:ln w="19050">
              <a:solidFill>
                <a:schemeClr val="accent1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410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000365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762202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235</Words>
  <Application>Microsoft Macintosh PowerPoint</Application>
  <PresentationFormat>Bildschirmpräsentation (4:3)</PresentationFormat>
  <Paragraphs>133</Paragraphs>
  <Slides>19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Fachkonzept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Julia Lakatos</cp:lastModifiedBy>
  <cp:revision>23</cp:revision>
  <dcterms:created xsi:type="dcterms:W3CDTF">2011-10-28T09:45:02Z</dcterms:created>
  <dcterms:modified xsi:type="dcterms:W3CDTF">2011-11-06T21:07:04Z</dcterms:modified>
</cp:coreProperties>
</file>