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7" r:id="rId5"/>
    <p:sldId id="273" r:id="rId6"/>
    <p:sldId id="271" r:id="rId7"/>
    <p:sldId id="268" r:id="rId8"/>
    <p:sldId id="265" r:id="rId9"/>
    <p:sldId id="272" r:id="rId10"/>
    <p:sldId id="266" r:id="rId11"/>
    <p:sldId id="270" r:id="rId12"/>
    <p:sldId id="259" r:id="rId13"/>
    <p:sldId id="263" r:id="rId14"/>
    <p:sldId id="260" r:id="rId15"/>
    <p:sldId id="26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80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76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3"/>
  <c:chart>
    <c:plotArea>
      <c:layout>
        <c:manualLayout>
          <c:layoutTarget val="inner"/>
          <c:xMode val="edge"/>
          <c:yMode val="edge"/>
          <c:x val="6.0224920824536191E-2"/>
          <c:y val="9.8342591307763225E-2"/>
          <c:w val="0.63794015307256446"/>
          <c:h val="0.57951831004715459"/>
        </c:manualLayout>
      </c:layout>
      <c:lineChart>
        <c:grouping val="standard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</c:ser>
        <c:marker val="1"/>
        <c:axId val="121641216"/>
        <c:axId val="121651200"/>
      </c:lineChart>
      <c:catAx>
        <c:axId val="121641216"/>
        <c:scaling>
          <c:orientation val="minMax"/>
        </c:scaling>
        <c:delete val="1"/>
        <c:axPos val="b"/>
        <c:tickLblPos val="nextTo"/>
        <c:crossAx val="121651200"/>
        <c:crosses val="autoZero"/>
        <c:auto val="1"/>
        <c:lblAlgn val="ctr"/>
        <c:lblOffset val="100"/>
      </c:catAx>
      <c:valAx>
        <c:axId val="121651200"/>
        <c:scaling>
          <c:orientation val="minMax"/>
        </c:scaling>
        <c:axPos val="l"/>
        <c:majorGridlines/>
        <c:numFmt formatCode="General" sourceLinked="1"/>
        <c:tickLblPos val="nextTo"/>
        <c:crossAx val="12164121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3"/>
  <c:chart>
    <c:plotArea>
      <c:layout>
        <c:manualLayout>
          <c:layoutTarget val="inner"/>
          <c:xMode val="edge"/>
          <c:yMode val="edge"/>
          <c:x val="6.0224920824536218E-2"/>
          <c:y val="9.8342591307763225E-2"/>
          <c:w val="0.6379401530725648"/>
          <c:h val="0.57951831004715459"/>
        </c:manualLayout>
      </c:layout>
      <c:lineChart>
        <c:grouping val="standard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</c:ser>
        <c:marker val="1"/>
        <c:axId val="122938496"/>
        <c:axId val="122989568"/>
      </c:lineChart>
      <c:catAx>
        <c:axId val="122938496"/>
        <c:scaling>
          <c:orientation val="minMax"/>
        </c:scaling>
        <c:delete val="1"/>
        <c:axPos val="b"/>
        <c:tickLblPos val="nextTo"/>
        <c:crossAx val="122989568"/>
        <c:crosses val="autoZero"/>
        <c:auto val="1"/>
        <c:lblAlgn val="ctr"/>
        <c:lblOffset val="100"/>
      </c:catAx>
      <c:valAx>
        <c:axId val="122989568"/>
        <c:scaling>
          <c:orientation val="minMax"/>
        </c:scaling>
        <c:axPos val="l"/>
        <c:majorGridlines/>
        <c:numFmt formatCode="General" sourceLinked="1"/>
        <c:tickLblPos val="nextTo"/>
        <c:crossAx val="1229384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9E6F220F-6630-47E3-8817-555C5CAF6006}" type="presOf" srcId="{4B786275-CF06-4CCF-84B4-63A41504A67F}" destId="{0E218A77-85BC-4AED-9D08-C539C0523879}" srcOrd="0" destOrd="0" presId="urn:microsoft.com/office/officeart/2005/8/layout/hierarchy2"/>
    <dgm:cxn modelId="{F4F30CB9-C3B0-4919-BAFE-456170947E5E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92CBE5B7-C525-4679-BE62-6658E3BD226C}" type="presOf" srcId="{3C0B111B-39C8-4D37-A58C-9048B18316B9}" destId="{E57C4955-2536-48BA-B1FD-F94ED0D73CFC}" srcOrd="1" destOrd="0" presId="urn:microsoft.com/office/officeart/2005/8/layout/hierarchy2"/>
    <dgm:cxn modelId="{0A2D18F3-352B-4B5B-BE66-9D63CF190946}" type="presOf" srcId="{C8C320D0-D646-4061-99F7-1EEA0D9F745E}" destId="{A8B7D96C-1BA3-4687-BBA3-DEE34480BE68}" srcOrd="0" destOrd="0" presId="urn:microsoft.com/office/officeart/2005/8/layout/hierarchy2"/>
    <dgm:cxn modelId="{8D29B39A-3A2F-439C-8952-1BDF5C00DC12}" type="presOf" srcId="{3C0B111B-39C8-4D37-A58C-9048B18316B9}" destId="{62E927D6-E600-4C6D-BE37-7B45124BB4ED}" srcOrd="0" destOrd="0" presId="urn:microsoft.com/office/officeart/2005/8/layout/hierarchy2"/>
    <dgm:cxn modelId="{C1C90520-994C-473D-93BF-A4B229FC8825}" type="presOf" srcId="{63BE575C-5564-4F38-8FD3-D78171167FC5}" destId="{42789500-200B-4A9C-B281-51E287C10F8B}" srcOrd="1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7FA94559-C333-4922-89FF-D07BE5E2D75D}" type="presOf" srcId="{CDF9332D-4C5D-43D7-B07D-A917774389D0}" destId="{0046321B-3DBD-4C9C-BC7A-D0DCB911EF74}" srcOrd="0" destOrd="0" presId="urn:microsoft.com/office/officeart/2005/8/layout/hierarchy2"/>
    <dgm:cxn modelId="{BC959850-F51F-4A3B-8004-87CE92E4726F}" type="presOf" srcId="{2D72AF26-92E3-46DA-8BF9-63C7B73A572D}" destId="{DAF0A3FD-2E1F-4FD2-AC26-538C16B2C60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ECBC5FD1-2E7D-4E9C-B579-7E1CFADA69C6}" type="presOf" srcId="{63BE575C-5564-4F38-8FD3-D78171167FC5}" destId="{713FE4F6-C40D-40C9-BF1F-5D3AFD86EE45}" srcOrd="0" destOrd="0" presId="urn:microsoft.com/office/officeart/2005/8/layout/hierarchy2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36503D75-D669-4203-A30A-9747567DAF78}" type="presOf" srcId="{C8C320D0-D646-4061-99F7-1EEA0D9F745E}" destId="{76BB8620-9193-49B8-AE20-831F6998328F}" srcOrd="1" destOrd="0" presId="urn:microsoft.com/office/officeart/2005/8/layout/hierarchy2"/>
    <dgm:cxn modelId="{F35A0444-AC66-49AF-B46E-F7BD39F7AF3E}" type="presOf" srcId="{679BAF53-DF0A-4909-905E-B99464171DDE}" destId="{C75D0122-D169-4A5D-BACD-EA64BBC3CCAE}" srcOrd="0" destOrd="0" presId="urn:microsoft.com/office/officeart/2005/8/layout/hierarchy2"/>
    <dgm:cxn modelId="{3B12D705-4F42-490F-ADC0-E99E85D33DE4}" type="presParOf" srcId="{D8FEF294-2E69-428F-B35A-C20BC0CF039A}" destId="{DA4CCC87-F361-42A4-BC42-83D044CFC97F}" srcOrd="0" destOrd="0" presId="urn:microsoft.com/office/officeart/2005/8/layout/hierarchy2"/>
    <dgm:cxn modelId="{B1C48902-3C1E-4BB0-A0FA-9F7E5C3DD5D8}" type="presParOf" srcId="{DA4CCC87-F361-42A4-BC42-83D044CFC97F}" destId="{C75D0122-D169-4A5D-BACD-EA64BBC3CCAE}" srcOrd="0" destOrd="0" presId="urn:microsoft.com/office/officeart/2005/8/layout/hierarchy2"/>
    <dgm:cxn modelId="{A8BB4600-DE4E-480B-BFBF-331CEFBBDB1C}" type="presParOf" srcId="{DA4CCC87-F361-42A4-BC42-83D044CFC97F}" destId="{F09C38B2-C737-4F83-B165-DF49DB651A56}" srcOrd="1" destOrd="0" presId="urn:microsoft.com/office/officeart/2005/8/layout/hierarchy2"/>
    <dgm:cxn modelId="{EF721F04-C0A8-431E-82FE-5EEC6B9B35A3}" type="presParOf" srcId="{F09C38B2-C737-4F83-B165-DF49DB651A56}" destId="{A8B7D96C-1BA3-4687-BBA3-DEE34480BE68}" srcOrd="0" destOrd="0" presId="urn:microsoft.com/office/officeart/2005/8/layout/hierarchy2"/>
    <dgm:cxn modelId="{A4A9011B-D9DC-4E91-AA55-F0A1E5305F4B}" type="presParOf" srcId="{A8B7D96C-1BA3-4687-BBA3-DEE34480BE68}" destId="{76BB8620-9193-49B8-AE20-831F6998328F}" srcOrd="0" destOrd="0" presId="urn:microsoft.com/office/officeart/2005/8/layout/hierarchy2"/>
    <dgm:cxn modelId="{7994717C-FDD9-4CA8-B1FC-20F961788188}" type="presParOf" srcId="{F09C38B2-C737-4F83-B165-DF49DB651A56}" destId="{24BC0BF3-0E7B-4399-AAD9-0CFCA0AC1117}" srcOrd="1" destOrd="0" presId="urn:microsoft.com/office/officeart/2005/8/layout/hierarchy2"/>
    <dgm:cxn modelId="{8772FF11-6528-43BF-8B97-6E6F590A96D0}" type="presParOf" srcId="{24BC0BF3-0E7B-4399-AAD9-0CFCA0AC1117}" destId="{0E218A77-85BC-4AED-9D08-C539C0523879}" srcOrd="0" destOrd="0" presId="urn:microsoft.com/office/officeart/2005/8/layout/hierarchy2"/>
    <dgm:cxn modelId="{7B543020-817B-4E60-8458-639D9FE3AB8C}" type="presParOf" srcId="{24BC0BF3-0E7B-4399-AAD9-0CFCA0AC1117}" destId="{435B20C2-19C3-45A8-A905-F4D53649EE4F}" srcOrd="1" destOrd="0" presId="urn:microsoft.com/office/officeart/2005/8/layout/hierarchy2"/>
    <dgm:cxn modelId="{FEF2994F-62CF-4445-9EC2-CAA0319ADF87}" type="presParOf" srcId="{F09C38B2-C737-4F83-B165-DF49DB651A56}" destId="{62E927D6-E600-4C6D-BE37-7B45124BB4ED}" srcOrd="2" destOrd="0" presId="urn:microsoft.com/office/officeart/2005/8/layout/hierarchy2"/>
    <dgm:cxn modelId="{E8DCA9EE-9982-45C7-9F29-BD07F83107A3}" type="presParOf" srcId="{62E927D6-E600-4C6D-BE37-7B45124BB4ED}" destId="{E57C4955-2536-48BA-B1FD-F94ED0D73CFC}" srcOrd="0" destOrd="0" presId="urn:microsoft.com/office/officeart/2005/8/layout/hierarchy2"/>
    <dgm:cxn modelId="{E05C25C9-83FE-4F00-9658-26D8567CF61D}" type="presParOf" srcId="{F09C38B2-C737-4F83-B165-DF49DB651A56}" destId="{F77F096D-9523-43B2-922E-D77F7C172299}" srcOrd="3" destOrd="0" presId="urn:microsoft.com/office/officeart/2005/8/layout/hierarchy2"/>
    <dgm:cxn modelId="{E583CCDD-0AF7-408F-BE7F-96F7EAB7B167}" type="presParOf" srcId="{F77F096D-9523-43B2-922E-D77F7C172299}" destId="{0046321B-3DBD-4C9C-BC7A-D0DCB911EF74}" srcOrd="0" destOrd="0" presId="urn:microsoft.com/office/officeart/2005/8/layout/hierarchy2"/>
    <dgm:cxn modelId="{341C874C-353F-4D0B-9617-0435B24D6076}" type="presParOf" srcId="{F77F096D-9523-43B2-922E-D77F7C172299}" destId="{C1D7FFF0-D999-458D-AC75-B1BE565AA316}" srcOrd="1" destOrd="0" presId="urn:microsoft.com/office/officeart/2005/8/layout/hierarchy2"/>
    <dgm:cxn modelId="{42B2572D-0113-4AE6-8BCA-D93C2CE1717A}" type="presParOf" srcId="{F09C38B2-C737-4F83-B165-DF49DB651A56}" destId="{713FE4F6-C40D-40C9-BF1F-5D3AFD86EE45}" srcOrd="4" destOrd="0" presId="urn:microsoft.com/office/officeart/2005/8/layout/hierarchy2"/>
    <dgm:cxn modelId="{34E2E72B-0E9E-438A-98E1-65234559D47B}" type="presParOf" srcId="{713FE4F6-C40D-40C9-BF1F-5D3AFD86EE45}" destId="{42789500-200B-4A9C-B281-51E287C10F8B}" srcOrd="0" destOrd="0" presId="urn:microsoft.com/office/officeart/2005/8/layout/hierarchy2"/>
    <dgm:cxn modelId="{26E15AB5-10B8-4E65-B382-1E5F746CCF68}" type="presParOf" srcId="{F09C38B2-C737-4F83-B165-DF49DB651A56}" destId="{0D5D8526-E0D7-4314-836A-8FE79631C9B6}" srcOrd="5" destOrd="0" presId="urn:microsoft.com/office/officeart/2005/8/layout/hierarchy2"/>
    <dgm:cxn modelId="{AF463315-BAD2-47D3-A9DF-F14B9790D226}" type="presParOf" srcId="{0D5D8526-E0D7-4314-836A-8FE79631C9B6}" destId="{DAF0A3FD-2E1F-4FD2-AC26-538C16B2C609}" srcOrd="0" destOrd="0" presId="urn:microsoft.com/office/officeart/2005/8/layout/hierarchy2"/>
    <dgm:cxn modelId="{0BA2D18F-5697-40AC-A145-B2796AE848E9}" type="presParOf" srcId="{0D5D8526-E0D7-4314-836A-8FE79631C9B6}" destId="{DA23B724-81A3-4E5F-BC75-0B6D12767C26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C34EE1-D091-4107-A145-507BE8D59EB1}" type="presOf" srcId="{0E58C154-A63F-44CA-9C20-E705692E9268}" destId="{BB4A4449-0391-4253-8310-E002CCDFC38A}" srcOrd="0" destOrd="0" presId="urn:microsoft.com/office/officeart/2005/8/layout/hProcess7"/>
    <dgm:cxn modelId="{1ACA82BB-47B2-4A7D-8B42-A64BC04FE940}" type="presOf" srcId="{CEF114CA-85D2-4C1D-9BBA-7C1B921C5266}" destId="{077E1FEA-BF70-4712-8614-E1B177C25C67}" srcOrd="0" destOrd="0" presId="urn:microsoft.com/office/officeart/2005/8/layout/hProcess7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349AED3D-C3F4-4954-893F-A6047ED2C310}" type="presOf" srcId="{24FD4D18-7986-4364-9B8B-7E5599E4672C}" destId="{1660E569-70DF-41C4-BD21-24D457A1EB97}" srcOrd="1" destOrd="0" presId="urn:microsoft.com/office/officeart/2005/8/layout/hProcess7"/>
    <dgm:cxn modelId="{FD97CE63-A0FD-4951-9B69-9C685D62685D}" type="presOf" srcId="{5FD0EDD7-8401-4A32-B212-DA25C9F93348}" destId="{8A5591B4-1888-4A2F-8CFF-FF31D4148698}" srcOrd="0" destOrd="0" presId="urn:microsoft.com/office/officeart/2005/8/layout/hProcess7"/>
    <dgm:cxn modelId="{4510024E-3672-4BC8-8FE7-19700C19995E}" type="presOf" srcId="{24FD4D18-7986-4364-9B8B-7E5599E4672C}" destId="{27C4E44A-4A29-46F0-A0A8-71D6BA3C05A4}" srcOrd="0" destOrd="0" presId="urn:microsoft.com/office/officeart/2005/8/layout/hProcess7"/>
    <dgm:cxn modelId="{5CBCEB9B-1496-429D-A7B7-71107178FF19}" type="presOf" srcId="{C74C4B7A-0B90-43BA-9C51-33EFC7DA8114}" destId="{953E36B8-78FB-40F3-8CC3-0DA6F1E56E82}" srcOrd="0" destOrd="0" presId="urn:microsoft.com/office/officeart/2005/8/layout/hProcess7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F1FC6F55-E0FD-41CF-B620-6F66F8FF3F92}" type="presOf" srcId="{91991EB3-1B51-47EF-8468-67082B2187FC}" destId="{9E2BF228-4FF6-45EE-824C-11F4F0469B35}" srcOrd="0" destOrd="0" presId="urn:microsoft.com/office/officeart/2005/8/layout/hProcess7"/>
    <dgm:cxn modelId="{EAE55004-5389-404A-A302-D57F74D176B7}" type="presOf" srcId="{51C55DE0-C959-483A-BA1C-A88A6ECD2B86}" destId="{375DE524-AACA-46C4-9B5E-E95F09206637}" srcOrd="0" destOrd="0" presId="urn:microsoft.com/office/officeart/2005/8/layout/hProcess7"/>
    <dgm:cxn modelId="{AC47A671-8FC6-426B-8086-8E160EF7C2BA}" type="presOf" srcId="{2278775B-E42A-45BE-8D9D-9FA973ED94E6}" destId="{8591A322-27DB-4BFA-8F61-D07230230541}" srcOrd="0" destOrd="0" presId="urn:microsoft.com/office/officeart/2005/8/layout/hProcess7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C0941AD3-8261-4A77-BB7F-736144FA0242}" type="presOf" srcId="{91991EB3-1B51-47EF-8468-67082B2187FC}" destId="{BA3F6E6D-BBDB-4905-8ADB-07815939E197}" srcOrd="1" destOrd="0" presId="urn:microsoft.com/office/officeart/2005/8/layout/hProcess7"/>
    <dgm:cxn modelId="{64CFB686-38F6-427B-A020-821FFAC6D63E}" type="presOf" srcId="{CEF114CA-85D2-4C1D-9BBA-7C1B921C5266}" destId="{66FF8856-294B-4108-9A45-2D40E5823AB8}" srcOrd="1" destOrd="0" presId="urn:microsoft.com/office/officeart/2005/8/layout/hProcess7"/>
    <dgm:cxn modelId="{70A74B9E-6D7C-4F91-A0C1-BEB10A678FEA}" type="presOf" srcId="{4AF1FF3B-CE5B-4614-950F-3632279DB15D}" destId="{3167E5B4-C7F3-4780-8B70-D9EBD09DCF75}" srcOrd="0" destOrd="0" presId="urn:microsoft.com/office/officeart/2005/8/layout/hProcess7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1E1AED20-8BE2-45D3-80BC-B839B9FE94BA}" type="presOf" srcId="{5FD0EDD7-8401-4A32-B212-DA25C9F93348}" destId="{62A5E28B-6F29-4A2C-8A95-F472BCE80175}" srcOrd="1" destOrd="0" presId="urn:microsoft.com/office/officeart/2005/8/layout/hProcess7"/>
    <dgm:cxn modelId="{E062676B-A306-4436-9B2A-56651ED7C2E2}" type="presParOf" srcId="{3167E5B4-C7F3-4780-8B70-D9EBD09DCF75}" destId="{466D4958-F371-4DEC-BB2D-5AD5AC63F903}" srcOrd="0" destOrd="0" presId="urn:microsoft.com/office/officeart/2005/8/layout/hProcess7"/>
    <dgm:cxn modelId="{1D74FF7E-2DD8-4481-973A-EB7681A5F94D}" type="presParOf" srcId="{466D4958-F371-4DEC-BB2D-5AD5AC63F903}" destId="{9E2BF228-4FF6-45EE-824C-11F4F0469B35}" srcOrd="0" destOrd="0" presId="urn:microsoft.com/office/officeart/2005/8/layout/hProcess7"/>
    <dgm:cxn modelId="{00504CF4-2441-4FE6-A5D3-E15E03D5839E}" type="presParOf" srcId="{466D4958-F371-4DEC-BB2D-5AD5AC63F903}" destId="{BA3F6E6D-BBDB-4905-8ADB-07815939E197}" srcOrd="1" destOrd="0" presId="urn:microsoft.com/office/officeart/2005/8/layout/hProcess7"/>
    <dgm:cxn modelId="{DF3859AB-FF7D-4BDE-967C-C12B68A0BFAE}" type="presParOf" srcId="{466D4958-F371-4DEC-BB2D-5AD5AC63F903}" destId="{BB4A4449-0391-4253-8310-E002CCDFC38A}" srcOrd="2" destOrd="0" presId="urn:microsoft.com/office/officeart/2005/8/layout/hProcess7"/>
    <dgm:cxn modelId="{CDE4DBB8-B1B2-4F8C-8CF1-47082020BA07}" type="presParOf" srcId="{3167E5B4-C7F3-4780-8B70-D9EBD09DCF75}" destId="{AADD0205-3D09-4EFC-9DA7-27862F74DFDD}" srcOrd="1" destOrd="0" presId="urn:microsoft.com/office/officeart/2005/8/layout/hProcess7"/>
    <dgm:cxn modelId="{5646A9AD-A47C-44AF-8A43-ACC667AEAEE5}" type="presParOf" srcId="{3167E5B4-C7F3-4780-8B70-D9EBD09DCF75}" destId="{48504ED5-9C7F-4844-B720-F121CEE08EE1}" srcOrd="2" destOrd="0" presId="urn:microsoft.com/office/officeart/2005/8/layout/hProcess7"/>
    <dgm:cxn modelId="{8B1BC74F-8595-4A28-A64F-D519DB5A2163}" type="presParOf" srcId="{48504ED5-9C7F-4844-B720-F121CEE08EE1}" destId="{F28698B6-4B4F-4728-AD4C-87161AE1918E}" srcOrd="0" destOrd="0" presId="urn:microsoft.com/office/officeart/2005/8/layout/hProcess7"/>
    <dgm:cxn modelId="{CB486A6D-0061-4C6A-8717-4F0D1DCFAF30}" type="presParOf" srcId="{48504ED5-9C7F-4844-B720-F121CEE08EE1}" destId="{C23B7BE5-DC16-46E8-91F5-FED2944D717E}" srcOrd="1" destOrd="0" presId="urn:microsoft.com/office/officeart/2005/8/layout/hProcess7"/>
    <dgm:cxn modelId="{E41CA191-7ADB-4B34-956D-E40AEECE4950}" type="presParOf" srcId="{48504ED5-9C7F-4844-B720-F121CEE08EE1}" destId="{AA2FD2C9-A45E-4D0C-B1AB-45C362B8AAA6}" srcOrd="2" destOrd="0" presId="urn:microsoft.com/office/officeart/2005/8/layout/hProcess7"/>
    <dgm:cxn modelId="{77C56124-2B27-4A24-9C38-7FE9858EBE5F}" type="presParOf" srcId="{3167E5B4-C7F3-4780-8B70-D9EBD09DCF75}" destId="{4C8090D7-4234-4F4C-B8E3-4932DC2D5A3E}" srcOrd="3" destOrd="0" presId="urn:microsoft.com/office/officeart/2005/8/layout/hProcess7"/>
    <dgm:cxn modelId="{346C1420-FB3A-4608-9103-E3BBE8D3E44E}" type="presParOf" srcId="{3167E5B4-C7F3-4780-8B70-D9EBD09DCF75}" destId="{B12674CD-A0F0-434C-8991-FDDE242E83D5}" srcOrd="4" destOrd="0" presId="urn:microsoft.com/office/officeart/2005/8/layout/hProcess7"/>
    <dgm:cxn modelId="{DC206F0F-60D3-4337-BE9A-E145A338DDAD}" type="presParOf" srcId="{B12674CD-A0F0-434C-8991-FDDE242E83D5}" destId="{27C4E44A-4A29-46F0-A0A8-71D6BA3C05A4}" srcOrd="0" destOrd="0" presId="urn:microsoft.com/office/officeart/2005/8/layout/hProcess7"/>
    <dgm:cxn modelId="{0ADB1F31-F6A8-49A0-825D-936AF84DD291}" type="presParOf" srcId="{B12674CD-A0F0-434C-8991-FDDE242E83D5}" destId="{1660E569-70DF-41C4-BD21-24D457A1EB97}" srcOrd="1" destOrd="0" presId="urn:microsoft.com/office/officeart/2005/8/layout/hProcess7"/>
    <dgm:cxn modelId="{F74E93B7-FD50-4FB6-A742-F9BE08E3AB34}" type="presParOf" srcId="{B12674CD-A0F0-434C-8991-FDDE242E83D5}" destId="{8591A322-27DB-4BFA-8F61-D07230230541}" srcOrd="2" destOrd="0" presId="urn:microsoft.com/office/officeart/2005/8/layout/hProcess7"/>
    <dgm:cxn modelId="{8B058570-748E-4F05-871B-9E8460193787}" type="presParOf" srcId="{3167E5B4-C7F3-4780-8B70-D9EBD09DCF75}" destId="{4FC25CF5-E240-4AA1-8D0F-63194491695B}" srcOrd="5" destOrd="0" presId="urn:microsoft.com/office/officeart/2005/8/layout/hProcess7"/>
    <dgm:cxn modelId="{BFF2DB25-735D-4A76-BC96-4A182E573F10}" type="presParOf" srcId="{3167E5B4-C7F3-4780-8B70-D9EBD09DCF75}" destId="{9EAE1A81-C92D-40AA-9267-0164085F8A53}" srcOrd="6" destOrd="0" presId="urn:microsoft.com/office/officeart/2005/8/layout/hProcess7"/>
    <dgm:cxn modelId="{48360F4B-6265-4956-9643-20F46C1D8E2C}" type="presParOf" srcId="{9EAE1A81-C92D-40AA-9267-0164085F8A53}" destId="{FB332608-76CE-40C2-86CE-5A92327713FA}" srcOrd="0" destOrd="0" presId="urn:microsoft.com/office/officeart/2005/8/layout/hProcess7"/>
    <dgm:cxn modelId="{51126EEF-EF5F-4CD7-9E74-8B7EA4C52AC5}" type="presParOf" srcId="{9EAE1A81-C92D-40AA-9267-0164085F8A53}" destId="{0A15352A-2F96-49B5-A7ED-C078D0E0F800}" srcOrd="1" destOrd="0" presId="urn:microsoft.com/office/officeart/2005/8/layout/hProcess7"/>
    <dgm:cxn modelId="{EDC6B59C-73D6-4FE0-9E26-82143A4BE838}" type="presParOf" srcId="{9EAE1A81-C92D-40AA-9267-0164085F8A53}" destId="{9406A3D1-9094-4C97-B384-9B29FF309513}" srcOrd="2" destOrd="0" presId="urn:microsoft.com/office/officeart/2005/8/layout/hProcess7"/>
    <dgm:cxn modelId="{958E65CF-DD50-4F5B-B0AB-C9AAE1BC75C9}" type="presParOf" srcId="{3167E5B4-C7F3-4780-8B70-D9EBD09DCF75}" destId="{92EB0C1E-F51E-4D30-B235-42AC442ED314}" srcOrd="7" destOrd="0" presId="urn:microsoft.com/office/officeart/2005/8/layout/hProcess7"/>
    <dgm:cxn modelId="{538E418E-D282-4CCE-A6EC-C45F9754FBF7}" type="presParOf" srcId="{3167E5B4-C7F3-4780-8B70-D9EBD09DCF75}" destId="{DFEECBAD-11F7-45CC-B506-644BB5E092EB}" srcOrd="8" destOrd="0" presId="urn:microsoft.com/office/officeart/2005/8/layout/hProcess7"/>
    <dgm:cxn modelId="{E8D1EFF7-D346-4E44-AE0D-DDAACFB16C0E}" type="presParOf" srcId="{DFEECBAD-11F7-45CC-B506-644BB5E092EB}" destId="{077E1FEA-BF70-4712-8614-E1B177C25C67}" srcOrd="0" destOrd="0" presId="urn:microsoft.com/office/officeart/2005/8/layout/hProcess7"/>
    <dgm:cxn modelId="{E9C0D93C-7B11-41A8-8A87-69730100B052}" type="presParOf" srcId="{DFEECBAD-11F7-45CC-B506-644BB5E092EB}" destId="{66FF8856-294B-4108-9A45-2D40E5823AB8}" srcOrd="1" destOrd="0" presId="urn:microsoft.com/office/officeart/2005/8/layout/hProcess7"/>
    <dgm:cxn modelId="{3E482958-96F2-4387-AA10-04556ECA8731}" type="presParOf" srcId="{DFEECBAD-11F7-45CC-B506-644BB5E092EB}" destId="{375DE524-AACA-46C4-9B5E-E95F09206637}" srcOrd="2" destOrd="0" presId="urn:microsoft.com/office/officeart/2005/8/layout/hProcess7"/>
    <dgm:cxn modelId="{850C21EA-92A1-4D20-BEA6-E35FB23E2BE2}" type="presParOf" srcId="{3167E5B4-C7F3-4780-8B70-D9EBD09DCF75}" destId="{023FEBFE-992B-4818-811E-0EBBE14E8F8C}" srcOrd="9" destOrd="0" presId="urn:microsoft.com/office/officeart/2005/8/layout/hProcess7"/>
    <dgm:cxn modelId="{268D8671-B742-425E-A04A-C2441266DC66}" type="presParOf" srcId="{3167E5B4-C7F3-4780-8B70-D9EBD09DCF75}" destId="{EED3CD46-ECD4-4592-B810-DA34CE046025}" srcOrd="10" destOrd="0" presId="urn:microsoft.com/office/officeart/2005/8/layout/hProcess7"/>
    <dgm:cxn modelId="{D52134C5-DC2A-448C-A1E6-014289DD49A3}" type="presParOf" srcId="{EED3CD46-ECD4-4592-B810-DA34CE046025}" destId="{1A135FDA-72B0-4FB1-9933-3F7894096328}" srcOrd="0" destOrd="0" presId="urn:microsoft.com/office/officeart/2005/8/layout/hProcess7"/>
    <dgm:cxn modelId="{A45F38B7-629C-42EE-B1A7-67BDD04C8129}" type="presParOf" srcId="{EED3CD46-ECD4-4592-B810-DA34CE046025}" destId="{40F41D45-E45D-42AF-8653-2C20403FA8D4}" srcOrd="1" destOrd="0" presId="urn:microsoft.com/office/officeart/2005/8/layout/hProcess7"/>
    <dgm:cxn modelId="{DC95A2B9-F7AA-4935-9D5E-05C35C209F3B}" type="presParOf" srcId="{EED3CD46-ECD4-4592-B810-DA34CE046025}" destId="{CE1E58A8-9213-4AC8-A9B3-995C4BEBC7B4}" srcOrd="2" destOrd="0" presId="urn:microsoft.com/office/officeart/2005/8/layout/hProcess7"/>
    <dgm:cxn modelId="{79CDD43B-68BA-4F78-B031-5186797AC1FE}" type="presParOf" srcId="{3167E5B4-C7F3-4780-8B70-D9EBD09DCF75}" destId="{A6578703-CCE2-41E1-8477-98975D1D5149}" srcOrd="11" destOrd="0" presId="urn:microsoft.com/office/officeart/2005/8/layout/hProcess7"/>
    <dgm:cxn modelId="{C76E0DF9-D65D-4D37-A80E-E5A5BEF20926}" type="presParOf" srcId="{3167E5B4-C7F3-4780-8B70-D9EBD09DCF75}" destId="{DDCD0420-27B7-4335-92B6-A7F78EF4CDBA}" srcOrd="12" destOrd="0" presId="urn:microsoft.com/office/officeart/2005/8/layout/hProcess7"/>
    <dgm:cxn modelId="{B18E8D28-11B5-4CB0-9DDE-922367A526D3}" type="presParOf" srcId="{DDCD0420-27B7-4335-92B6-A7F78EF4CDBA}" destId="{8A5591B4-1888-4A2F-8CFF-FF31D4148698}" srcOrd="0" destOrd="0" presId="urn:microsoft.com/office/officeart/2005/8/layout/hProcess7"/>
    <dgm:cxn modelId="{6E6820F1-ECE8-465F-AF78-6CEC09E6EBB1}" type="presParOf" srcId="{DDCD0420-27B7-4335-92B6-A7F78EF4CDBA}" destId="{62A5E28B-6F29-4A2C-8A95-F472BCE80175}" srcOrd="1" destOrd="0" presId="urn:microsoft.com/office/officeart/2005/8/layout/hProcess7"/>
    <dgm:cxn modelId="{55445EFD-B4F9-405B-83A7-D5BA63E6A7BE}" type="presParOf" srcId="{DDCD0420-27B7-4335-92B6-A7F78EF4CDBA}" destId="{953E36B8-78FB-40F3-8CC3-0DA6F1E56E82}" srcOrd="2" destOrd="0" presId="urn:microsoft.com/office/officeart/2005/8/layout/hProcess7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Corellian</a:t>
          </a:r>
          <a:r>
            <a:rPr lang="de-DE" dirty="0" smtClean="0"/>
            <a:t>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6677E465-D5CC-4A20-8210-8F3A1A433034}" type="presOf" srcId="{679BAF53-DF0A-4909-905E-B99464171DDE}" destId="{C75D0122-D169-4A5D-BACD-EA64BBC3CCAE}" srcOrd="0" destOrd="0" presId="urn:microsoft.com/office/officeart/2005/8/layout/hierarchy2"/>
    <dgm:cxn modelId="{0DCEFDA7-58F5-4DB3-B93C-E09E0BAB2988}" type="presOf" srcId="{3C0B111B-39C8-4D37-A58C-9048B18316B9}" destId="{E57C4955-2536-48BA-B1FD-F94ED0D73CFC}" srcOrd="1" destOrd="0" presId="urn:microsoft.com/office/officeart/2005/8/layout/hierarchy2"/>
    <dgm:cxn modelId="{FD3FB361-D60A-4B9C-A06B-4C0D684D9D45}" type="presOf" srcId="{3C0B111B-39C8-4D37-A58C-9048B18316B9}" destId="{62E927D6-E600-4C6D-BE37-7B45124BB4ED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92BF3B5D-3EB5-446D-96B4-10A015085C77}" type="presOf" srcId="{63BE575C-5564-4F38-8FD3-D78171167FC5}" destId="{713FE4F6-C40D-40C9-BF1F-5D3AFD86EE45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41855F4B-6A67-42F9-A073-59E714D057A1}" type="presOf" srcId="{C8C320D0-D646-4061-99F7-1EEA0D9F745E}" destId="{A8B7D96C-1BA3-4687-BBA3-DEE34480BE68}" srcOrd="0" destOrd="0" presId="urn:microsoft.com/office/officeart/2005/8/layout/hierarchy2"/>
    <dgm:cxn modelId="{1771DD5D-7E53-4703-86BC-D4C3062AE8A9}" type="presOf" srcId="{63BE575C-5564-4F38-8FD3-D78171167FC5}" destId="{42789500-200B-4A9C-B281-51E287C10F8B}" srcOrd="1" destOrd="0" presId="urn:microsoft.com/office/officeart/2005/8/layout/hierarchy2"/>
    <dgm:cxn modelId="{53EBE6D4-76C2-416A-9B93-3BC40CD76B4C}" type="presOf" srcId="{CDF9332D-4C5D-43D7-B07D-A917774389D0}" destId="{0046321B-3DBD-4C9C-BC7A-D0DCB911EF74}" srcOrd="0" destOrd="0" presId="urn:microsoft.com/office/officeart/2005/8/layout/hierarchy2"/>
    <dgm:cxn modelId="{BEEE8A69-4DF7-4053-B0C2-EC6C4C0AE5B9}" type="presOf" srcId="{2D72AF26-92E3-46DA-8BF9-63C7B73A572D}" destId="{DAF0A3FD-2E1F-4FD2-AC26-538C16B2C609}" srcOrd="0" destOrd="0" presId="urn:microsoft.com/office/officeart/2005/8/layout/hierarchy2"/>
    <dgm:cxn modelId="{BBDBFC5D-1625-4804-9DF4-FCF955C0517F}" type="presOf" srcId="{1145A9B3-0BF4-4E4F-9CE7-5CF62ACBF4E5}" destId="{D8FEF294-2E69-428F-B35A-C20BC0CF039A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25F065B9-EA0E-4E43-975D-D82EAEF45596}" type="presOf" srcId="{C8C320D0-D646-4061-99F7-1EEA0D9F745E}" destId="{76BB8620-9193-49B8-AE20-831F6998328F}" srcOrd="1" destOrd="0" presId="urn:microsoft.com/office/officeart/2005/8/layout/hierarchy2"/>
    <dgm:cxn modelId="{686B5545-3452-47E1-A240-34D37504A644}" type="presOf" srcId="{4B786275-CF06-4CCF-84B4-63A41504A67F}" destId="{0E218A77-85BC-4AED-9D08-C539C0523879}" srcOrd="0" destOrd="0" presId="urn:microsoft.com/office/officeart/2005/8/layout/hierarchy2"/>
    <dgm:cxn modelId="{F617B7C2-9D0C-4A5C-914D-1A61F06879EB}" type="presParOf" srcId="{D8FEF294-2E69-428F-B35A-C20BC0CF039A}" destId="{DA4CCC87-F361-42A4-BC42-83D044CFC97F}" srcOrd="0" destOrd="0" presId="urn:microsoft.com/office/officeart/2005/8/layout/hierarchy2"/>
    <dgm:cxn modelId="{EF611581-865B-451D-9290-B653785939C6}" type="presParOf" srcId="{DA4CCC87-F361-42A4-BC42-83D044CFC97F}" destId="{C75D0122-D169-4A5D-BACD-EA64BBC3CCAE}" srcOrd="0" destOrd="0" presId="urn:microsoft.com/office/officeart/2005/8/layout/hierarchy2"/>
    <dgm:cxn modelId="{79E9CCF7-EBA1-4625-A221-5A8C6BB3C7F8}" type="presParOf" srcId="{DA4CCC87-F361-42A4-BC42-83D044CFC97F}" destId="{F09C38B2-C737-4F83-B165-DF49DB651A56}" srcOrd="1" destOrd="0" presId="urn:microsoft.com/office/officeart/2005/8/layout/hierarchy2"/>
    <dgm:cxn modelId="{BCCF146E-AF01-47E2-BAE5-1D3242F0B646}" type="presParOf" srcId="{F09C38B2-C737-4F83-B165-DF49DB651A56}" destId="{A8B7D96C-1BA3-4687-BBA3-DEE34480BE68}" srcOrd="0" destOrd="0" presId="urn:microsoft.com/office/officeart/2005/8/layout/hierarchy2"/>
    <dgm:cxn modelId="{9DCE26E6-6486-44E4-A56B-44C7FA649D0A}" type="presParOf" srcId="{A8B7D96C-1BA3-4687-BBA3-DEE34480BE68}" destId="{76BB8620-9193-49B8-AE20-831F6998328F}" srcOrd="0" destOrd="0" presId="urn:microsoft.com/office/officeart/2005/8/layout/hierarchy2"/>
    <dgm:cxn modelId="{5390103B-6F3D-4AAD-9D5D-CE3BD008FEA3}" type="presParOf" srcId="{F09C38B2-C737-4F83-B165-DF49DB651A56}" destId="{24BC0BF3-0E7B-4399-AAD9-0CFCA0AC1117}" srcOrd="1" destOrd="0" presId="urn:microsoft.com/office/officeart/2005/8/layout/hierarchy2"/>
    <dgm:cxn modelId="{B41C2291-D05C-4B3F-AEDF-797B1F4AA379}" type="presParOf" srcId="{24BC0BF3-0E7B-4399-AAD9-0CFCA0AC1117}" destId="{0E218A77-85BC-4AED-9D08-C539C0523879}" srcOrd="0" destOrd="0" presId="urn:microsoft.com/office/officeart/2005/8/layout/hierarchy2"/>
    <dgm:cxn modelId="{7AF782B5-775D-4CC1-9495-9AAA4280FD2F}" type="presParOf" srcId="{24BC0BF3-0E7B-4399-AAD9-0CFCA0AC1117}" destId="{435B20C2-19C3-45A8-A905-F4D53649EE4F}" srcOrd="1" destOrd="0" presId="urn:microsoft.com/office/officeart/2005/8/layout/hierarchy2"/>
    <dgm:cxn modelId="{C42B406C-60F6-4B90-9CBA-BF16F2A83FA7}" type="presParOf" srcId="{F09C38B2-C737-4F83-B165-DF49DB651A56}" destId="{62E927D6-E600-4C6D-BE37-7B45124BB4ED}" srcOrd="2" destOrd="0" presId="urn:microsoft.com/office/officeart/2005/8/layout/hierarchy2"/>
    <dgm:cxn modelId="{3C1948C0-5315-4A02-9A94-FE2B8B2E59E1}" type="presParOf" srcId="{62E927D6-E600-4C6D-BE37-7B45124BB4ED}" destId="{E57C4955-2536-48BA-B1FD-F94ED0D73CFC}" srcOrd="0" destOrd="0" presId="urn:microsoft.com/office/officeart/2005/8/layout/hierarchy2"/>
    <dgm:cxn modelId="{8A2E4DF9-E96F-48A1-BF44-31055128210A}" type="presParOf" srcId="{F09C38B2-C737-4F83-B165-DF49DB651A56}" destId="{F77F096D-9523-43B2-922E-D77F7C172299}" srcOrd="3" destOrd="0" presId="urn:microsoft.com/office/officeart/2005/8/layout/hierarchy2"/>
    <dgm:cxn modelId="{626E24E8-AFEB-4C50-A91E-A63C829EC4D4}" type="presParOf" srcId="{F77F096D-9523-43B2-922E-D77F7C172299}" destId="{0046321B-3DBD-4C9C-BC7A-D0DCB911EF74}" srcOrd="0" destOrd="0" presId="urn:microsoft.com/office/officeart/2005/8/layout/hierarchy2"/>
    <dgm:cxn modelId="{B44E3201-D58F-4FB7-AB2F-5CC379F60571}" type="presParOf" srcId="{F77F096D-9523-43B2-922E-D77F7C172299}" destId="{C1D7FFF0-D999-458D-AC75-B1BE565AA316}" srcOrd="1" destOrd="0" presId="urn:microsoft.com/office/officeart/2005/8/layout/hierarchy2"/>
    <dgm:cxn modelId="{A57D5090-0906-4FD7-AA82-52C8EB30CD8D}" type="presParOf" srcId="{F09C38B2-C737-4F83-B165-DF49DB651A56}" destId="{713FE4F6-C40D-40C9-BF1F-5D3AFD86EE45}" srcOrd="4" destOrd="0" presId="urn:microsoft.com/office/officeart/2005/8/layout/hierarchy2"/>
    <dgm:cxn modelId="{181DAC83-5735-4798-929A-447ECB0FB754}" type="presParOf" srcId="{713FE4F6-C40D-40C9-BF1F-5D3AFD86EE45}" destId="{42789500-200B-4A9C-B281-51E287C10F8B}" srcOrd="0" destOrd="0" presId="urn:microsoft.com/office/officeart/2005/8/layout/hierarchy2"/>
    <dgm:cxn modelId="{87B2C536-6AD8-4942-800A-8744D2BA50C7}" type="presParOf" srcId="{F09C38B2-C737-4F83-B165-DF49DB651A56}" destId="{0D5D8526-E0D7-4314-836A-8FE79631C9B6}" srcOrd="5" destOrd="0" presId="urn:microsoft.com/office/officeart/2005/8/layout/hierarchy2"/>
    <dgm:cxn modelId="{4430F19E-1D8A-4CC7-8B04-F7086B16B5D2}" type="presParOf" srcId="{0D5D8526-E0D7-4314-836A-8FE79631C9B6}" destId="{DAF0A3FD-2E1F-4FD2-AC26-538C16B2C609}" srcOrd="0" destOrd="0" presId="urn:microsoft.com/office/officeart/2005/8/layout/hierarchy2"/>
    <dgm:cxn modelId="{AFBA8CBB-6561-4590-9404-47F36FDC5C1E}" type="presParOf" srcId="{0D5D8526-E0D7-4314-836A-8FE79631C9B6}" destId="{DA23B724-81A3-4E5F-BC75-0B6D12767C26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91991EB3-1B51-47EF-8468-67082B2187FC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D39AA906-339B-4A6E-B5E2-26AA5D2D0757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AADDB37-ADC2-4375-A07B-4CB276AF6464}" type="pres">
      <dgm:prSet presAssocID="{91991EB3-1B51-47EF-8468-67082B2187FC}" presName="composite" presStyleCnt="0"/>
      <dgm:spPr/>
      <dgm:t>
        <a:bodyPr/>
        <a:lstStyle/>
        <a:p>
          <a:endParaRPr lang="de-DE"/>
        </a:p>
      </dgm:t>
    </dgm:pt>
    <dgm:pt modelId="{6723D911-44BC-428D-BAD6-F499F364887E}" type="pres">
      <dgm:prSet presAssocID="{91991EB3-1B51-47EF-8468-67082B2187F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2A6E3-CF40-44FC-B080-BC314D7F652A}" type="pres">
      <dgm:prSet presAssocID="{91991EB3-1B51-47EF-8468-67082B2187FC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65C95F-2B6D-4D11-BE22-42275F434A60}" type="pres">
      <dgm:prSet presAssocID="{CB3049F7-329D-40D4-A597-2F78015D6FFB}" presName="space" presStyleCnt="0"/>
      <dgm:spPr/>
      <dgm:t>
        <a:bodyPr/>
        <a:lstStyle/>
        <a:p>
          <a:endParaRPr lang="de-DE"/>
        </a:p>
      </dgm:t>
    </dgm:pt>
    <dgm:pt modelId="{E29C2198-3ECE-4C4B-91A2-FC35607C597F}" type="pres">
      <dgm:prSet presAssocID="{24FD4D18-7986-4364-9B8B-7E5599E4672C}" presName="composite" presStyleCnt="0"/>
      <dgm:spPr/>
      <dgm:t>
        <a:bodyPr/>
        <a:lstStyle/>
        <a:p>
          <a:endParaRPr lang="de-DE"/>
        </a:p>
      </dgm:t>
    </dgm:pt>
    <dgm:pt modelId="{55FC2631-9FBB-4C6A-94CF-08A61A8448B3}" type="pres">
      <dgm:prSet presAssocID="{24FD4D18-7986-4364-9B8B-7E5599E4672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3A2AF-9394-4479-B467-0128D123AAC3}" type="pres">
      <dgm:prSet presAssocID="{24FD4D18-7986-4364-9B8B-7E5599E4672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A1E8C-A856-4B9E-9BE6-9465A881952C}" type="pres">
      <dgm:prSet presAssocID="{6C18B260-6631-41BF-A9A0-2707BB7C4AD2}" presName="space" presStyleCnt="0"/>
      <dgm:spPr/>
      <dgm:t>
        <a:bodyPr/>
        <a:lstStyle/>
        <a:p>
          <a:endParaRPr lang="de-DE"/>
        </a:p>
      </dgm:t>
    </dgm:pt>
    <dgm:pt modelId="{799DE24E-6D87-4656-9784-162632BFE32B}" type="pres">
      <dgm:prSet presAssocID="{CEF114CA-85D2-4C1D-9BBA-7C1B921C5266}" presName="composite" presStyleCnt="0"/>
      <dgm:spPr/>
      <dgm:t>
        <a:bodyPr/>
        <a:lstStyle/>
        <a:p>
          <a:endParaRPr lang="de-DE"/>
        </a:p>
      </dgm:t>
    </dgm:pt>
    <dgm:pt modelId="{2960F587-01AD-4724-9A9A-EAA207AD5AD3}" type="pres">
      <dgm:prSet presAssocID="{CEF114CA-85D2-4C1D-9BBA-7C1B921C52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A64830-40A4-483C-B5A7-751AE5288B3D}" type="pres">
      <dgm:prSet presAssocID="{CEF114CA-85D2-4C1D-9BBA-7C1B921C526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C69906-74ED-4142-A0A4-DCB0FFC85FAA}" type="pres">
      <dgm:prSet presAssocID="{9D0BFECA-B749-4E31-B8F7-C5DE9E295209}" presName="space" presStyleCnt="0"/>
      <dgm:spPr/>
      <dgm:t>
        <a:bodyPr/>
        <a:lstStyle/>
        <a:p>
          <a:endParaRPr lang="de-DE"/>
        </a:p>
      </dgm:t>
    </dgm:pt>
    <dgm:pt modelId="{206ACFA6-0BDE-402E-ADDB-B724A8427DCB}" type="pres">
      <dgm:prSet presAssocID="{5FD0EDD7-8401-4A32-B212-DA25C9F93348}" presName="composite" presStyleCnt="0"/>
      <dgm:spPr/>
      <dgm:t>
        <a:bodyPr/>
        <a:lstStyle/>
        <a:p>
          <a:endParaRPr lang="de-DE"/>
        </a:p>
      </dgm:t>
    </dgm:pt>
    <dgm:pt modelId="{3886D8BC-D4DA-4026-821D-EE912D88402F}" type="pres">
      <dgm:prSet presAssocID="{5FD0EDD7-8401-4A32-B212-DA25C9F9334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C0C2B5-9978-48C1-97CE-5ACB5D505028}" type="pres">
      <dgm:prSet presAssocID="{5FD0EDD7-8401-4A32-B212-DA25C9F9334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C66472-3D2C-41FC-9F83-EF1AD4084B78}" type="presOf" srcId="{5FD0EDD7-8401-4A32-B212-DA25C9F93348}" destId="{3886D8BC-D4DA-4026-821D-EE912D88402F}" srcOrd="0" destOrd="0" presId="urn:microsoft.com/office/officeart/2005/8/layout/hList1"/>
    <dgm:cxn modelId="{19EACC3B-73DC-426C-92CE-17BA40679BB2}" type="presOf" srcId="{91991EB3-1B51-47EF-8468-67082B2187FC}" destId="{6723D911-44BC-428D-BAD6-F499F364887E}" srcOrd="0" destOrd="0" presId="urn:microsoft.com/office/officeart/2005/8/layout/hList1"/>
    <dgm:cxn modelId="{71DA76B5-A172-4CD2-91D4-4E51A452CC18}" type="presOf" srcId="{24FD4D18-7986-4364-9B8B-7E5599E4672C}" destId="{55FC2631-9FBB-4C6A-94CF-08A61A8448B3}" srcOrd="0" destOrd="0" presId="urn:microsoft.com/office/officeart/2005/8/layout/hList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AD27666C-BEA0-4C4A-9EC0-06D741B2E783}" type="presOf" srcId="{4AF1FF3B-CE5B-4614-950F-3632279DB15D}" destId="{D39AA906-339B-4A6E-B5E2-26AA5D2D0757}" srcOrd="0" destOrd="0" presId="urn:microsoft.com/office/officeart/2005/8/layout/hList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6E7F4B49-2C1A-4F1C-8CFB-F76A4C148163}" type="presOf" srcId="{CEF114CA-85D2-4C1D-9BBA-7C1B921C5266}" destId="{2960F587-01AD-4724-9A9A-EAA207AD5AD3}" srcOrd="0" destOrd="0" presId="urn:microsoft.com/office/officeart/2005/8/layout/hList1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5AB687A2-D24E-4CC6-B5EB-07ED4D02B176}" type="presParOf" srcId="{D39AA906-339B-4A6E-B5E2-26AA5D2D0757}" destId="{BAADDB37-ADC2-4375-A07B-4CB276AF6464}" srcOrd="0" destOrd="0" presId="urn:microsoft.com/office/officeart/2005/8/layout/hList1"/>
    <dgm:cxn modelId="{9DE8A10E-6FEC-4A6D-8145-B05080537A1C}" type="presParOf" srcId="{BAADDB37-ADC2-4375-A07B-4CB276AF6464}" destId="{6723D911-44BC-428D-BAD6-F499F364887E}" srcOrd="0" destOrd="0" presId="urn:microsoft.com/office/officeart/2005/8/layout/hList1"/>
    <dgm:cxn modelId="{9532F566-4D02-4DE5-A779-91F149DCBFB7}" type="presParOf" srcId="{BAADDB37-ADC2-4375-A07B-4CB276AF6464}" destId="{B382A6E3-CF40-44FC-B080-BC314D7F652A}" srcOrd="1" destOrd="0" presId="urn:microsoft.com/office/officeart/2005/8/layout/hList1"/>
    <dgm:cxn modelId="{4FC8CECF-0B9A-41A6-AF2D-2AF7667FA8F3}" type="presParOf" srcId="{D39AA906-339B-4A6E-B5E2-26AA5D2D0757}" destId="{7465C95F-2B6D-4D11-BE22-42275F434A60}" srcOrd="1" destOrd="0" presId="urn:microsoft.com/office/officeart/2005/8/layout/hList1"/>
    <dgm:cxn modelId="{03CA5713-325E-49D1-ABF5-716C484D61A8}" type="presParOf" srcId="{D39AA906-339B-4A6E-B5E2-26AA5D2D0757}" destId="{E29C2198-3ECE-4C4B-91A2-FC35607C597F}" srcOrd="2" destOrd="0" presId="urn:microsoft.com/office/officeart/2005/8/layout/hList1"/>
    <dgm:cxn modelId="{E3C92DEF-0BEA-453C-8DF4-6F479BC97A67}" type="presParOf" srcId="{E29C2198-3ECE-4C4B-91A2-FC35607C597F}" destId="{55FC2631-9FBB-4C6A-94CF-08A61A8448B3}" srcOrd="0" destOrd="0" presId="urn:microsoft.com/office/officeart/2005/8/layout/hList1"/>
    <dgm:cxn modelId="{978C9E7F-5EF8-47BA-87E2-F0F15123345C}" type="presParOf" srcId="{E29C2198-3ECE-4C4B-91A2-FC35607C597F}" destId="{6D93A2AF-9394-4479-B467-0128D123AAC3}" srcOrd="1" destOrd="0" presId="urn:microsoft.com/office/officeart/2005/8/layout/hList1"/>
    <dgm:cxn modelId="{7A9DB044-6198-4F97-AEA0-156CFE71237C}" type="presParOf" srcId="{D39AA906-339B-4A6E-B5E2-26AA5D2D0757}" destId="{F49A1E8C-A856-4B9E-9BE6-9465A881952C}" srcOrd="3" destOrd="0" presId="urn:microsoft.com/office/officeart/2005/8/layout/hList1"/>
    <dgm:cxn modelId="{25DF29BB-9171-47A6-A9C6-F18A48C5C0DF}" type="presParOf" srcId="{D39AA906-339B-4A6E-B5E2-26AA5D2D0757}" destId="{799DE24E-6D87-4656-9784-162632BFE32B}" srcOrd="4" destOrd="0" presId="urn:microsoft.com/office/officeart/2005/8/layout/hList1"/>
    <dgm:cxn modelId="{E5A9F874-F1AE-4AA0-B23C-91B3062B4F1F}" type="presParOf" srcId="{799DE24E-6D87-4656-9784-162632BFE32B}" destId="{2960F587-01AD-4724-9A9A-EAA207AD5AD3}" srcOrd="0" destOrd="0" presId="urn:microsoft.com/office/officeart/2005/8/layout/hList1"/>
    <dgm:cxn modelId="{E60522FF-B7AE-40D9-8984-A727399A056B}" type="presParOf" srcId="{799DE24E-6D87-4656-9784-162632BFE32B}" destId="{A8A64830-40A4-483C-B5A7-751AE5288B3D}" srcOrd="1" destOrd="0" presId="urn:microsoft.com/office/officeart/2005/8/layout/hList1"/>
    <dgm:cxn modelId="{AE62B5D4-277D-4F20-AE3A-BD6F3331C288}" type="presParOf" srcId="{D39AA906-339B-4A6E-B5E2-26AA5D2D0757}" destId="{E9C69906-74ED-4142-A0A4-DCB0FFC85FAA}" srcOrd="5" destOrd="0" presId="urn:microsoft.com/office/officeart/2005/8/layout/hList1"/>
    <dgm:cxn modelId="{CF1DF295-7620-44CF-A0B9-018A5B040AEE}" type="presParOf" srcId="{D39AA906-339B-4A6E-B5E2-26AA5D2D0757}" destId="{206ACFA6-0BDE-402E-ADDB-B724A8427DCB}" srcOrd="6" destOrd="0" presId="urn:microsoft.com/office/officeart/2005/8/layout/hList1"/>
    <dgm:cxn modelId="{3EB6AA46-76D7-4CA6-974C-82C9F11B5483}" type="presParOf" srcId="{206ACFA6-0BDE-402E-ADDB-B724A8427DCB}" destId="{3886D8BC-D4DA-4026-821D-EE912D88402F}" srcOrd="0" destOrd="0" presId="urn:microsoft.com/office/officeart/2005/8/layout/hList1"/>
    <dgm:cxn modelId="{F4D47D77-C6D9-4584-9609-9FD671337D9D}" type="presParOf" srcId="{206ACFA6-0BDE-402E-ADDB-B724A8427DCB}" destId="{FDC0C2B5-9978-48C1-97CE-5ACB5D505028}" srcOrd="1" destOrd="0" presId="urn:microsoft.com/office/officeart/2005/8/layout/h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 custT="1"/>
      <dgm:spPr/>
      <dgm:t>
        <a:bodyPr/>
        <a:lstStyle/>
        <a:p>
          <a:r>
            <a:rPr lang="de-DE" sz="2800" b="1" i="0" dirty="0" smtClean="0">
              <a:solidFill>
                <a:schemeClr val="accent3"/>
              </a:solidFill>
            </a:rPr>
            <a:t>Raumschiffe</a:t>
          </a:r>
          <a:endParaRPr lang="de-DE" sz="2800" b="1" i="0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/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/>
      <dgm:t>
        <a:bodyPr/>
        <a:lstStyle/>
        <a:p>
          <a:r>
            <a:rPr lang="de-DE" dirty="0" err="1" smtClean="0"/>
            <a:t>Corellian</a:t>
          </a:r>
          <a:r>
            <a:rPr lang="de-DE" dirty="0" smtClean="0"/>
            <a:t>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/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  <dgm:t>
        <a:bodyPr/>
        <a:lstStyle/>
        <a:p>
          <a:endParaRPr lang="de-DE"/>
        </a:p>
      </dgm:t>
    </dgm:pt>
    <dgm:pt modelId="{C75D0122-D169-4A5D-BACD-EA64BBC3CCAE}" type="pres">
      <dgm:prSet presAssocID="{679BAF53-DF0A-4909-905E-B99464171DDE}" presName="LevelOneTextNode" presStyleLbl="node0" presStyleIdx="0" presStyleCnt="1" custScaleX="137961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  <dgm:t>
        <a:bodyPr/>
        <a:lstStyle/>
        <a:p>
          <a:endParaRPr lang="de-DE"/>
        </a:p>
      </dgm:t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  <dgm:t>
        <a:bodyPr/>
        <a:lstStyle/>
        <a:p>
          <a:endParaRPr lang="de-DE"/>
        </a:p>
      </dgm:t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  <dgm:t>
        <a:bodyPr/>
        <a:lstStyle/>
        <a:p>
          <a:endParaRPr lang="de-DE"/>
        </a:p>
      </dgm:t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  <dgm:t>
        <a:bodyPr/>
        <a:lstStyle/>
        <a:p>
          <a:endParaRPr lang="de-DE"/>
        </a:p>
      </dgm:t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  <dgm:t>
        <a:bodyPr/>
        <a:lstStyle/>
        <a:p>
          <a:endParaRPr lang="de-DE"/>
        </a:p>
      </dgm:t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  <dgm:t>
        <a:bodyPr/>
        <a:lstStyle/>
        <a:p>
          <a:endParaRPr lang="de-DE"/>
        </a:p>
      </dgm:t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  <dgm:t>
        <a:bodyPr/>
        <a:lstStyle/>
        <a:p>
          <a:endParaRPr lang="de-DE"/>
        </a:p>
      </dgm:t>
    </dgm:pt>
  </dgm:ptLst>
  <dgm:cxnLst>
    <dgm:cxn modelId="{CA29A860-BB26-4FF9-92CA-12C41AAF9A3D}" type="presOf" srcId="{CDF9332D-4C5D-43D7-B07D-A917774389D0}" destId="{0046321B-3DBD-4C9C-BC7A-D0DCB911EF74}" srcOrd="0" destOrd="0" presId="urn:microsoft.com/office/officeart/2005/8/layout/hierarchy2"/>
    <dgm:cxn modelId="{3789DCC8-C4E3-4454-9000-04582C10372A}" type="presOf" srcId="{679BAF53-DF0A-4909-905E-B99464171DDE}" destId="{C75D0122-D169-4A5D-BACD-EA64BBC3CCAE}" srcOrd="0" destOrd="0" presId="urn:microsoft.com/office/officeart/2005/8/layout/hierarchy2"/>
    <dgm:cxn modelId="{E85DBFC7-C21D-452A-AC22-8027F951DBE0}" type="presOf" srcId="{2D72AF26-92E3-46DA-8BF9-63C7B73A572D}" destId="{DAF0A3FD-2E1F-4FD2-AC26-538C16B2C609}" srcOrd="0" destOrd="0" presId="urn:microsoft.com/office/officeart/2005/8/layout/hierarchy2"/>
    <dgm:cxn modelId="{EDC32EC4-7566-4849-A67B-AC6C55F1E232}" type="presOf" srcId="{1145A9B3-0BF4-4E4F-9CE7-5CF62ACBF4E5}" destId="{D8FEF294-2E69-428F-B35A-C20BC0CF039A}" srcOrd="0" destOrd="0" presId="urn:microsoft.com/office/officeart/2005/8/layout/hierarchy2"/>
    <dgm:cxn modelId="{62BCFEBF-3C1E-4ACB-87AA-F464C11F7ADF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61706F25-AC4E-4FE8-A4B5-B4E5F668B1B3}" type="presOf" srcId="{3C0B111B-39C8-4D37-A58C-9048B18316B9}" destId="{E57C4955-2536-48BA-B1FD-F94ED0D73CFC}" srcOrd="1" destOrd="0" presId="urn:microsoft.com/office/officeart/2005/8/layout/hierarchy2"/>
    <dgm:cxn modelId="{3D878332-E78A-4DDB-ADFA-24DD7B65D5D3}" type="presOf" srcId="{63BE575C-5564-4F38-8FD3-D78171167FC5}" destId="{713FE4F6-C40D-40C9-BF1F-5D3AFD86EE45}" srcOrd="0" destOrd="0" presId="urn:microsoft.com/office/officeart/2005/8/layout/hierarchy2"/>
    <dgm:cxn modelId="{6A770AC1-4585-46B4-8098-1EAF669F9B73}" type="presOf" srcId="{C8C320D0-D646-4061-99F7-1EEA0D9F745E}" destId="{76BB8620-9193-49B8-AE20-831F6998328F}" srcOrd="1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E9FB75A9-8D96-4331-965C-F0AB82927878}" type="presOf" srcId="{3C0B111B-39C8-4D37-A58C-9048B18316B9}" destId="{62E927D6-E600-4C6D-BE37-7B45124BB4ED}" srcOrd="0" destOrd="0" presId="urn:microsoft.com/office/officeart/2005/8/layout/hierarchy2"/>
    <dgm:cxn modelId="{124C62A7-ECDD-48DD-8444-FBCFDB901253}" type="presOf" srcId="{4B786275-CF06-4CCF-84B4-63A41504A67F}" destId="{0E218A77-85BC-4AED-9D08-C539C0523879}" srcOrd="0" destOrd="0" presId="urn:microsoft.com/office/officeart/2005/8/layout/hierarchy2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74EC49EA-A1BD-4CC6-91C9-B493F35F6081}" type="presOf" srcId="{63BE575C-5564-4F38-8FD3-D78171167FC5}" destId="{42789500-200B-4A9C-B281-51E287C10F8B}" srcOrd="1" destOrd="0" presId="urn:microsoft.com/office/officeart/2005/8/layout/hierarchy2"/>
    <dgm:cxn modelId="{71B22429-9D14-4D89-AD52-2FB565DE6FAA}" type="presParOf" srcId="{D8FEF294-2E69-428F-B35A-C20BC0CF039A}" destId="{DA4CCC87-F361-42A4-BC42-83D044CFC97F}" srcOrd="0" destOrd="0" presId="urn:microsoft.com/office/officeart/2005/8/layout/hierarchy2"/>
    <dgm:cxn modelId="{C9935AB8-A373-4C66-935F-034A507ED7D1}" type="presParOf" srcId="{DA4CCC87-F361-42A4-BC42-83D044CFC97F}" destId="{C75D0122-D169-4A5D-BACD-EA64BBC3CCAE}" srcOrd="0" destOrd="0" presId="urn:microsoft.com/office/officeart/2005/8/layout/hierarchy2"/>
    <dgm:cxn modelId="{326CD3FD-DA75-4663-9C4E-A67575DEE850}" type="presParOf" srcId="{DA4CCC87-F361-42A4-BC42-83D044CFC97F}" destId="{F09C38B2-C737-4F83-B165-DF49DB651A56}" srcOrd="1" destOrd="0" presId="urn:microsoft.com/office/officeart/2005/8/layout/hierarchy2"/>
    <dgm:cxn modelId="{FB46CDCF-D9C5-4198-9E87-60CA69692AEB}" type="presParOf" srcId="{F09C38B2-C737-4F83-B165-DF49DB651A56}" destId="{A8B7D96C-1BA3-4687-BBA3-DEE34480BE68}" srcOrd="0" destOrd="0" presId="urn:microsoft.com/office/officeart/2005/8/layout/hierarchy2"/>
    <dgm:cxn modelId="{159A57DB-68FB-40DD-993A-8FC14EE109BC}" type="presParOf" srcId="{A8B7D96C-1BA3-4687-BBA3-DEE34480BE68}" destId="{76BB8620-9193-49B8-AE20-831F6998328F}" srcOrd="0" destOrd="0" presId="urn:microsoft.com/office/officeart/2005/8/layout/hierarchy2"/>
    <dgm:cxn modelId="{4FB021BC-B4B9-4ECC-B069-7B868A3388E4}" type="presParOf" srcId="{F09C38B2-C737-4F83-B165-DF49DB651A56}" destId="{24BC0BF3-0E7B-4399-AAD9-0CFCA0AC1117}" srcOrd="1" destOrd="0" presId="urn:microsoft.com/office/officeart/2005/8/layout/hierarchy2"/>
    <dgm:cxn modelId="{8A0EC7DD-F91B-418A-8EB8-80E4E0B854B8}" type="presParOf" srcId="{24BC0BF3-0E7B-4399-AAD9-0CFCA0AC1117}" destId="{0E218A77-85BC-4AED-9D08-C539C0523879}" srcOrd="0" destOrd="0" presId="urn:microsoft.com/office/officeart/2005/8/layout/hierarchy2"/>
    <dgm:cxn modelId="{B2DD33E7-4546-4BE6-B996-68AD8E89C3BF}" type="presParOf" srcId="{24BC0BF3-0E7B-4399-AAD9-0CFCA0AC1117}" destId="{435B20C2-19C3-45A8-A905-F4D53649EE4F}" srcOrd="1" destOrd="0" presId="urn:microsoft.com/office/officeart/2005/8/layout/hierarchy2"/>
    <dgm:cxn modelId="{EF741EE5-8E84-4AD2-978E-C7A030D91C0D}" type="presParOf" srcId="{F09C38B2-C737-4F83-B165-DF49DB651A56}" destId="{62E927D6-E600-4C6D-BE37-7B45124BB4ED}" srcOrd="2" destOrd="0" presId="urn:microsoft.com/office/officeart/2005/8/layout/hierarchy2"/>
    <dgm:cxn modelId="{8F673333-F71D-4C19-BABF-6DE5F5C8A1A9}" type="presParOf" srcId="{62E927D6-E600-4C6D-BE37-7B45124BB4ED}" destId="{E57C4955-2536-48BA-B1FD-F94ED0D73CFC}" srcOrd="0" destOrd="0" presId="urn:microsoft.com/office/officeart/2005/8/layout/hierarchy2"/>
    <dgm:cxn modelId="{E8C96D21-C805-4C48-891C-39E1093553B9}" type="presParOf" srcId="{F09C38B2-C737-4F83-B165-DF49DB651A56}" destId="{F77F096D-9523-43B2-922E-D77F7C172299}" srcOrd="3" destOrd="0" presId="urn:microsoft.com/office/officeart/2005/8/layout/hierarchy2"/>
    <dgm:cxn modelId="{FEEE66FE-DE0E-4A4F-8FD7-A196C63E7190}" type="presParOf" srcId="{F77F096D-9523-43B2-922E-D77F7C172299}" destId="{0046321B-3DBD-4C9C-BC7A-D0DCB911EF74}" srcOrd="0" destOrd="0" presId="urn:microsoft.com/office/officeart/2005/8/layout/hierarchy2"/>
    <dgm:cxn modelId="{152D7A73-61C1-4AC2-A9A6-A7EF422C60E4}" type="presParOf" srcId="{F77F096D-9523-43B2-922E-D77F7C172299}" destId="{C1D7FFF0-D999-458D-AC75-B1BE565AA316}" srcOrd="1" destOrd="0" presId="urn:microsoft.com/office/officeart/2005/8/layout/hierarchy2"/>
    <dgm:cxn modelId="{67A78CCD-B0C3-4633-9456-9A78A6D6455A}" type="presParOf" srcId="{F09C38B2-C737-4F83-B165-DF49DB651A56}" destId="{713FE4F6-C40D-40C9-BF1F-5D3AFD86EE45}" srcOrd="4" destOrd="0" presId="urn:microsoft.com/office/officeart/2005/8/layout/hierarchy2"/>
    <dgm:cxn modelId="{5E79C7E0-E6F4-4A1A-8D39-344D9297B884}" type="presParOf" srcId="{713FE4F6-C40D-40C9-BF1F-5D3AFD86EE45}" destId="{42789500-200B-4A9C-B281-51E287C10F8B}" srcOrd="0" destOrd="0" presId="urn:microsoft.com/office/officeart/2005/8/layout/hierarchy2"/>
    <dgm:cxn modelId="{F53688B6-9173-420B-B4A6-61A2FA74D23E}" type="presParOf" srcId="{F09C38B2-C737-4F83-B165-DF49DB651A56}" destId="{0D5D8526-E0D7-4314-836A-8FE79631C9B6}" srcOrd="5" destOrd="0" presId="urn:microsoft.com/office/officeart/2005/8/layout/hierarchy2"/>
    <dgm:cxn modelId="{0DC4CB31-F679-4B8C-BF97-3780198503F6}" type="presParOf" srcId="{0D5D8526-E0D7-4314-836A-8FE79631C9B6}" destId="{DAF0A3FD-2E1F-4FD2-AC26-538C16B2C609}" srcOrd="0" destOrd="0" presId="urn:microsoft.com/office/officeart/2005/8/layout/hierarchy2"/>
    <dgm:cxn modelId="{3A9DD410-746E-48A1-88DB-B12C1FFE4910}" type="presParOf" srcId="{0D5D8526-E0D7-4314-836A-8FE79631C9B6}" destId="{DA23B724-81A3-4E5F-BC75-0B6D12767C26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91991EB3-1B51-47EF-8468-67082B2187FC}">
      <dgm:prSet phldrT="[Text]" custT="1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de-DE" sz="2000" b="1" dirty="0" smtClean="0"/>
            <a:t>Hitzeschild</a:t>
          </a:r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 custT="1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de-DE" sz="2000" b="1" dirty="0" smtClean="0"/>
            <a:t>Sonder-</a:t>
          </a:r>
        </a:p>
        <a:p>
          <a:r>
            <a:rPr lang="de-DE" sz="2000" b="1" dirty="0" err="1" smtClean="0"/>
            <a:t>bauteil</a:t>
          </a:r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 custT="1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de-DE" sz="2000" b="1" dirty="0" smtClean="0"/>
            <a:t>Rumpf-</a:t>
          </a:r>
        </a:p>
        <a:p>
          <a:r>
            <a:rPr lang="de-DE" sz="2000" b="1" dirty="0" err="1" smtClean="0"/>
            <a:t>bauteil</a:t>
          </a:r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 custT="1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de-DE" sz="2000" b="1" dirty="0" smtClean="0"/>
            <a:t>Triebwerk</a:t>
          </a:r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D4DB5CEC-4A57-41D6-B03B-3F69E26A8603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F2CFDB8-6B88-4370-A541-A507AAC37A5C}" type="pres">
      <dgm:prSet presAssocID="{91991EB3-1B51-47EF-8468-67082B2187FC}" presName="composite" presStyleCnt="0"/>
      <dgm:spPr/>
    </dgm:pt>
    <dgm:pt modelId="{C1E7126C-83BB-479F-AD0C-FCFED3D9B06E}" type="pres">
      <dgm:prSet presAssocID="{91991EB3-1B51-47EF-8468-67082B2187FC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A9773A70-A7DD-4DC6-A770-C7274BA49373}" type="pres">
      <dgm:prSet presAssocID="{91991EB3-1B51-47EF-8468-67082B2187FC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9B8AB6-3AF1-4FCA-91A3-3692A86216D0}" type="pres">
      <dgm:prSet presAssocID="{CB3049F7-329D-40D4-A597-2F78015D6FFB}" presName="space" presStyleCnt="0"/>
      <dgm:spPr/>
    </dgm:pt>
    <dgm:pt modelId="{214B18F2-DB11-4378-A5E2-D1D5CC6A6309}" type="pres">
      <dgm:prSet presAssocID="{24FD4D18-7986-4364-9B8B-7E5599E4672C}" presName="composite" presStyleCnt="0"/>
      <dgm:spPr/>
    </dgm:pt>
    <dgm:pt modelId="{7CC82394-C7AB-413E-A2A8-659BB0CADCCA}" type="pres">
      <dgm:prSet presAssocID="{24FD4D18-7986-4364-9B8B-7E5599E4672C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2A891A08-CF1C-447D-B8BC-22958FA347CA}" type="pres">
      <dgm:prSet presAssocID="{24FD4D18-7986-4364-9B8B-7E5599E4672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4CADC5-4243-4C90-882A-25E7DCAA5977}" type="pres">
      <dgm:prSet presAssocID="{6C18B260-6631-41BF-A9A0-2707BB7C4AD2}" presName="space" presStyleCnt="0"/>
      <dgm:spPr/>
    </dgm:pt>
    <dgm:pt modelId="{D2E147EF-A0A0-4D2D-93AC-4B40237C0239}" type="pres">
      <dgm:prSet presAssocID="{CEF114CA-85D2-4C1D-9BBA-7C1B921C5266}" presName="composite" presStyleCnt="0"/>
      <dgm:spPr/>
    </dgm:pt>
    <dgm:pt modelId="{77BC56CD-AD40-44FA-977B-8A49B4993400}" type="pres">
      <dgm:prSet presAssocID="{CEF114CA-85D2-4C1D-9BBA-7C1B921C5266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6F0730D-5587-4B8A-88F2-81A80B51C9E1}" type="pres">
      <dgm:prSet presAssocID="{CEF114CA-85D2-4C1D-9BBA-7C1B921C526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9E52D9-0628-4D60-85A3-99C71998AECC}" type="pres">
      <dgm:prSet presAssocID="{9D0BFECA-B749-4E31-B8F7-C5DE9E295209}" presName="space" presStyleCnt="0"/>
      <dgm:spPr/>
    </dgm:pt>
    <dgm:pt modelId="{1C667EB5-4852-4E7A-8D3D-479B65FD967F}" type="pres">
      <dgm:prSet presAssocID="{5FD0EDD7-8401-4A32-B212-DA25C9F93348}" presName="composite" presStyleCnt="0"/>
      <dgm:spPr/>
    </dgm:pt>
    <dgm:pt modelId="{71FFE580-3F9D-4791-9EE6-F4BC5FD2713A}" type="pres">
      <dgm:prSet presAssocID="{5FD0EDD7-8401-4A32-B212-DA25C9F93348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79D5426-E675-4AA8-9CE8-324D6CDF09A3}" type="pres">
      <dgm:prSet presAssocID="{5FD0EDD7-8401-4A32-B212-DA25C9F9334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8EAE780-F16E-4CF2-B7FA-DDF5F68889E3}" type="presOf" srcId="{24FD4D18-7986-4364-9B8B-7E5599E4672C}" destId="{7CC82394-C7AB-413E-A2A8-659BB0CADCCA}" srcOrd="0" destOrd="0" presId="urn:microsoft.com/office/officeart/2005/8/layout/hList1"/>
    <dgm:cxn modelId="{1A0F1294-A9D1-4803-86A1-82FFAEF87834}" type="presOf" srcId="{CEF114CA-85D2-4C1D-9BBA-7C1B921C5266}" destId="{77BC56CD-AD40-44FA-977B-8A49B4993400}" srcOrd="0" destOrd="0" presId="urn:microsoft.com/office/officeart/2005/8/layout/hList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11E55AD2-22AC-445E-BC3C-0B2DADCD71F0}" type="presOf" srcId="{91991EB3-1B51-47EF-8468-67082B2187FC}" destId="{C1E7126C-83BB-479F-AD0C-FCFED3D9B06E}" srcOrd="0" destOrd="0" presId="urn:microsoft.com/office/officeart/2005/8/layout/hList1"/>
    <dgm:cxn modelId="{3FF4FB62-F21B-4CE2-BCCC-48A1B427271A}" type="presOf" srcId="{4AF1FF3B-CE5B-4614-950F-3632279DB15D}" destId="{D4DB5CEC-4A57-41D6-B03B-3F69E26A8603}" srcOrd="0" destOrd="0" presId="urn:microsoft.com/office/officeart/2005/8/layout/hList1"/>
    <dgm:cxn modelId="{56DE6079-8C61-4D4B-AD0B-EF42775C61E4}" type="presOf" srcId="{5FD0EDD7-8401-4A32-B212-DA25C9F93348}" destId="{71FFE580-3F9D-4791-9EE6-F4BC5FD2713A}" srcOrd="0" destOrd="0" presId="urn:microsoft.com/office/officeart/2005/8/layout/hList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26809FAE-F1A4-4112-857F-C48B48ADD3EF}" type="presParOf" srcId="{D4DB5CEC-4A57-41D6-B03B-3F69E26A8603}" destId="{1F2CFDB8-6B88-4370-A541-A507AAC37A5C}" srcOrd="0" destOrd="0" presId="urn:microsoft.com/office/officeart/2005/8/layout/hList1"/>
    <dgm:cxn modelId="{A87031EE-52FB-4DEB-8029-93EE800F74DC}" type="presParOf" srcId="{1F2CFDB8-6B88-4370-A541-A507AAC37A5C}" destId="{C1E7126C-83BB-479F-AD0C-FCFED3D9B06E}" srcOrd="0" destOrd="0" presId="urn:microsoft.com/office/officeart/2005/8/layout/hList1"/>
    <dgm:cxn modelId="{0E983352-35DC-474D-BE6E-0F00778FB660}" type="presParOf" srcId="{1F2CFDB8-6B88-4370-A541-A507AAC37A5C}" destId="{A9773A70-A7DD-4DC6-A770-C7274BA49373}" srcOrd="1" destOrd="0" presId="urn:microsoft.com/office/officeart/2005/8/layout/hList1"/>
    <dgm:cxn modelId="{F54C9107-9E34-49E3-A253-1793D18DE1E0}" type="presParOf" srcId="{D4DB5CEC-4A57-41D6-B03B-3F69E26A8603}" destId="{DF9B8AB6-3AF1-4FCA-91A3-3692A86216D0}" srcOrd="1" destOrd="0" presId="urn:microsoft.com/office/officeart/2005/8/layout/hList1"/>
    <dgm:cxn modelId="{4E103999-07A2-4C36-8144-55DA992071EB}" type="presParOf" srcId="{D4DB5CEC-4A57-41D6-B03B-3F69E26A8603}" destId="{214B18F2-DB11-4378-A5E2-D1D5CC6A6309}" srcOrd="2" destOrd="0" presId="urn:microsoft.com/office/officeart/2005/8/layout/hList1"/>
    <dgm:cxn modelId="{2BA0AC03-610D-432A-B8E9-5E00B15142A3}" type="presParOf" srcId="{214B18F2-DB11-4378-A5E2-D1D5CC6A6309}" destId="{7CC82394-C7AB-413E-A2A8-659BB0CADCCA}" srcOrd="0" destOrd="0" presId="urn:microsoft.com/office/officeart/2005/8/layout/hList1"/>
    <dgm:cxn modelId="{00406736-16D1-4D3D-B527-39DB4267F18E}" type="presParOf" srcId="{214B18F2-DB11-4378-A5E2-D1D5CC6A6309}" destId="{2A891A08-CF1C-447D-B8BC-22958FA347CA}" srcOrd="1" destOrd="0" presId="urn:microsoft.com/office/officeart/2005/8/layout/hList1"/>
    <dgm:cxn modelId="{A9F019CE-0558-4C5E-9C56-035F1FA29EC5}" type="presParOf" srcId="{D4DB5CEC-4A57-41D6-B03B-3F69E26A8603}" destId="{034CADC5-4243-4C90-882A-25E7DCAA5977}" srcOrd="3" destOrd="0" presId="urn:microsoft.com/office/officeart/2005/8/layout/hList1"/>
    <dgm:cxn modelId="{857C4E36-19E5-43D5-BBDF-0DCB13CD1709}" type="presParOf" srcId="{D4DB5CEC-4A57-41D6-B03B-3F69E26A8603}" destId="{D2E147EF-A0A0-4D2D-93AC-4B40237C0239}" srcOrd="4" destOrd="0" presId="urn:microsoft.com/office/officeart/2005/8/layout/hList1"/>
    <dgm:cxn modelId="{7F386B36-51FC-47D1-A387-37F54423BE67}" type="presParOf" srcId="{D2E147EF-A0A0-4D2D-93AC-4B40237C0239}" destId="{77BC56CD-AD40-44FA-977B-8A49B4993400}" srcOrd="0" destOrd="0" presId="urn:microsoft.com/office/officeart/2005/8/layout/hList1"/>
    <dgm:cxn modelId="{07AC7EC7-39D4-43F0-8B77-995D12496939}" type="presParOf" srcId="{D2E147EF-A0A0-4D2D-93AC-4B40237C0239}" destId="{06F0730D-5587-4B8A-88F2-81A80B51C9E1}" srcOrd="1" destOrd="0" presId="urn:microsoft.com/office/officeart/2005/8/layout/hList1"/>
    <dgm:cxn modelId="{182AAC25-D9D9-4437-BD33-25D0B6DED2ED}" type="presParOf" srcId="{D4DB5CEC-4A57-41D6-B03B-3F69E26A8603}" destId="{0E9E52D9-0628-4D60-85A3-99C71998AECC}" srcOrd="5" destOrd="0" presId="urn:microsoft.com/office/officeart/2005/8/layout/hList1"/>
    <dgm:cxn modelId="{B99DD814-CA49-4BB3-8DFA-B54DED9E6216}" type="presParOf" srcId="{D4DB5CEC-4A57-41D6-B03B-3F69E26A8603}" destId="{1C667EB5-4852-4E7A-8D3D-479B65FD967F}" srcOrd="6" destOrd="0" presId="urn:microsoft.com/office/officeart/2005/8/layout/hList1"/>
    <dgm:cxn modelId="{8E8125A1-5900-4661-9B4D-FF13E990115D}" type="presParOf" srcId="{1C667EB5-4852-4E7A-8D3D-479B65FD967F}" destId="{71FFE580-3F9D-4791-9EE6-F4BC5FD2713A}" srcOrd="0" destOrd="0" presId="urn:microsoft.com/office/officeart/2005/8/layout/hList1"/>
    <dgm:cxn modelId="{B4EBFA74-E49C-482D-908C-726DEDC471F6}" type="presParOf" srcId="{1C667EB5-4852-4E7A-8D3D-479B65FD967F}" destId="{C79D5426-E675-4AA8-9CE8-324D6CDF09A3}" srcOrd="1" destOrd="0" presId="urn:microsoft.com/office/officeart/2005/8/layout/hList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9081"/>
        <a:ext cx="7610476" cy="112729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1271736"/>
        <a:ext cx="7610476" cy="112729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0" y="2534391"/>
        <a:ext cx="7610476" cy="1127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pPr/>
              <a:t>14.11.2011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pPr/>
              <a:t>14.11.2011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Colors" Target="../diagrams/colors3.xml"/><Relationship Id="rId3" Type="http://schemas.openxmlformats.org/officeDocument/2006/relationships/diagramData" Target="../diagrams/data2.xml"/><Relationship Id="rId7" Type="http://schemas.openxmlformats.org/officeDocument/2006/relationships/image" Target="../media/image1.jpe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Colors" Target="../diagrams/colors5.xml"/><Relationship Id="rId3" Type="http://schemas.openxmlformats.org/officeDocument/2006/relationships/diagramData" Target="../diagrams/data4.xml"/><Relationship Id="rId7" Type="http://schemas.openxmlformats.org/officeDocument/2006/relationships/image" Target="../media/image1.jpeg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Layout" Target="../diagrams/layout5.xml"/><Relationship Id="rId5" Type="http://schemas.openxmlformats.org/officeDocument/2006/relationships/diagramQuickStyle" Target="../diagrams/quickStyle4.xml"/><Relationship Id="rId10" Type="http://schemas.openxmlformats.org/officeDocument/2006/relationships/diagramData" Target="../diagrams/data5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Colors" Target="../diagrams/colors7.xml"/><Relationship Id="rId3" Type="http://schemas.openxmlformats.org/officeDocument/2006/relationships/diagramData" Target="../diagrams/data6.xml"/><Relationship Id="rId7" Type="http://schemas.openxmlformats.org/officeDocument/2006/relationships/image" Target="../media/image1.jpeg"/><Relationship Id="rId12" Type="http://schemas.openxmlformats.org/officeDocument/2006/relationships/diagramQuickStyle" Target="../diagrams/quickStyl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Layout" Target="../diagrams/layout7.xml"/><Relationship Id="rId5" Type="http://schemas.openxmlformats.org/officeDocument/2006/relationships/diagramQuickStyle" Target="../diagrams/quickStyle6.xml"/><Relationship Id="rId10" Type="http://schemas.openxmlformats.org/officeDocument/2006/relationships/diagramData" Target="../diagrams/data7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/>
        </p:nvGraphicFramePr>
        <p:xfrm>
          <a:off x="837219" y="1749665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5129" y="1581056"/>
            <a:ext cx="8638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/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/>
          </a:bodyPr>
          <a:lstStyle/>
          <a:p>
            <a:r>
              <a:rPr lang="de-DE" dirty="0" smtClean="0"/>
              <a:t>Preise &amp; </a:t>
            </a:r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5537928" y="2299803"/>
            <a:ext cx="32333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X-Wing</a:t>
            </a:r>
          </a:p>
          <a:p>
            <a:endParaRPr lang="de-DE" sz="2400" dirty="0" smtClean="0"/>
          </a:p>
          <a:p>
            <a:endParaRPr lang="de-DE" sz="1050" dirty="0" smtClean="0"/>
          </a:p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accent4">
                    <a:lumMod val="75000"/>
                  </a:schemeClr>
                </a:solidFill>
              </a:rPr>
              <a:t>Correlian</a:t>
            </a:r>
            <a:r>
              <a:rPr lang="de-DE" sz="2400" b="1" dirty="0" smtClean="0">
                <a:solidFill>
                  <a:schemeClr val="accent4">
                    <a:lumMod val="75000"/>
                  </a:schemeClr>
                </a:solidFill>
              </a:rPr>
              <a:t> Corvette</a:t>
            </a:r>
            <a:endParaRPr lang="de-DE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Millenium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Falke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Zehneck 14">
            <a:hlinkClick r:id="" action="ppaction://hlinkshowjump?jump=firstslide" highlightClick="1"/>
          </p:cNvPr>
          <p:cNvSpPr/>
          <p:nvPr/>
        </p:nvSpPr>
        <p:spPr>
          <a:xfrm>
            <a:off x="6423678" y="315142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832129" y="920572"/>
            <a:ext cx="139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Streik</a:t>
            </a:r>
            <a:endParaRPr lang="de-DE" sz="2400" b="1" dirty="0"/>
          </a:p>
        </p:txBody>
      </p:sp>
      <p:sp>
        <p:nvSpPr>
          <p:cNvPr id="16" name="Pfeil nach oben 15"/>
          <p:cNvSpPr/>
          <p:nvPr/>
        </p:nvSpPr>
        <p:spPr>
          <a:xfrm rot="10800000" flipH="1" flipV="1">
            <a:off x="2343149" y="4555813"/>
            <a:ext cx="463220" cy="820156"/>
          </a:xfrm>
          <a:prstGeom prst="upArrow">
            <a:avLst>
              <a:gd name="adj1" fmla="val 36885"/>
              <a:gd name="adj2" fmla="val 8076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Zehneck 18">
            <a:hlinkClick r:id="" action="ppaction://hlinkshowjump?jump=firstslide" highlightClick="1"/>
          </p:cNvPr>
          <p:cNvSpPr/>
          <p:nvPr/>
        </p:nvSpPr>
        <p:spPr>
          <a:xfrm>
            <a:off x="6435073" y="310349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871042" y="874927"/>
            <a:ext cx="139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Warp</a:t>
            </a:r>
            <a:endParaRPr lang="de-DE" sz="2400" b="1" dirty="0"/>
          </a:p>
        </p:txBody>
      </p:sp>
      <p:sp>
        <p:nvSpPr>
          <p:cNvPr id="25" name="Zehneck 24">
            <a:hlinkClick r:id="" action="ppaction://hlinkshowjump?jump=firstslide" highlightClick="1"/>
          </p:cNvPr>
          <p:cNvSpPr/>
          <p:nvPr/>
        </p:nvSpPr>
        <p:spPr>
          <a:xfrm>
            <a:off x="6434685" y="305664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6783730" y="907404"/>
            <a:ext cx="157821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Planet</a:t>
            </a:r>
            <a:endParaRPr lang="de-DE" sz="2400" b="1" dirty="0"/>
          </a:p>
        </p:txBody>
      </p:sp>
      <p:sp>
        <p:nvSpPr>
          <p:cNvPr id="24" name="Zehneck 23">
            <a:hlinkClick r:id="" action="ppaction://hlinkshowjump?jump=firstslide" highlightClick="1"/>
          </p:cNvPr>
          <p:cNvSpPr/>
          <p:nvPr/>
        </p:nvSpPr>
        <p:spPr>
          <a:xfrm>
            <a:off x="6423678" y="315142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882188" y="904357"/>
            <a:ext cx="134740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Krieg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275129" y="5381327"/>
            <a:ext cx="863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Beeinflusst durch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Konjunkturverlauf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Einkaufspreise der Bauteile 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10521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-2.22222E-6 L 0.18559 -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-2.22222E-6 L 0.27239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  <p:bldP spid="16" grpId="0" animBg="1"/>
      <p:bldP spid="16" grpId="1" animBg="1"/>
      <p:bldP spid="19" grpId="0" animBg="1"/>
      <p:bldP spid="19" grpId="1" animBg="1"/>
      <p:bldP spid="23" grpId="0"/>
      <p:bldP spid="25" grpId="0" animBg="1"/>
      <p:bldP spid="24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/>
        </p:nvGraphicFramePr>
        <p:xfrm>
          <a:off x="837219" y="553384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5721" y="1459702"/>
            <a:ext cx="8638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Durch Konjunkturverlauf (Raumschiff-</a:t>
            </a:r>
          </a:p>
          <a:p>
            <a:pPr marL="457200" indent="-457200"/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nachfrage &amp; 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Personalkosten</a:t>
            </a: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Durch Einkäufe der Unternehmen (Bauteilpreise)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Star Greg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5537928" y="3105947"/>
            <a:ext cx="32333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4">
                    <a:lumMod val="75000"/>
                  </a:schemeClr>
                </a:solidFill>
              </a:rPr>
              <a:t>X-Wing</a:t>
            </a:r>
          </a:p>
          <a:p>
            <a:endParaRPr lang="de-DE" sz="2400" dirty="0" smtClean="0"/>
          </a:p>
          <a:p>
            <a:endParaRPr lang="de-DE" sz="1050" dirty="0" smtClean="0"/>
          </a:p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accent5">
                    <a:lumMod val="75000"/>
                  </a:schemeClr>
                </a:solidFill>
              </a:rPr>
              <a:t>Correlian</a:t>
            </a:r>
            <a:r>
              <a:rPr lang="de-DE" sz="2400" b="1" dirty="0" smtClean="0">
                <a:solidFill>
                  <a:schemeClr val="accent5">
                    <a:lumMod val="75000"/>
                  </a:schemeClr>
                </a:solidFill>
              </a:rPr>
              <a:t> Corvette</a:t>
            </a:r>
            <a:endParaRPr lang="de-DE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Millenium</a:t>
            </a:r>
            <a:r>
              <a:rPr lang="de-D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Falke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Zehneck 14">
            <a:hlinkClick r:id="" action="ppaction://hlinkshowjump?jump=firstslide" highlightClick="1"/>
          </p:cNvPr>
          <p:cNvSpPr/>
          <p:nvPr/>
        </p:nvSpPr>
        <p:spPr>
          <a:xfrm>
            <a:off x="6423678" y="315142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832129" y="920572"/>
            <a:ext cx="139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Streik</a:t>
            </a:r>
            <a:endParaRPr lang="de-DE" sz="2400" b="1" dirty="0"/>
          </a:p>
        </p:txBody>
      </p:sp>
      <p:sp>
        <p:nvSpPr>
          <p:cNvPr id="16" name="Pfeil nach oben 15"/>
          <p:cNvSpPr/>
          <p:nvPr/>
        </p:nvSpPr>
        <p:spPr>
          <a:xfrm rot="10800000" flipH="1" flipV="1">
            <a:off x="2343149" y="5229605"/>
            <a:ext cx="463220" cy="820156"/>
          </a:xfrm>
          <a:prstGeom prst="upArrow">
            <a:avLst>
              <a:gd name="adj1" fmla="val 36885"/>
              <a:gd name="adj2" fmla="val 8076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Zehneck 18">
            <a:hlinkClick r:id="" action="ppaction://hlinkshowjump?jump=firstslide" highlightClick="1"/>
          </p:cNvPr>
          <p:cNvSpPr/>
          <p:nvPr/>
        </p:nvSpPr>
        <p:spPr>
          <a:xfrm>
            <a:off x="6435073" y="310349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871042" y="874927"/>
            <a:ext cx="139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Warp</a:t>
            </a:r>
            <a:endParaRPr lang="de-DE" sz="2400" b="1" dirty="0"/>
          </a:p>
        </p:txBody>
      </p:sp>
      <p:sp>
        <p:nvSpPr>
          <p:cNvPr id="25" name="Zehneck 24">
            <a:hlinkClick r:id="" action="ppaction://hlinkshowjump?jump=firstslide" highlightClick="1"/>
          </p:cNvPr>
          <p:cNvSpPr/>
          <p:nvPr/>
        </p:nvSpPr>
        <p:spPr>
          <a:xfrm>
            <a:off x="6434685" y="305664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6783730" y="907404"/>
            <a:ext cx="157821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Planet</a:t>
            </a:r>
            <a:endParaRPr lang="de-DE" sz="2400" b="1" dirty="0"/>
          </a:p>
        </p:txBody>
      </p:sp>
      <p:sp>
        <p:nvSpPr>
          <p:cNvPr id="24" name="Zehneck 23">
            <a:hlinkClick r:id="" action="ppaction://hlinkshowjump?jump=firstslide" highlightClick="1"/>
          </p:cNvPr>
          <p:cNvSpPr/>
          <p:nvPr/>
        </p:nvSpPr>
        <p:spPr>
          <a:xfrm>
            <a:off x="6423678" y="315142"/>
            <a:ext cx="2073850" cy="1855622"/>
          </a:xfrm>
          <a:prstGeom prst="decagon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882188" y="904357"/>
            <a:ext cx="134740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Krieg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10521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21 -2.22222E-6 L 0.18559 -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-2.22222E-6 L 0.27239 -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  <p:bldP spid="16" grpId="0" animBg="1"/>
      <p:bldP spid="16" grpId="1" animBg="1"/>
      <p:bldP spid="19" grpId="0" animBg="1"/>
      <p:bldP spid="19" grpId="1" animBg="1"/>
      <p:bldP spid="23" grpId="0"/>
      <p:bldP spid="25" grpId="0" animBg="1"/>
      <p:bldP spid="2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Pfeil nach oben 7"/>
          <p:cNvSpPr/>
          <p:nvPr/>
        </p:nvSpPr>
        <p:spPr>
          <a:xfrm>
            <a:off x="2057400" y="268148"/>
            <a:ext cx="577516" cy="57047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6 L 0.1 0.0034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0.00347 L 0.22361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10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0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8438" y="4992785"/>
            <a:ext cx="8318612" cy="8213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3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402989" y="5868667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="" xmlns:p14="http://schemas.microsoft.com/office/powerpoint/2010/main" val="23345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77465" y="5874819"/>
          <a:ext cx="8530791" cy="748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331773" y="4240502"/>
            <a:ext cx="2384130" cy="924210"/>
            <a:chOff x="6953" y="0"/>
            <a:chExt cx="1817867" cy="720190"/>
          </a:xfrm>
          <a:solidFill>
            <a:schemeClr val="bg1">
              <a:lumMod val="50000"/>
            </a:schemeClr>
          </a:solidFill>
        </p:grpSpPr>
        <p:sp>
          <p:nvSpPr>
            <p:cNvPr id="18" name="Rechteck 17"/>
            <p:cNvSpPr/>
            <p:nvPr/>
          </p:nvSpPr>
          <p:spPr>
            <a:xfrm>
              <a:off x="6953" y="0"/>
              <a:ext cx="1817867" cy="72019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6953" y="0"/>
              <a:ext cx="1817867" cy="72019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8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4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/>
          <p:cNvCxnSpPr>
            <a:stCxn id="21" idx="0"/>
          </p:cNvCxnSpPr>
          <p:nvPr/>
        </p:nvCxnSpPr>
        <p:spPr>
          <a:xfrm rot="5400000" flipH="1" flipV="1">
            <a:off x="1275686" y="3987640"/>
            <a:ext cx="501014" cy="471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21" idx="2"/>
          </p:cNvCxnSpPr>
          <p:nvPr/>
        </p:nvCxnSpPr>
        <p:spPr>
          <a:xfrm rot="5400000">
            <a:off x="1266626" y="5421924"/>
            <a:ext cx="514425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120588" y="5662675"/>
            <a:ext cx="6767823" cy="164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rot="5400000">
            <a:off x="953495" y="5817708"/>
            <a:ext cx="334187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rot="5400000">
            <a:off x="7721318" y="5832582"/>
            <a:ext cx="334187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rot="5400000">
            <a:off x="5592262" y="5832582"/>
            <a:ext cx="334187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rot="5400000">
            <a:off x="3381475" y="5788172"/>
            <a:ext cx="252000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377465" y="5164712"/>
            <a:ext cx="6801257" cy="140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7178722" y="5498899"/>
            <a:ext cx="968529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377465" y="5815973"/>
            <a:ext cx="8590132" cy="821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700" dirty="0" smtClean="0"/>
              <a:t>Bauteilpreise </a:t>
            </a:r>
            <a:r>
              <a:rPr lang="de-DE" sz="2700" dirty="0" smtClean="0"/>
              <a:t>&amp; Raumschiffnachfrage schwanken</a:t>
            </a:r>
            <a:endParaRPr lang="de-DE" sz="2700" dirty="0" smtClean="0"/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42" grpId="0" animBg="1"/>
      <p:bldP spid="43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ccd.de/global/dbimages/big/210907_141027_halle1.jpg"/>
          <p:cNvPicPr>
            <a:picLocks noChangeAspect="1" noChangeArrowheads="1"/>
          </p:cNvPicPr>
          <p:nvPr/>
        </p:nvPicPr>
        <p:blipFill>
          <a:blip r:embed="rId3"/>
          <a:srcRect l="2933" t="15699"/>
          <a:stretch>
            <a:fillRect/>
          </a:stretch>
        </p:blipFill>
        <p:spPr bwMode="auto">
          <a:xfrm>
            <a:off x="225367" y="1744565"/>
            <a:ext cx="8652350" cy="471638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08640">
            <a:off x="6475280" y="4749240"/>
            <a:ext cx="2443282" cy="128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22256"/>
            <a:ext cx="8913813" cy="914400"/>
          </a:xfrm>
        </p:spPr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1762" y="4937319"/>
            <a:ext cx="2443282" cy="1282828"/>
          </a:xfrm>
          <a:prstGeom prst="rect">
            <a:avLst/>
          </a:prstGeom>
          <a:noFill/>
        </p:spPr>
      </p:pic>
      <p:pic>
        <p:nvPicPr>
          <p:cNvPr id="10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75231">
            <a:off x="4509795" y="4855756"/>
            <a:ext cx="2443282" cy="1282828"/>
          </a:xfrm>
          <a:prstGeom prst="rect">
            <a:avLst/>
          </a:prstGeom>
          <a:noFill/>
        </p:spPr>
      </p:pic>
      <p:pic>
        <p:nvPicPr>
          <p:cNvPr id="11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367" y="4975777"/>
            <a:ext cx="2443282" cy="1282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613386"/>
            <a:ext cx="8318612" cy="1225241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de-DE" sz="2400" dirty="0" smtClean="0"/>
              <a:t>die Qualitätsstufen steuern möglichen </a:t>
            </a:r>
            <a:r>
              <a:rPr lang="de-DE" sz="2400" dirty="0" smtClean="0"/>
              <a:t>Zusatzkosten</a:t>
            </a:r>
            <a:endParaRPr lang="de-DE" sz="2400" dirty="0" smtClean="0"/>
          </a:p>
          <a:p>
            <a:r>
              <a:rPr lang="de-DE" sz="2400" dirty="0" smtClean="0"/>
              <a:t>Personalkosten 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64141" y="5625416"/>
            <a:ext cx="8301079" cy="104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270543" y="3705784"/>
            <a:ext cx="1587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74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5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225</Words>
  <Application>Microsoft Office PowerPoint</Application>
  <PresentationFormat>Bildschirmpräsentation (4:3)</PresentationFormat>
  <Paragraphs>149</Paragraphs>
  <Slides>16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StarGreg</vt:lpstr>
      <vt:lpstr>Star Greg</vt:lpstr>
      <vt:lpstr>Agenda</vt:lpstr>
      <vt:lpstr>Spielwelt</vt:lpstr>
      <vt:lpstr>Einblick in die Spielwelt</vt:lpstr>
      <vt:lpstr>Einblick in die Spielwelt</vt:lpstr>
      <vt:lpstr>Einblick in die Spielwelt</vt:lpstr>
      <vt:lpstr>Lager</vt:lpstr>
      <vt:lpstr>Personal </vt:lpstr>
      <vt:lpstr>Personal </vt:lpstr>
      <vt:lpstr>Preise &amp; Storyline</vt:lpstr>
      <vt:lpstr>Preisschwankungen</vt:lpstr>
      <vt:lpstr>Use Case</vt:lpstr>
      <vt:lpstr>Folie 13</vt:lpstr>
      <vt:lpstr>Implementierung</vt:lpstr>
      <vt:lpstr>Folie 15</vt:lpstr>
      <vt:lpstr>Vielen Dank für Eure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Britta</cp:lastModifiedBy>
  <cp:revision>34</cp:revision>
  <dcterms:created xsi:type="dcterms:W3CDTF">2011-10-28T09:45:02Z</dcterms:created>
  <dcterms:modified xsi:type="dcterms:W3CDTF">2011-11-14T09:43:50Z</dcterms:modified>
</cp:coreProperties>
</file>