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68" r:id="rId6"/>
    <p:sldId id="265" r:id="rId7"/>
    <p:sldId id="266" r:id="rId8"/>
    <p:sldId id="259" r:id="rId9"/>
    <p:sldId id="263" r:id="rId10"/>
    <p:sldId id="260" r:id="rId11"/>
    <p:sldId id="264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809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style val="26"/>
  <c:chart>
    <c:plotArea>
      <c:layout>
        <c:manualLayout>
          <c:layoutTarget val="inner"/>
          <c:xMode val="edge"/>
          <c:yMode val="edge"/>
          <c:x val="6.0224920824536149E-2"/>
          <c:y val="9.8342591307763197E-2"/>
          <c:w val="0.63794015307256424"/>
          <c:h val="0.57951831004715459"/>
        </c:manualLayout>
      </c:layout>
      <c:lineChart>
        <c:grouping val="standard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72</c:v>
                </c:pt>
                <c:pt idx="3">
                  <c:v>66</c:v>
                </c:pt>
                <c:pt idx="4">
                  <c:v>78</c:v>
                </c:pt>
                <c:pt idx="5">
                  <c:v>78</c:v>
                </c:pt>
                <c:pt idx="6">
                  <c:v>84</c:v>
                </c:pt>
                <c:pt idx="7">
                  <c:v>84</c:v>
                </c:pt>
                <c:pt idx="8">
                  <c:v>96</c:v>
                </c:pt>
                <c:pt idx="9">
                  <c:v>90</c:v>
                </c:pt>
              </c:numCache>
            </c:numRef>
          </c:val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36</c:v>
                </c:pt>
                <c:pt idx="5">
                  <c:v>36</c:v>
                </c:pt>
                <c:pt idx="6">
                  <c:v>48</c:v>
                </c:pt>
                <c:pt idx="7">
                  <c:v>48</c:v>
                </c:pt>
                <c:pt idx="8">
                  <c:v>39</c:v>
                </c:pt>
                <c:pt idx="9">
                  <c:v>39</c:v>
                </c:pt>
              </c:numCache>
            </c:numRef>
          </c:val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22</c:v>
                </c:pt>
                <c:pt idx="9">
                  <c:v>24</c:v>
                </c:pt>
              </c:numCache>
            </c:numRef>
          </c:val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</c:ser>
        <c:marker val="1"/>
        <c:axId val="149637376"/>
        <c:axId val="151531904"/>
      </c:lineChart>
      <c:catAx>
        <c:axId val="149637376"/>
        <c:scaling>
          <c:orientation val="minMax"/>
        </c:scaling>
        <c:axPos val="b"/>
        <c:tickLblPos val="nextTo"/>
        <c:crossAx val="151531904"/>
        <c:crosses val="autoZero"/>
        <c:auto val="1"/>
        <c:lblAlgn val="ctr"/>
        <c:lblOffset val="100"/>
      </c:catAx>
      <c:valAx>
        <c:axId val="151531904"/>
        <c:scaling>
          <c:orientation val="minMax"/>
        </c:scaling>
        <c:axPos val="l"/>
        <c:majorGridlines/>
        <c:numFmt formatCode="General" sourceLinked="1"/>
        <c:tickLblPos val="nextTo"/>
        <c:crossAx val="149637376"/>
        <c:crosses val="autoZero"/>
        <c:crossBetween val="between"/>
      </c:valAx>
    </c:plotArea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>
        <a:ln>
          <a:noFill/>
        </a:ln>
      </dgm:spPr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Use Case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smtClean="0"/>
            <a:t>Corellian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9E6F220F-6630-47E3-8817-555C5CAF6006}" type="presOf" srcId="{4B786275-CF06-4CCF-84B4-63A41504A67F}" destId="{0E218A77-85BC-4AED-9D08-C539C0523879}" srcOrd="0" destOrd="0" presId="urn:microsoft.com/office/officeart/2005/8/layout/hierarchy2"/>
    <dgm:cxn modelId="{F4F30CB9-C3B0-4919-BAFE-456170947E5E}" type="presOf" srcId="{1145A9B3-0BF4-4E4F-9CE7-5CF62ACBF4E5}" destId="{D8FEF294-2E69-428F-B35A-C20BC0CF039A}" srcOrd="0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92CBE5B7-C525-4679-BE62-6658E3BD226C}" type="presOf" srcId="{3C0B111B-39C8-4D37-A58C-9048B18316B9}" destId="{E57C4955-2536-48BA-B1FD-F94ED0D73CFC}" srcOrd="1" destOrd="0" presId="urn:microsoft.com/office/officeart/2005/8/layout/hierarchy2"/>
    <dgm:cxn modelId="{0A2D18F3-352B-4B5B-BE66-9D63CF190946}" type="presOf" srcId="{C8C320D0-D646-4061-99F7-1EEA0D9F745E}" destId="{A8B7D96C-1BA3-4687-BBA3-DEE34480BE68}" srcOrd="0" destOrd="0" presId="urn:microsoft.com/office/officeart/2005/8/layout/hierarchy2"/>
    <dgm:cxn modelId="{8D29B39A-3A2F-439C-8952-1BDF5C00DC12}" type="presOf" srcId="{3C0B111B-39C8-4D37-A58C-9048B18316B9}" destId="{62E927D6-E600-4C6D-BE37-7B45124BB4ED}" srcOrd="0" destOrd="0" presId="urn:microsoft.com/office/officeart/2005/8/layout/hierarchy2"/>
    <dgm:cxn modelId="{C1C90520-994C-473D-93BF-A4B229FC8825}" type="presOf" srcId="{63BE575C-5564-4F38-8FD3-D78171167FC5}" destId="{42789500-200B-4A9C-B281-51E287C10F8B}" srcOrd="1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7FA94559-C333-4922-89FF-D07BE5E2D75D}" type="presOf" srcId="{CDF9332D-4C5D-43D7-B07D-A917774389D0}" destId="{0046321B-3DBD-4C9C-BC7A-D0DCB911EF74}" srcOrd="0" destOrd="0" presId="urn:microsoft.com/office/officeart/2005/8/layout/hierarchy2"/>
    <dgm:cxn modelId="{BC959850-F51F-4A3B-8004-87CE92E4726F}" type="presOf" srcId="{2D72AF26-92E3-46DA-8BF9-63C7B73A572D}" destId="{DAF0A3FD-2E1F-4FD2-AC26-538C16B2C609}" srcOrd="0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ECBC5FD1-2E7D-4E9C-B579-7E1CFADA69C6}" type="presOf" srcId="{63BE575C-5564-4F38-8FD3-D78171167FC5}" destId="{713FE4F6-C40D-40C9-BF1F-5D3AFD86EE45}" srcOrd="0" destOrd="0" presId="urn:microsoft.com/office/officeart/2005/8/layout/hierarchy2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36503D75-D669-4203-A30A-9747567DAF78}" type="presOf" srcId="{C8C320D0-D646-4061-99F7-1EEA0D9F745E}" destId="{76BB8620-9193-49B8-AE20-831F6998328F}" srcOrd="1" destOrd="0" presId="urn:microsoft.com/office/officeart/2005/8/layout/hierarchy2"/>
    <dgm:cxn modelId="{F35A0444-AC66-49AF-B46E-F7BD39F7AF3E}" type="presOf" srcId="{679BAF53-DF0A-4909-905E-B99464171DDE}" destId="{C75D0122-D169-4A5D-BACD-EA64BBC3CCAE}" srcOrd="0" destOrd="0" presId="urn:microsoft.com/office/officeart/2005/8/layout/hierarchy2"/>
    <dgm:cxn modelId="{3B12D705-4F42-490F-ADC0-E99E85D33DE4}" type="presParOf" srcId="{D8FEF294-2E69-428F-B35A-C20BC0CF039A}" destId="{DA4CCC87-F361-42A4-BC42-83D044CFC97F}" srcOrd="0" destOrd="0" presId="urn:microsoft.com/office/officeart/2005/8/layout/hierarchy2"/>
    <dgm:cxn modelId="{B1C48902-3C1E-4BB0-A0FA-9F7E5C3DD5D8}" type="presParOf" srcId="{DA4CCC87-F361-42A4-BC42-83D044CFC97F}" destId="{C75D0122-D169-4A5D-BACD-EA64BBC3CCAE}" srcOrd="0" destOrd="0" presId="urn:microsoft.com/office/officeart/2005/8/layout/hierarchy2"/>
    <dgm:cxn modelId="{A8BB4600-DE4E-480B-BFBF-331CEFBBDB1C}" type="presParOf" srcId="{DA4CCC87-F361-42A4-BC42-83D044CFC97F}" destId="{F09C38B2-C737-4F83-B165-DF49DB651A56}" srcOrd="1" destOrd="0" presId="urn:microsoft.com/office/officeart/2005/8/layout/hierarchy2"/>
    <dgm:cxn modelId="{EF721F04-C0A8-431E-82FE-5EEC6B9B35A3}" type="presParOf" srcId="{F09C38B2-C737-4F83-B165-DF49DB651A56}" destId="{A8B7D96C-1BA3-4687-BBA3-DEE34480BE68}" srcOrd="0" destOrd="0" presId="urn:microsoft.com/office/officeart/2005/8/layout/hierarchy2"/>
    <dgm:cxn modelId="{A4A9011B-D9DC-4E91-AA55-F0A1E5305F4B}" type="presParOf" srcId="{A8B7D96C-1BA3-4687-BBA3-DEE34480BE68}" destId="{76BB8620-9193-49B8-AE20-831F6998328F}" srcOrd="0" destOrd="0" presId="urn:microsoft.com/office/officeart/2005/8/layout/hierarchy2"/>
    <dgm:cxn modelId="{7994717C-FDD9-4CA8-B1FC-20F961788188}" type="presParOf" srcId="{F09C38B2-C737-4F83-B165-DF49DB651A56}" destId="{24BC0BF3-0E7B-4399-AAD9-0CFCA0AC1117}" srcOrd="1" destOrd="0" presId="urn:microsoft.com/office/officeart/2005/8/layout/hierarchy2"/>
    <dgm:cxn modelId="{8772FF11-6528-43BF-8B97-6E6F590A96D0}" type="presParOf" srcId="{24BC0BF3-0E7B-4399-AAD9-0CFCA0AC1117}" destId="{0E218A77-85BC-4AED-9D08-C539C0523879}" srcOrd="0" destOrd="0" presId="urn:microsoft.com/office/officeart/2005/8/layout/hierarchy2"/>
    <dgm:cxn modelId="{7B543020-817B-4E60-8458-639D9FE3AB8C}" type="presParOf" srcId="{24BC0BF3-0E7B-4399-AAD9-0CFCA0AC1117}" destId="{435B20C2-19C3-45A8-A905-F4D53649EE4F}" srcOrd="1" destOrd="0" presId="urn:microsoft.com/office/officeart/2005/8/layout/hierarchy2"/>
    <dgm:cxn modelId="{FEF2994F-62CF-4445-9EC2-CAA0319ADF87}" type="presParOf" srcId="{F09C38B2-C737-4F83-B165-DF49DB651A56}" destId="{62E927D6-E600-4C6D-BE37-7B45124BB4ED}" srcOrd="2" destOrd="0" presId="urn:microsoft.com/office/officeart/2005/8/layout/hierarchy2"/>
    <dgm:cxn modelId="{E8DCA9EE-9982-45C7-9F29-BD07F83107A3}" type="presParOf" srcId="{62E927D6-E600-4C6D-BE37-7B45124BB4ED}" destId="{E57C4955-2536-48BA-B1FD-F94ED0D73CFC}" srcOrd="0" destOrd="0" presId="urn:microsoft.com/office/officeart/2005/8/layout/hierarchy2"/>
    <dgm:cxn modelId="{E05C25C9-83FE-4F00-9658-26D8567CF61D}" type="presParOf" srcId="{F09C38B2-C737-4F83-B165-DF49DB651A56}" destId="{F77F096D-9523-43B2-922E-D77F7C172299}" srcOrd="3" destOrd="0" presId="urn:microsoft.com/office/officeart/2005/8/layout/hierarchy2"/>
    <dgm:cxn modelId="{E583CCDD-0AF7-408F-BE7F-96F7EAB7B167}" type="presParOf" srcId="{F77F096D-9523-43B2-922E-D77F7C172299}" destId="{0046321B-3DBD-4C9C-BC7A-D0DCB911EF74}" srcOrd="0" destOrd="0" presId="urn:microsoft.com/office/officeart/2005/8/layout/hierarchy2"/>
    <dgm:cxn modelId="{341C874C-353F-4D0B-9617-0435B24D6076}" type="presParOf" srcId="{F77F096D-9523-43B2-922E-D77F7C172299}" destId="{C1D7FFF0-D999-458D-AC75-B1BE565AA316}" srcOrd="1" destOrd="0" presId="urn:microsoft.com/office/officeart/2005/8/layout/hierarchy2"/>
    <dgm:cxn modelId="{42B2572D-0113-4AE6-8BCA-D93C2CE1717A}" type="presParOf" srcId="{F09C38B2-C737-4F83-B165-DF49DB651A56}" destId="{713FE4F6-C40D-40C9-BF1F-5D3AFD86EE45}" srcOrd="4" destOrd="0" presId="urn:microsoft.com/office/officeart/2005/8/layout/hierarchy2"/>
    <dgm:cxn modelId="{34E2E72B-0E9E-438A-98E1-65234559D47B}" type="presParOf" srcId="{713FE4F6-C40D-40C9-BF1F-5D3AFD86EE45}" destId="{42789500-200B-4A9C-B281-51E287C10F8B}" srcOrd="0" destOrd="0" presId="urn:microsoft.com/office/officeart/2005/8/layout/hierarchy2"/>
    <dgm:cxn modelId="{26E15AB5-10B8-4E65-B382-1E5F746CCF68}" type="presParOf" srcId="{F09C38B2-C737-4F83-B165-DF49DB651A56}" destId="{0D5D8526-E0D7-4314-836A-8FE79631C9B6}" srcOrd="5" destOrd="0" presId="urn:microsoft.com/office/officeart/2005/8/layout/hierarchy2"/>
    <dgm:cxn modelId="{AF463315-BAD2-47D3-A9DF-F14B9790D226}" type="presParOf" srcId="{0D5D8526-E0D7-4314-836A-8FE79631C9B6}" destId="{DAF0A3FD-2E1F-4FD2-AC26-538C16B2C609}" srcOrd="0" destOrd="0" presId="urn:microsoft.com/office/officeart/2005/8/layout/hierarchy2"/>
    <dgm:cxn modelId="{0BA2D18F-5697-40AC-A145-B2796AE848E9}" type="presParOf" srcId="{0D5D8526-E0D7-4314-836A-8FE79631C9B6}" destId="{DA23B724-81A3-4E5F-BC75-0B6D12767C26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Process7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0E58C154-A63F-44CA-9C20-E705692E9268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sz="1700" b="1" dirty="0"/>
        </a:p>
      </dgm:t>
    </dgm:pt>
    <dgm:pt modelId="{2943B520-4E2B-4F25-A9BE-CA9CF1C8971E}" type="parTrans" cxnId="{B45A53DB-544E-4CF4-9581-E5658C066832}">
      <dgm:prSet/>
      <dgm:spPr/>
      <dgm:t>
        <a:bodyPr/>
        <a:lstStyle/>
        <a:p>
          <a:endParaRPr lang="de-DE"/>
        </a:p>
      </dgm:t>
    </dgm:pt>
    <dgm:pt modelId="{2F808136-F33D-42A1-868C-A0A92D9C9A27}" type="sibTrans" cxnId="{B45A53DB-544E-4CF4-9581-E5658C066832}">
      <dgm:prSet/>
      <dgm:spPr/>
      <dgm:t>
        <a:bodyPr/>
        <a:lstStyle/>
        <a:p>
          <a:endParaRPr lang="de-DE"/>
        </a:p>
      </dgm:t>
    </dgm:pt>
    <dgm:pt modelId="{2278775B-E42A-45BE-8D9D-9FA973ED94E6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sz="1700" b="1" dirty="0"/>
        </a:p>
      </dgm:t>
    </dgm:pt>
    <dgm:pt modelId="{99D90BDB-8FE4-45C2-9250-3D6D1B90E29A}" type="parTrans" cxnId="{9E04F375-B6A1-44FA-8D50-1B55A632EF5E}">
      <dgm:prSet/>
      <dgm:spPr/>
      <dgm:t>
        <a:bodyPr/>
        <a:lstStyle/>
        <a:p>
          <a:endParaRPr lang="de-DE"/>
        </a:p>
      </dgm:t>
    </dgm:pt>
    <dgm:pt modelId="{FA51F08C-3C43-4B75-9CEE-BE199BE7C19A}" type="sibTrans" cxnId="{9E04F375-B6A1-44FA-8D50-1B55A632EF5E}">
      <dgm:prSet/>
      <dgm:spPr/>
      <dgm:t>
        <a:bodyPr/>
        <a:lstStyle/>
        <a:p>
          <a:endParaRPr lang="de-DE"/>
        </a:p>
      </dgm:t>
    </dgm:pt>
    <dgm:pt modelId="{51C55DE0-C959-483A-BA1C-A88A6ECD2B8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sz="1700" b="1" dirty="0"/>
        </a:p>
      </dgm:t>
    </dgm:pt>
    <dgm:pt modelId="{EF574319-42E3-4580-917E-8DCABBA48A5E}" type="parTrans" cxnId="{709924C2-8A6C-4365-960A-15A4D0437D19}">
      <dgm:prSet/>
      <dgm:spPr/>
      <dgm:t>
        <a:bodyPr/>
        <a:lstStyle/>
        <a:p>
          <a:endParaRPr lang="de-DE"/>
        </a:p>
      </dgm:t>
    </dgm:pt>
    <dgm:pt modelId="{067FE8DA-F41D-49FB-892A-F34C423E4C15}" type="sibTrans" cxnId="{709924C2-8A6C-4365-960A-15A4D0437D19}">
      <dgm:prSet/>
      <dgm:spPr/>
      <dgm:t>
        <a:bodyPr/>
        <a:lstStyle/>
        <a:p>
          <a:endParaRPr lang="de-DE"/>
        </a:p>
      </dgm:t>
    </dgm:pt>
    <dgm:pt modelId="{91991EB3-1B51-47EF-8468-67082B2187FC}">
      <dgm:prSet phldrT="[Text]"/>
      <dgm:spPr/>
      <dgm:t>
        <a:bodyPr/>
        <a:lstStyle/>
        <a:p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C74C4B7A-0B90-43BA-9C51-33EFC7DA8114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sz="1700" b="1" dirty="0"/>
        </a:p>
      </dgm:t>
    </dgm:pt>
    <dgm:pt modelId="{6E69D5B1-31CD-42AD-8503-E80AFD98EDA8}" type="parTrans" cxnId="{E3307759-504D-4B48-966D-FDED7EA2F5B7}">
      <dgm:prSet/>
      <dgm:spPr/>
      <dgm:t>
        <a:bodyPr/>
        <a:lstStyle/>
        <a:p>
          <a:endParaRPr lang="de-DE"/>
        </a:p>
      </dgm:t>
    </dgm:pt>
    <dgm:pt modelId="{34BE70AE-11B9-40AB-A85E-D9C1C041CDC2}" type="sibTrans" cxnId="{E3307759-504D-4B48-966D-FDED7EA2F5B7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/>
      <dgm:spPr/>
      <dgm:t>
        <a:bodyPr/>
        <a:lstStyle/>
        <a:p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/>
      <dgm:spPr/>
      <dgm:t>
        <a:bodyPr/>
        <a:lstStyle/>
        <a:p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/>
      <dgm:spPr/>
      <dgm:t>
        <a:bodyPr/>
        <a:lstStyle/>
        <a:p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3167E5B4-C7F3-4780-8B70-D9EBD09DCF75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66D4958-F371-4DEC-BB2D-5AD5AC63F903}" type="pres">
      <dgm:prSet presAssocID="{91991EB3-1B51-47EF-8468-67082B2187FC}" presName="compositeNode" presStyleCnt="0">
        <dgm:presLayoutVars>
          <dgm:bulletEnabled val="1"/>
        </dgm:presLayoutVars>
      </dgm:prSet>
      <dgm:spPr/>
    </dgm:pt>
    <dgm:pt modelId="{9E2BF228-4FF6-45EE-824C-11F4F0469B35}" type="pres">
      <dgm:prSet presAssocID="{91991EB3-1B51-47EF-8468-67082B2187FC}" presName="bgRect" presStyleLbl="node1" presStyleIdx="0" presStyleCnt="4"/>
      <dgm:spPr/>
      <dgm:t>
        <a:bodyPr/>
        <a:lstStyle/>
        <a:p>
          <a:endParaRPr lang="de-DE"/>
        </a:p>
      </dgm:t>
    </dgm:pt>
    <dgm:pt modelId="{BA3F6E6D-BBDB-4905-8ADB-07815939E197}" type="pres">
      <dgm:prSet presAssocID="{91991EB3-1B51-47EF-8468-67082B2187FC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A4449-0391-4253-8310-E002CCDFC38A}" type="pres">
      <dgm:prSet presAssocID="{91991EB3-1B51-47EF-8468-67082B2187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D0205-3D09-4EFC-9DA7-27862F74DFDD}" type="pres">
      <dgm:prSet presAssocID="{CB3049F7-329D-40D4-A597-2F78015D6FFB}" presName="hSp" presStyleCnt="0"/>
      <dgm:spPr/>
    </dgm:pt>
    <dgm:pt modelId="{48504ED5-9C7F-4844-B720-F121CEE08EE1}" type="pres">
      <dgm:prSet presAssocID="{CB3049F7-329D-40D4-A597-2F78015D6FFB}" presName="vProcSp" presStyleCnt="0"/>
      <dgm:spPr/>
    </dgm:pt>
    <dgm:pt modelId="{F28698B6-4B4F-4728-AD4C-87161AE1918E}" type="pres">
      <dgm:prSet presAssocID="{CB3049F7-329D-40D4-A597-2F78015D6FFB}" presName="vSp1" presStyleCnt="0"/>
      <dgm:spPr/>
    </dgm:pt>
    <dgm:pt modelId="{C23B7BE5-DC16-46E8-91F5-FED2944D717E}" type="pres">
      <dgm:prSet presAssocID="{CB3049F7-329D-40D4-A597-2F78015D6FFB}" presName="simulatedConn" presStyleLbl="solidFgAcc1" presStyleIdx="0" presStyleCnt="3"/>
      <dgm:spPr/>
    </dgm:pt>
    <dgm:pt modelId="{AA2FD2C9-A45E-4D0C-B1AB-45C362B8AAA6}" type="pres">
      <dgm:prSet presAssocID="{CB3049F7-329D-40D4-A597-2F78015D6FFB}" presName="vSp2" presStyleCnt="0"/>
      <dgm:spPr/>
    </dgm:pt>
    <dgm:pt modelId="{4C8090D7-4234-4F4C-B8E3-4932DC2D5A3E}" type="pres">
      <dgm:prSet presAssocID="{CB3049F7-329D-40D4-A597-2F78015D6FFB}" presName="sibTrans" presStyleCnt="0"/>
      <dgm:spPr/>
    </dgm:pt>
    <dgm:pt modelId="{B12674CD-A0F0-434C-8991-FDDE242E83D5}" type="pres">
      <dgm:prSet presAssocID="{24FD4D18-7986-4364-9B8B-7E5599E4672C}" presName="compositeNode" presStyleCnt="0">
        <dgm:presLayoutVars>
          <dgm:bulletEnabled val="1"/>
        </dgm:presLayoutVars>
      </dgm:prSet>
      <dgm:spPr/>
    </dgm:pt>
    <dgm:pt modelId="{27C4E44A-4A29-46F0-A0A8-71D6BA3C05A4}" type="pres">
      <dgm:prSet presAssocID="{24FD4D18-7986-4364-9B8B-7E5599E4672C}" presName="bgRect" presStyleLbl="node1" presStyleIdx="1" presStyleCnt="4"/>
      <dgm:spPr/>
      <dgm:t>
        <a:bodyPr/>
        <a:lstStyle/>
        <a:p>
          <a:endParaRPr lang="de-DE"/>
        </a:p>
      </dgm:t>
    </dgm:pt>
    <dgm:pt modelId="{1660E569-70DF-41C4-BD21-24D457A1EB97}" type="pres">
      <dgm:prSet presAssocID="{24FD4D18-7986-4364-9B8B-7E5599E4672C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91A322-27DB-4BFA-8F61-D07230230541}" type="pres">
      <dgm:prSet presAssocID="{24FD4D18-7986-4364-9B8B-7E5599E4672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C25CF5-E240-4AA1-8D0F-63194491695B}" type="pres">
      <dgm:prSet presAssocID="{6C18B260-6631-41BF-A9A0-2707BB7C4AD2}" presName="hSp" presStyleCnt="0"/>
      <dgm:spPr/>
    </dgm:pt>
    <dgm:pt modelId="{9EAE1A81-C92D-40AA-9267-0164085F8A53}" type="pres">
      <dgm:prSet presAssocID="{6C18B260-6631-41BF-A9A0-2707BB7C4AD2}" presName="vProcSp" presStyleCnt="0"/>
      <dgm:spPr/>
    </dgm:pt>
    <dgm:pt modelId="{FB332608-76CE-40C2-86CE-5A92327713FA}" type="pres">
      <dgm:prSet presAssocID="{6C18B260-6631-41BF-A9A0-2707BB7C4AD2}" presName="vSp1" presStyleCnt="0"/>
      <dgm:spPr/>
    </dgm:pt>
    <dgm:pt modelId="{0A15352A-2F96-49B5-A7ED-C078D0E0F800}" type="pres">
      <dgm:prSet presAssocID="{6C18B260-6631-41BF-A9A0-2707BB7C4AD2}" presName="simulatedConn" presStyleLbl="solidFgAcc1" presStyleIdx="1" presStyleCnt="3"/>
      <dgm:spPr/>
    </dgm:pt>
    <dgm:pt modelId="{9406A3D1-9094-4C97-B384-9B29FF309513}" type="pres">
      <dgm:prSet presAssocID="{6C18B260-6631-41BF-A9A0-2707BB7C4AD2}" presName="vSp2" presStyleCnt="0"/>
      <dgm:spPr/>
    </dgm:pt>
    <dgm:pt modelId="{92EB0C1E-F51E-4D30-B235-42AC442ED314}" type="pres">
      <dgm:prSet presAssocID="{6C18B260-6631-41BF-A9A0-2707BB7C4AD2}" presName="sibTrans" presStyleCnt="0"/>
      <dgm:spPr/>
    </dgm:pt>
    <dgm:pt modelId="{DFEECBAD-11F7-45CC-B506-644BB5E092EB}" type="pres">
      <dgm:prSet presAssocID="{CEF114CA-85D2-4C1D-9BBA-7C1B921C5266}" presName="compositeNode" presStyleCnt="0">
        <dgm:presLayoutVars>
          <dgm:bulletEnabled val="1"/>
        </dgm:presLayoutVars>
      </dgm:prSet>
      <dgm:spPr/>
    </dgm:pt>
    <dgm:pt modelId="{077E1FEA-BF70-4712-8614-E1B177C25C67}" type="pres">
      <dgm:prSet presAssocID="{CEF114CA-85D2-4C1D-9BBA-7C1B921C5266}" presName="bgRect" presStyleLbl="node1" presStyleIdx="2" presStyleCnt="4"/>
      <dgm:spPr/>
      <dgm:t>
        <a:bodyPr/>
        <a:lstStyle/>
        <a:p>
          <a:endParaRPr lang="de-DE"/>
        </a:p>
      </dgm:t>
    </dgm:pt>
    <dgm:pt modelId="{66FF8856-294B-4108-9A45-2D40E5823AB8}" type="pres">
      <dgm:prSet presAssocID="{CEF114CA-85D2-4C1D-9BBA-7C1B921C5266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DE524-AACA-46C4-9B5E-E95F09206637}" type="pres">
      <dgm:prSet presAssocID="{CEF114CA-85D2-4C1D-9BBA-7C1B921C526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3FEBFE-992B-4818-811E-0EBBE14E8F8C}" type="pres">
      <dgm:prSet presAssocID="{9D0BFECA-B749-4E31-B8F7-C5DE9E295209}" presName="hSp" presStyleCnt="0"/>
      <dgm:spPr/>
    </dgm:pt>
    <dgm:pt modelId="{EED3CD46-ECD4-4592-B810-DA34CE046025}" type="pres">
      <dgm:prSet presAssocID="{9D0BFECA-B749-4E31-B8F7-C5DE9E295209}" presName="vProcSp" presStyleCnt="0"/>
      <dgm:spPr/>
    </dgm:pt>
    <dgm:pt modelId="{1A135FDA-72B0-4FB1-9933-3F7894096328}" type="pres">
      <dgm:prSet presAssocID="{9D0BFECA-B749-4E31-B8F7-C5DE9E295209}" presName="vSp1" presStyleCnt="0"/>
      <dgm:spPr/>
    </dgm:pt>
    <dgm:pt modelId="{40F41D45-E45D-42AF-8653-2C20403FA8D4}" type="pres">
      <dgm:prSet presAssocID="{9D0BFECA-B749-4E31-B8F7-C5DE9E295209}" presName="simulatedConn" presStyleLbl="solidFgAcc1" presStyleIdx="2" presStyleCnt="3"/>
      <dgm:spPr/>
    </dgm:pt>
    <dgm:pt modelId="{CE1E58A8-9213-4AC8-A9B3-995C4BEBC7B4}" type="pres">
      <dgm:prSet presAssocID="{9D0BFECA-B749-4E31-B8F7-C5DE9E295209}" presName="vSp2" presStyleCnt="0"/>
      <dgm:spPr/>
    </dgm:pt>
    <dgm:pt modelId="{A6578703-CCE2-41E1-8477-98975D1D5149}" type="pres">
      <dgm:prSet presAssocID="{9D0BFECA-B749-4E31-B8F7-C5DE9E295209}" presName="sibTrans" presStyleCnt="0"/>
      <dgm:spPr/>
    </dgm:pt>
    <dgm:pt modelId="{DDCD0420-27B7-4335-92B6-A7F78EF4CDBA}" type="pres">
      <dgm:prSet presAssocID="{5FD0EDD7-8401-4A32-B212-DA25C9F93348}" presName="compositeNode" presStyleCnt="0">
        <dgm:presLayoutVars>
          <dgm:bulletEnabled val="1"/>
        </dgm:presLayoutVars>
      </dgm:prSet>
      <dgm:spPr/>
    </dgm:pt>
    <dgm:pt modelId="{8A5591B4-1888-4A2F-8CFF-FF31D4148698}" type="pres">
      <dgm:prSet presAssocID="{5FD0EDD7-8401-4A32-B212-DA25C9F93348}" presName="bgRect" presStyleLbl="node1" presStyleIdx="3" presStyleCnt="4"/>
      <dgm:spPr/>
      <dgm:t>
        <a:bodyPr/>
        <a:lstStyle/>
        <a:p>
          <a:endParaRPr lang="de-DE"/>
        </a:p>
      </dgm:t>
    </dgm:pt>
    <dgm:pt modelId="{62A5E28B-6F29-4A2C-8A95-F472BCE80175}" type="pres">
      <dgm:prSet presAssocID="{5FD0EDD7-8401-4A32-B212-DA25C9F93348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E36B8-78FB-40F3-8CC3-0DA6F1E56E82}" type="pres">
      <dgm:prSet presAssocID="{5FD0EDD7-8401-4A32-B212-DA25C9F933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C34EE1-D091-4107-A145-507BE8D59EB1}" type="presOf" srcId="{0E58C154-A63F-44CA-9C20-E705692E9268}" destId="{BB4A4449-0391-4253-8310-E002CCDFC38A}" srcOrd="0" destOrd="0" presId="urn:microsoft.com/office/officeart/2005/8/layout/hProcess7"/>
    <dgm:cxn modelId="{1ACA82BB-47B2-4A7D-8B42-A64BC04FE940}" type="presOf" srcId="{CEF114CA-85D2-4C1D-9BBA-7C1B921C5266}" destId="{077E1FEA-BF70-4712-8614-E1B177C25C67}" srcOrd="0" destOrd="0" presId="urn:microsoft.com/office/officeart/2005/8/layout/hProcess7"/>
    <dgm:cxn modelId="{9E04F375-B6A1-44FA-8D50-1B55A632EF5E}" srcId="{24FD4D18-7986-4364-9B8B-7E5599E4672C}" destId="{2278775B-E42A-45BE-8D9D-9FA973ED94E6}" srcOrd="0" destOrd="0" parTransId="{99D90BDB-8FE4-45C2-9250-3D6D1B90E29A}" sibTransId="{FA51F08C-3C43-4B75-9CEE-BE199BE7C19A}"/>
    <dgm:cxn modelId="{709924C2-8A6C-4365-960A-15A4D0437D19}" srcId="{CEF114CA-85D2-4C1D-9BBA-7C1B921C5266}" destId="{51C55DE0-C959-483A-BA1C-A88A6ECD2B86}" srcOrd="0" destOrd="0" parTransId="{EF574319-42E3-4580-917E-8DCABBA48A5E}" sibTransId="{067FE8DA-F41D-49FB-892A-F34C423E4C15}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349AED3D-C3F4-4954-893F-A6047ED2C310}" type="presOf" srcId="{24FD4D18-7986-4364-9B8B-7E5599E4672C}" destId="{1660E569-70DF-41C4-BD21-24D457A1EB97}" srcOrd="1" destOrd="0" presId="urn:microsoft.com/office/officeart/2005/8/layout/hProcess7"/>
    <dgm:cxn modelId="{FD97CE63-A0FD-4951-9B69-9C685D62685D}" type="presOf" srcId="{5FD0EDD7-8401-4A32-B212-DA25C9F93348}" destId="{8A5591B4-1888-4A2F-8CFF-FF31D4148698}" srcOrd="0" destOrd="0" presId="urn:microsoft.com/office/officeart/2005/8/layout/hProcess7"/>
    <dgm:cxn modelId="{4510024E-3672-4BC8-8FE7-19700C19995E}" type="presOf" srcId="{24FD4D18-7986-4364-9B8B-7E5599E4672C}" destId="{27C4E44A-4A29-46F0-A0A8-71D6BA3C05A4}" srcOrd="0" destOrd="0" presId="urn:microsoft.com/office/officeart/2005/8/layout/hProcess7"/>
    <dgm:cxn modelId="{5CBCEB9B-1496-429D-A7B7-71107178FF19}" type="presOf" srcId="{C74C4B7A-0B90-43BA-9C51-33EFC7DA8114}" destId="{953E36B8-78FB-40F3-8CC3-0DA6F1E56E82}" srcOrd="0" destOrd="0" presId="urn:microsoft.com/office/officeart/2005/8/layout/hProcess7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F1FC6F55-E0FD-41CF-B620-6F66F8FF3F92}" type="presOf" srcId="{91991EB3-1B51-47EF-8468-67082B2187FC}" destId="{9E2BF228-4FF6-45EE-824C-11F4F0469B35}" srcOrd="0" destOrd="0" presId="urn:microsoft.com/office/officeart/2005/8/layout/hProcess7"/>
    <dgm:cxn modelId="{EAE55004-5389-404A-A302-D57F74D176B7}" type="presOf" srcId="{51C55DE0-C959-483A-BA1C-A88A6ECD2B86}" destId="{375DE524-AACA-46C4-9B5E-E95F09206637}" srcOrd="0" destOrd="0" presId="urn:microsoft.com/office/officeart/2005/8/layout/hProcess7"/>
    <dgm:cxn modelId="{AC47A671-8FC6-426B-8086-8E160EF7C2BA}" type="presOf" srcId="{2278775B-E42A-45BE-8D9D-9FA973ED94E6}" destId="{8591A322-27DB-4BFA-8F61-D07230230541}" srcOrd="0" destOrd="0" presId="urn:microsoft.com/office/officeart/2005/8/layout/hProcess7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C0941AD3-8261-4A77-BB7F-736144FA0242}" type="presOf" srcId="{91991EB3-1B51-47EF-8468-67082B2187FC}" destId="{BA3F6E6D-BBDB-4905-8ADB-07815939E197}" srcOrd="1" destOrd="0" presId="urn:microsoft.com/office/officeart/2005/8/layout/hProcess7"/>
    <dgm:cxn modelId="{64CFB686-38F6-427B-A020-821FFAC6D63E}" type="presOf" srcId="{CEF114CA-85D2-4C1D-9BBA-7C1B921C5266}" destId="{66FF8856-294B-4108-9A45-2D40E5823AB8}" srcOrd="1" destOrd="0" presId="urn:microsoft.com/office/officeart/2005/8/layout/hProcess7"/>
    <dgm:cxn modelId="{70A74B9E-6D7C-4F91-A0C1-BEB10A678FEA}" type="presOf" srcId="{4AF1FF3B-CE5B-4614-950F-3632279DB15D}" destId="{3167E5B4-C7F3-4780-8B70-D9EBD09DCF75}" srcOrd="0" destOrd="0" presId="urn:microsoft.com/office/officeart/2005/8/layout/hProcess7"/>
    <dgm:cxn modelId="{B45A53DB-544E-4CF4-9581-E5658C066832}" srcId="{91991EB3-1B51-47EF-8468-67082B2187FC}" destId="{0E58C154-A63F-44CA-9C20-E705692E9268}" srcOrd="0" destOrd="0" parTransId="{2943B520-4E2B-4F25-A9BE-CA9CF1C8971E}" sibTransId="{2F808136-F33D-42A1-868C-A0A92D9C9A27}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E3307759-504D-4B48-966D-FDED7EA2F5B7}" srcId="{5FD0EDD7-8401-4A32-B212-DA25C9F93348}" destId="{C74C4B7A-0B90-43BA-9C51-33EFC7DA8114}" srcOrd="0" destOrd="0" parTransId="{6E69D5B1-31CD-42AD-8503-E80AFD98EDA8}" sibTransId="{34BE70AE-11B9-40AB-A85E-D9C1C041CDC2}"/>
    <dgm:cxn modelId="{1E1AED20-8BE2-45D3-80BC-B839B9FE94BA}" type="presOf" srcId="{5FD0EDD7-8401-4A32-B212-DA25C9F93348}" destId="{62A5E28B-6F29-4A2C-8A95-F472BCE80175}" srcOrd="1" destOrd="0" presId="urn:microsoft.com/office/officeart/2005/8/layout/hProcess7"/>
    <dgm:cxn modelId="{E062676B-A306-4436-9B2A-56651ED7C2E2}" type="presParOf" srcId="{3167E5B4-C7F3-4780-8B70-D9EBD09DCF75}" destId="{466D4958-F371-4DEC-BB2D-5AD5AC63F903}" srcOrd="0" destOrd="0" presId="urn:microsoft.com/office/officeart/2005/8/layout/hProcess7"/>
    <dgm:cxn modelId="{1D74FF7E-2DD8-4481-973A-EB7681A5F94D}" type="presParOf" srcId="{466D4958-F371-4DEC-BB2D-5AD5AC63F903}" destId="{9E2BF228-4FF6-45EE-824C-11F4F0469B35}" srcOrd="0" destOrd="0" presId="urn:microsoft.com/office/officeart/2005/8/layout/hProcess7"/>
    <dgm:cxn modelId="{00504CF4-2441-4FE6-A5D3-E15E03D5839E}" type="presParOf" srcId="{466D4958-F371-4DEC-BB2D-5AD5AC63F903}" destId="{BA3F6E6D-BBDB-4905-8ADB-07815939E197}" srcOrd="1" destOrd="0" presId="urn:microsoft.com/office/officeart/2005/8/layout/hProcess7"/>
    <dgm:cxn modelId="{DF3859AB-FF7D-4BDE-967C-C12B68A0BFAE}" type="presParOf" srcId="{466D4958-F371-4DEC-BB2D-5AD5AC63F903}" destId="{BB4A4449-0391-4253-8310-E002CCDFC38A}" srcOrd="2" destOrd="0" presId="urn:microsoft.com/office/officeart/2005/8/layout/hProcess7"/>
    <dgm:cxn modelId="{CDE4DBB8-B1B2-4F8C-8CF1-47082020BA07}" type="presParOf" srcId="{3167E5B4-C7F3-4780-8B70-D9EBD09DCF75}" destId="{AADD0205-3D09-4EFC-9DA7-27862F74DFDD}" srcOrd="1" destOrd="0" presId="urn:microsoft.com/office/officeart/2005/8/layout/hProcess7"/>
    <dgm:cxn modelId="{5646A9AD-A47C-44AF-8A43-ACC667AEAEE5}" type="presParOf" srcId="{3167E5B4-C7F3-4780-8B70-D9EBD09DCF75}" destId="{48504ED5-9C7F-4844-B720-F121CEE08EE1}" srcOrd="2" destOrd="0" presId="urn:microsoft.com/office/officeart/2005/8/layout/hProcess7"/>
    <dgm:cxn modelId="{8B1BC74F-8595-4A28-A64F-D519DB5A2163}" type="presParOf" srcId="{48504ED5-9C7F-4844-B720-F121CEE08EE1}" destId="{F28698B6-4B4F-4728-AD4C-87161AE1918E}" srcOrd="0" destOrd="0" presId="urn:microsoft.com/office/officeart/2005/8/layout/hProcess7"/>
    <dgm:cxn modelId="{CB486A6D-0061-4C6A-8717-4F0D1DCFAF30}" type="presParOf" srcId="{48504ED5-9C7F-4844-B720-F121CEE08EE1}" destId="{C23B7BE5-DC16-46E8-91F5-FED2944D717E}" srcOrd="1" destOrd="0" presId="urn:microsoft.com/office/officeart/2005/8/layout/hProcess7"/>
    <dgm:cxn modelId="{E41CA191-7ADB-4B34-956D-E40AEECE4950}" type="presParOf" srcId="{48504ED5-9C7F-4844-B720-F121CEE08EE1}" destId="{AA2FD2C9-A45E-4D0C-B1AB-45C362B8AAA6}" srcOrd="2" destOrd="0" presId="urn:microsoft.com/office/officeart/2005/8/layout/hProcess7"/>
    <dgm:cxn modelId="{77C56124-2B27-4A24-9C38-7FE9858EBE5F}" type="presParOf" srcId="{3167E5B4-C7F3-4780-8B70-D9EBD09DCF75}" destId="{4C8090D7-4234-4F4C-B8E3-4932DC2D5A3E}" srcOrd="3" destOrd="0" presId="urn:microsoft.com/office/officeart/2005/8/layout/hProcess7"/>
    <dgm:cxn modelId="{346C1420-FB3A-4608-9103-E3BBE8D3E44E}" type="presParOf" srcId="{3167E5B4-C7F3-4780-8B70-D9EBD09DCF75}" destId="{B12674CD-A0F0-434C-8991-FDDE242E83D5}" srcOrd="4" destOrd="0" presId="urn:microsoft.com/office/officeart/2005/8/layout/hProcess7"/>
    <dgm:cxn modelId="{DC206F0F-60D3-4337-BE9A-E145A338DDAD}" type="presParOf" srcId="{B12674CD-A0F0-434C-8991-FDDE242E83D5}" destId="{27C4E44A-4A29-46F0-A0A8-71D6BA3C05A4}" srcOrd="0" destOrd="0" presId="urn:microsoft.com/office/officeart/2005/8/layout/hProcess7"/>
    <dgm:cxn modelId="{0ADB1F31-F6A8-49A0-825D-936AF84DD291}" type="presParOf" srcId="{B12674CD-A0F0-434C-8991-FDDE242E83D5}" destId="{1660E569-70DF-41C4-BD21-24D457A1EB97}" srcOrd="1" destOrd="0" presId="urn:microsoft.com/office/officeart/2005/8/layout/hProcess7"/>
    <dgm:cxn modelId="{F74E93B7-FD50-4FB6-A742-F9BE08E3AB34}" type="presParOf" srcId="{B12674CD-A0F0-434C-8991-FDDE242E83D5}" destId="{8591A322-27DB-4BFA-8F61-D07230230541}" srcOrd="2" destOrd="0" presId="urn:microsoft.com/office/officeart/2005/8/layout/hProcess7"/>
    <dgm:cxn modelId="{8B058570-748E-4F05-871B-9E8460193787}" type="presParOf" srcId="{3167E5B4-C7F3-4780-8B70-D9EBD09DCF75}" destId="{4FC25CF5-E240-4AA1-8D0F-63194491695B}" srcOrd="5" destOrd="0" presId="urn:microsoft.com/office/officeart/2005/8/layout/hProcess7"/>
    <dgm:cxn modelId="{BFF2DB25-735D-4A76-BC96-4A182E573F10}" type="presParOf" srcId="{3167E5B4-C7F3-4780-8B70-D9EBD09DCF75}" destId="{9EAE1A81-C92D-40AA-9267-0164085F8A53}" srcOrd="6" destOrd="0" presId="urn:microsoft.com/office/officeart/2005/8/layout/hProcess7"/>
    <dgm:cxn modelId="{48360F4B-6265-4956-9643-20F46C1D8E2C}" type="presParOf" srcId="{9EAE1A81-C92D-40AA-9267-0164085F8A53}" destId="{FB332608-76CE-40C2-86CE-5A92327713FA}" srcOrd="0" destOrd="0" presId="urn:microsoft.com/office/officeart/2005/8/layout/hProcess7"/>
    <dgm:cxn modelId="{51126EEF-EF5F-4CD7-9E74-8B7EA4C52AC5}" type="presParOf" srcId="{9EAE1A81-C92D-40AA-9267-0164085F8A53}" destId="{0A15352A-2F96-49B5-A7ED-C078D0E0F800}" srcOrd="1" destOrd="0" presId="urn:microsoft.com/office/officeart/2005/8/layout/hProcess7"/>
    <dgm:cxn modelId="{EDC6B59C-73D6-4FE0-9E26-82143A4BE838}" type="presParOf" srcId="{9EAE1A81-C92D-40AA-9267-0164085F8A53}" destId="{9406A3D1-9094-4C97-B384-9B29FF309513}" srcOrd="2" destOrd="0" presId="urn:microsoft.com/office/officeart/2005/8/layout/hProcess7"/>
    <dgm:cxn modelId="{958E65CF-DD50-4F5B-B0AB-C9AAE1BC75C9}" type="presParOf" srcId="{3167E5B4-C7F3-4780-8B70-D9EBD09DCF75}" destId="{92EB0C1E-F51E-4D30-B235-42AC442ED314}" srcOrd="7" destOrd="0" presId="urn:microsoft.com/office/officeart/2005/8/layout/hProcess7"/>
    <dgm:cxn modelId="{538E418E-D282-4CCE-A6EC-C45F9754FBF7}" type="presParOf" srcId="{3167E5B4-C7F3-4780-8B70-D9EBD09DCF75}" destId="{DFEECBAD-11F7-45CC-B506-644BB5E092EB}" srcOrd="8" destOrd="0" presId="urn:microsoft.com/office/officeart/2005/8/layout/hProcess7"/>
    <dgm:cxn modelId="{E8D1EFF7-D346-4E44-AE0D-DDAACFB16C0E}" type="presParOf" srcId="{DFEECBAD-11F7-45CC-B506-644BB5E092EB}" destId="{077E1FEA-BF70-4712-8614-E1B177C25C67}" srcOrd="0" destOrd="0" presId="urn:microsoft.com/office/officeart/2005/8/layout/hProcess7"/>
    <dgm:cxn modelId="{E9C0D93C-7B11-41A8-8A87-69730100B052}" type="presParOf" srcId="{DFEECBAD-11F7-45CC-B506-644BB5E092EB}" destId="{66FF8856-294B-4108-9A45-2D40E5823AB8}" srcOrd="1" destOrd="0" presId="urn:microsoft.com/office/officeart/2005/8/layout/hProcess7"/>
    <dgm:cxn modelId="{3E482958-96F2-4387-AA10-04556ECA8731}" type="presParOf" srcId="{DFEECBAD-11F7-45CC-B506-644BB5E092EB}" destId="{375DE524-AACA-46C4-9B5E-E95F09206637}" srcOrd="2" destOrd="0" presId="urn:microsoft.com/office/officeart/2005/8/layout/hProcess7"/>
    <dgm:cxn modelId="{850C21EA-92A1-4D20-BEA6-E35FB23E2BE2}" type="presParOf" srcId="{3167E5B4-C7F3-4780-8B70-D9EBD09DCF75}" destId="{023FEBFE-992B-4818-811E-0EBBE14E8F8C}" srcOrd="9" destOrd="0" presId="urn:microsoft.com/office/officeart/2005/8/layout/hProcess7"/>
    <dgm:cxn modelId="{268D8671-B742-425E-A04A-C2441266DC66}" type="presParOf" srcId="{3167E5B4-C7F3-4780-8B70-D9EBD09DCF75}" destId="{EED3CD46-ECD4-4592-B810-DA34CE046025}" srcOrd="10" destOrd="0" presId="urn:microsoft.com/office/officeart/2005/8/layout/hProcess7"/>
    <dgm:cxn modelId="{D52134C5-DC2A-448C-A1E6-014289DD49A3}" type="presParOf" srcId="{EED3CD46-ECD4-4592-B810-DA34CE046025}" destId="{1A135FDA-72B0-4FB1-9933-3F7894096328}" srcOrd="0" destOrd="0" presId="urn:microsoft.com/office/officeart/2005/8/layout/hProcess7"/>
    <dgm:cxn modelId="{A45F38B7-629C-42EE-B1A7-67BDD04C8129}" type="presParOf" srcId="{EED3CD46-ECD4-4592-B810-DA34CE046025}" destId="{40F41D45-E45D-42AF-8653-2C20403FA8D4}" srcOrd="1" destOrd="0" presId="urn:microsoft.com/office/officeart/2005/8/layout/hProcess7"/>
    <dgm:cxn modelId="{DC95A2B9-F7AA-4935-9D5E-05C35C209F3B}" type="presParOf" srcId="{EED3CD46-ECD4-4592-B810-DA34CE046025}" destId="{CE1E58A8-9213-4AC8-A9B3-995C4BEBC7B4}" srcOrd="2" destOrd="0" presId="urn:microsoft.com/office/officeart/2005/8/layout/hProcess7"/>
    <dgm:cxn modelId="{79CDD43B-68BA-4F78-B031-5186797AC1FE}" type="presParOf" srcId="{3167E5B4-C7F3-4780-8B70-D9EBD09DCF75}" destId="{A6578703-CCE2-41E1-8477-98975D1D5149}" srcOrd="11" destOrd="0" presId="urn:microsoft.com/office/officeart/2005/8/layout/hProcess7"/>
    <dgm:cxn modelId="{C76E0DF9-D65D-4D37-A80E-E5A5BEF20926}" type="presParOf" srcId="{3167E5B4-C7F3-4780-8B70-D9EBD09DCF75}" destId="{DDCD0420-27B7-4335-92B6-A7F78EF4CDBA}" srcOrd="12" destOrd="0" presId="urn:microsoft.com/office/officeart/2005/8/layout/hProcess7"/>
    <dgm:cxn modelId="{B18E8D28-11B5-4CB0-9DDE-922367A526D3}" type="presParOf" srcId="{DDCD0420-27B7-4335-92B6-A7F78EF4CDBA}" destId="{8A5591B4-1888-4A2F-8CFF-FF31D4148698}" srcOrd="0" destOrd="0" presId="urn:microsoft.com/office/officeart/2005/8/layout/hProcess7"/>
    <dgm:cxn modelId="{6E6820F1-ECE8-465F-AF78-6CEC09E6EBB1}" type="presParOf" srcId="{DDCD0420-27B7-4335-92B6-A7F78EF4CDBA}" destId="{62A5E28B-6F29-4A2C-8A95-F472BCE80175}" srcOrd="1" destOrd="0" presId="urn:microsoft.com/office/officeart/2005/8/layout/hProcess7"/>
    <dgm:cxn modelId="{55445EFD-B4F9-405B-83A7-D5BA63E6A7BE}" type="presParOf" srcId="{DDCD0420-27B7-4335-92B6-A7F78EF4CDBA}" destId="{953E36B8-78FB-40F3-8CC3-0DA6F1E56E82}" srcOrd="2" destOrd="0" presId="urn:microsoft.com/office/officeart/2005/8/layout/hProcess7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0" y="9081"/>
        <a:ext cx="7610476" cy="112729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Use Case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0" y="1271736"/>
        <a:ext cx="7610476" cy="112729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0" y="2534391"/>
        <a:ext cx="7610476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pPr/>
              <a:t>06.11.2011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pPr/>
              <a:t>06.11.2011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948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diagramColors" Target="../diagrams/colors3.xml"/><Relationship Id="rId3" Type="http://schemas.openxmlformats.org/officeDocument/2006/relationships/diagramData" Target="../diagrams/data2.xml"/><Relationship Id="rId7" Type="http://schemas.openxmlformats.org/officeDocument/2006/relationships/image" Target="../media/image1.jpeg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Layout" Target="../diagrams/layout3.xml"/><Relationship Id="rId5" Type="http://schemas.openxmlformats.org/officeDocument/2006/relationships/diagramQuickStyle" Target="../diagrams/quickStyle2.xml"/><Relationship Id="rId10" Type="http://schemas.openxmlformats.org/officeDocument/2006/relationships/diagramData" Target="../diagrams/data3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91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9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09782851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0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92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331773" y="5874819"/>
            <a:ext cx="8318612" cy="821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schwanken!</a:t>
            </a:r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Nichtverbaute Bauteile und nichtverkaufte Raumschiffe werden gelagert</a:t>
            </a:r>
          </a:p>
          <a:p>
            <a:r>
              <a:rPr lang="de-DE" b="1" dirty="0" smtClean="0"/>
              <a:t>Kosten</a:t>
            </a:r>
            <a:r>
              <a:rPr lang="de-DE" dirty="0" smtClean="0"/>
              <a:t> für Lagerung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235546"/>
            <a:ext cx="8318612" cy="1333530"/>
          </a:xfr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/>
              <a:t>die Qualitätsstufen steuern </a:t>
            </a:r>
            <a:r>
              <a:rPr lang="de-DE" b="1" dirty="0" smtClean="0"/>
              <a:t>möglichen Zusatzkosten, </a:t>
            </a:r>
            <a:r>
              <a:rPr lang="de-DE" dirty="0" smtClean="0"/>
              <a:t>die bei der Produktion anfallen </a:t>
            </a:r>
          </a:p>
          <a:p>
            <a:r>
              <a:rPr lang="de-DE" dirty="0" smtClean="0"/>
              <a:t>Personalkosten </a:t>
            </a:r>
            <a:r>
              <a:rPr lang="de-DE" b="1" dirty="0" smtClean="0"/>
              <a:t>schwanken</a:t>
            </a:r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75129" y="2214563"/>
            <a:ext cx="9144000" cy="43545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Konjunkturverlauf (Raumschiffnachfrage </a:t>
            </a:r>
            <a:r>
              <a:rPr lang="de-DE" b="1" dirty="0" smtClean="0"/>
              <a:t>&amp;</a:t>
            </a:r>
            <a:r>
              <a:rPr lang="de-DE" b="1" dirty="0" smtClean="0"/>
              <a:t> </a:t>
            </a:r>
            <a:r>
              <a:rPr lang="de-DE" b="1" dirty="0" smtClean="0"/>
              <a:t>Personalkosten)</a:t>
            </a:r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Einkäufe der Unternehmen (Bauteilpreise)  </a:t>
            </a:r>
          </a:p>
          <a:p>
            <a:endParaRPr lang="de-DE" b="1" dirty="0" smtClean="0"/>
          </a:p>
        </p:txBody>
      </p:sp>
      <p:graphicFrame>
        <p:nvGraphicFramePr>
          <p:cNvPr id="9" name="Diagramm 8"/>
          <p:cNvGraphicFramePr/>
          <p:nvPr/>
        </p:nvGraphicFramePr>
        <p:xfrm>
          <a:off x="837219" y="2327181"/>
          <a:ext cx="6357937" cy="453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013719" y="3406747"/>
            <a:ext cx="247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X-Wing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2"/>
                </a:solidFill>
              </a:rPr>
              <a:t>Correlian</a:t>
            </a:r>
            <a:r>
              <a:rPr lang="de-DE" b="1" dirty="0" smtClean="0">
                <a:solidFill>
                  <a:schemeClr val="accent2"/>
                </a:solidFill>
              </a:rPr>
              <a:t> Corvette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3"/>
                </a:solidFill>
              </a:rPr>
              <a:t>Millenium</a:t>
            </a:r>
            <a:r>
              <a:rPr lang="de-DE" b="1" dirty="0" smtClean="0">
                <a:solidFill>
                  <a:schemeClr val="accent3"/>
                </a:solidFill>
              </a:rPr>
              <a:t> Falke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Use</a:t>
            </a:r>
            <a:r>
              <a:rPr lang="de-DE" dirty="0" smtClean="0">
                <a:solidFill>
                  <a:srgbClr val="E4C402"/>
                </a:solidFill>
              </a:rPr>
              <a:t> Case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151</Words>
  <Application>Microsoft Office PowerPoint</Application>
  <PresentationFormat>Bildschirmpräsentation (4:3)</PresentationFormat>
  <Paragraphs>83</Paragraphs>
  <Slides>12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StarGreg</vt:lpstr>
      <vt:lpstr>Star Greg</vt:lpstr>
      <vt:lpstr>Agenda</vt:lpstr>
      <vt:lpstr>Spielwelt</vt:lpstr>
      <vt:lpstr>Einblick in die Spielwelt</vt:lpstr>
      <vt:lpstr>Lager</vt:lpstr>
      <vt:lpstr>Personal </vt:lpstr>
      <vt:lpstr>Preisschwankungen</vt:lpstr>
      <vt:lpstr>Use Case</vt:lpstr>
      <vt:lpstr>Folie 9</vt:lpstr>
      <vt:lpstr>Implementierung</vt:lpstr>
      <vt:lpstr>Folie 11</vt:lpstr>
      <vt:lpstr>Vielen Dank für Eure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Britta</cp:lastModifiedBy>
  <cp:revision>30</cp:revision>
  <dcterms:created xsi:type="dcterms:W3CDTF">2011-10-28T09:45:02Z</dcterms:created>
  <dcterms:modified xsi:type="dcterms:W3CDTF">2011-11-06T18:50:53Z</dcterms:modified>
</cp:coreProperties>
</file>