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 autoAdjust="0"/>
    <p:restoredTop sz="94660"/>
  </p:normalViewPr>
  <p:slideViewPr>
    <p:cSldViewPr>
      <p:cViewPr>
        <p:scale>
          <a:sx n="75" d="100"/>
          <a:sy n="75" d="100"/>
        </p:scale>
        <p:origin x="-10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00F2A-33F9-49DB-978D-605D0F6AB2E8}" type="doc">
      <dgm:prSet loTypeId="urn:microsoft.com/office/officeart/2005/8/layout/cycle3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3A4928-4178-4DAD-A889-E3C50623955D}">
      <dgm:prSet phldrT="[Text]"/>
      <dgm:spPr/>
      <dgm:t>
        <a:bodyPr/>
        <a:lstStyle/>
        <a:p>
          <a:r>
            <a:rPr lang="de-DE" dirty="0" smtClean="0"/>
            <a:t>Informations-ausgabe</a:t>
          </a:r>
          <a:endParaRPr lang="de-DE" dirty="0"/>
        </a:p>
      </dgm:t>
    </dgm:pt>
    <dgm:pt modelId="{6975FCD4-F572-475F-8E88-AC3825A658A3}" type="parTrans" cxnId="{910C1FC4-25C1-46F7-AC84-BEEA0FBDF738}">
      <dgm:prSet/>
      <dgm:spPr/>
      <dgm:t>
        <a:bodyPr/>
        <a:lstStyle/>
        <a:p>
          <a:endParaRPr lang="de-DE"/>
        </a:p>
      </dgm:t>
    </dgm:pt>
    <dgm:pt modelId="{94873A21-82F8-4117-95E1-338BB9417686}" type="sibTrans" cxnId="{910C1FC4-25C1-46F7-AC84-BEEA0FBDF738}">
      <dgm:prSet/>
      <dgm:spPr/>
      <dgm:t>
        <a:bodyPr/>
        <a:lstStyle/>
        <a:p>
          <a:endParaRPr lang="de-DE"/>
        </a:p>
      </dgm:t>
    </dgm:pt>
    <dgm:pt modelId="{98F76748-B020-412E-BE50-A8D179A2E401}">
      <dgm:prSet phldrT="[Text]"/>
      <dgm:spPr/>
      <dgm:t>
        <a:bodyPr/>
        <a:lstStyle/>
        <a:p>
          <a:r>
            <a:rPr lang="de-DE" dirty="0" smtClean="0"/>
            <a:t>Entscheidungen</a:t>
          </a:r>
          <a:endParaRPr lang="de-DE" dirty="0"/>
        </a:p>
      </dgm:t>
    </dgm:pt>
    <dgm:pt modelId="{C5595FF2-28C7-44C4-A0A6-93474DF90D17}" type="parTrans" cxnId="{AC879D75-F8BB-432B-91EC-49C7E886E35B}">
      <dgm:prSet/>
      <dgm:spPr/>
      <dgm:t>
        <a:bodyPr/>
        <a:lstStyle/>
        <a:p>
          <a:endParaRPr lang="de-DE"/>
        </a:p>
      </dgm:t>
    </dgm:pt>
    <dgm:pt modelId="{2076B39D-D815-4AC4-B85E-00E361395FBA}" type="sibTrans" cxnId="{AC879D75-F8BB-432B-91EC-49C7E886E35B}">
      <dgm:prSet/>
      <dgm:spPr/>
      <dgm:t>
        <a:bodyPr/>
        <a:lstStyle/>
        <a:p>
          <a:endParaRPr lang="de-DE"/>
        </a:p>
      </dgm:t>
    </dgm:pt>
    <dgm:pt modelId="{FA7126C0-D531-4A4F-9BCE-8683C10C0763}">
      <dgm:prSet phldrT="[Text]"/>
      <dgm:spPr/>
      <dgm:t>
        <a:bodyPr/>
        <a:lstStyle/>
        <a:p>
          <a:r>
            <a:rPr lang="de-DE" dirty="0" smtClean="0"/>
            <a:t>Steuerung</a:t>
          </a:r>
          <a:endParaRPr lang="de-DE" dirty="0"/>
        </a:p>
      </dgm:t>
    </dgm:pt>
    <dgm:pt modelId="{A54005F9-52A6-4D0C-B700-2A36AF911D10}" type="parTrans" cxnId="{1D107623-B8CE-43EC-9194-54A98251F1E5}">
      <dgm:prSet/>
      <dgm:spPr/>
      <dgm:t>
        <a:bodyPr/>
        <a:lstStyle/>
        <a:p>
          <a:endParaRPr lang="de-DE"/>
        </a:p>
      </dgm:t>
    </dgm:pt>
    <dgm:pt modelId="{B8FC9363-F0D3-4DCB-BDDE-35A132145FF9}" type="sibTrans" cxnId="{1D107623-B8CE-43EC-9194-54A98251F1E5}">
      <dgm:prSet/>
      <dgm:spPr/>
      <dgm:t>
        <a:bodyPr/>
        <a:lstStyle/>
        <a:p>
          <a:endParaRPr lang="de-DE"/>
        </a:p>
      </dgm:t>
    </dgm:pt>
    <dgm:pt modelId="{C3B6D9F5-2A26-4363-BD47-4F13DC597DF4}">
      <dgm:prSet phldrT="[Text]"/>
      <dgm:spPr/>
      <dgm:t>
        <a:bodyPr/>
        <a:lstStyle/>
        <a:p>
          <a:r>
            <a:rPr lang="de-DE" dirty="0" smtClean="0"/>
            <a:t>Simulation</a:t>
          </a:r>
          <a:endParaRPr lang="de-DE" dirty="0"/>
        </a:p>
      </dgm:t>
    </dgm:pt>
    <dgm:pt modelId="{83E3ADEA-761C-43EB-AC43-8DBB84158A06}" type="parTrans" cxnId="{12EC8EE3-CC36-4D43-A6EF-B35E8C420461}">
      <dgm:prSet/>
      <dgm:spPr/>
      <dgm:t>
        <a:bodyPr/>
        <a:lstStyle/>
        <a:p>
          <a:endParaRPr lang="de-DE"/>
        </a:p>
      </dgm:t>
    </dgm:pt>
    <dgm:pt modelId="{3E2494F1-41A3-4E7E-878D-1745D2DCEC9E}" type="sibTrans" cxnId="{12EC8EE3-CC36-4D43-A6EF-B35E8C420461}">
      <dgm:prSet/>
      <dgm:spPr/>
      <dgm:t>
        <a:bodyPr/>
        <a:lstStyle/>
        <a:p>
          <a:endParaRPr lang="de-DE"/>
        </a:p>
      </dgm:t>
    </dgm:pt>
    <dgm:pt modelId="{18E123BA-0220-438F-8BDA-323DB928DD77}" type="pres">
      <dgm:prSet presAssocID="{2DE00F2A-33F9-49DB-978D-605D0F6AB2E8}" presName="Name0" presStyleCnt="0">
        <dgm:presLayoutVars>
          <dgm:dir/>
          <dgm:resizeHandles val="exact"/>
        </dgm:presLayoutVars>
      </dgm:prSet>
      <dgm:spPr/>
    </dgm:pt>
    <dgm:pt modelId="{24936416-0D4C-4490-897D-9A151138B2AE}" type="pres">
      <dgm:prSet presAssocID="{2DE00F2A-33F9-49DB-978D-605D0F6AB2E8}" presName="cycle" presStyleCnt="0"/>
      <dgm:spPr/>
    </dgm:pt>
    <dgm:pt modelId="{2EB9F814-6C55-4726-BBCA-46A071E32301}" type="pres">
      <dgm:prSet presAssocID="{453A4928-4178-4DAD-A889-E3C50623955D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EE17A25-13C7-44FF-B13F-66A2A870BB24}" type="pres">
      <dgm:prSet presAssocID="{94873A21-82F8-4117-95E1-338BB9417686}" presName="sibTransFirstNode" presStyleLbl="bgShp" presStyleIdx="0" presStyleCnt="1"/>
      <dgm:spPr/>
    </dgm:pt>
    <dgm:pt modelId="{98CEE9BE-415F-47C0-9643-33D7FC07E2E3}" type="pres">
      <dgm:prSet presAssocID="{98F76748-B020-412E-BE50-A8D179A2E401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989E37-DFF8-4135-9909-68D42566A85D}" type="pres">
      <dgm:prSet presAssocID="{FA7126C0-D531-4A4F-9BCE-8683C10C0763}" presName="nodeFollowingNodes" presStyleLbl="node1" presStyleIdx="2" presStyleCnt="4">
        <dgm:presLayoutVars>
          <dgm:bulletEnabled val="1"/>
        </dgm:presLayoutVars>
      </dgm:prSet>
      <dgm:spPr/>
    </dgm:pt>
    <dgm:pt modelId="{21834862-793C-44C0-ACDC-22A3040AF8AF}" type="pres">
      <dgm:prSet presAssocID="{C3B6D9F5-2A26-4363-BD47-4F13DC597DF4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2EC8EE3-CC36-4D43-A6EF-B35E8C420461}" srcId="{2DE00F2A-33F9-49DB-978D-605D0F6AB2E8}" destId="{C3B6D9F5-2A26-4363-BD47-4F13DC597DF4}" srcOrd="3" destOrd="0" parTransId="{83E3ADEA-761C-43EB-AC43-8DBB84158A06}" sibTransId="{3E2494F1-41A3-4E7E-878D-1745D2DCEC9E}"/>
    <dgm:cxn modelId="{8513C9AA-5DCB-42A6-810F-2E255DE366A5}" type="presOf" srcId="{453A4928-4178-4DAD-A889-E3C50623955D}" destId="{2EB9F814-6C55-4726-BBCA-46A071E32301}" srcOrd="0" destOrd="0" presId="urn:microsoft.com/office/officeart/2005/8/layout/cycle3"/>
    <dgm:cxn modelId="{CF740875-AFD5-4595-8D1A-DEA0CC1EFFC3}" type="presOf" srcId="{98F76748-B020-412E-BE50-A8D179A2E401}" destId="{98CEE9BE-415F-47C0-9643-33D7FC07E2E3}" srcOrd="0" destOrd="0" presId="urn:microsoft.com/office/officeart/2005/8/layout/cycle3"/>
    <dgm:cxn modelId="{1D107623-B8CE-43EC-9194-54A98251F1E5}" srcId="{2DE00F2A-33F9-49DB-978D-605D0F6AB2E8}" destId="{FA7126C0-D531-4A4F-9BCE-8683C10C0763}" srcOrd="2" destOrd="0" parTransId="{A54005F9-52A6-4D0C-B700-2A36AF911D10}" sibTransId="{B8FC9363-F0D3-4DCB-BDDE-35A132145FF9}"/>
    <dgm:cxn modelId="{910C1FC4-25C1-46F7-AC84-BEEA0FBDF738}" srcId="{2DE00F2A-33F9-49DB-978D-605D0F6AB2E8}" destId="{453A4928-4178-4DAD-A889-E3C50623955D}" srcOrd="0" destOrd="0" parTransId="{6975FCD4-F572-475F-8E88-AC3825A658A3}" sibTransId="{94873A21-82F8-4117-95E1-338BB9417686}"/>
    <dgm:cxn modelId="{66BFD4D7-6B8E-4E5C-BD64-74FAFB982EA6}" type="presOf" srcId="{FA7126C0-D531-4A4F-9BCE-8683C10C0763}" destId="{59989E37-DFF8-4135-9909-68D42566A85D}" srcOrd="0" destOrd="0" presId="urn:microsoft.com/office/officeart/2005/8/layout/cycle3"/>
    <dgm:cxn modelId="{3BF9A866-404D-42F6-9685-71B42426471A}" type="presOf" srcId="{C3B6D9F5-2A26-4363-BD47-4F13DC597DF4}" destId="{21834862-793C-44C0-ACDC-22A3040AF8AF}" srcOrd="0" destOrd="0" presId="urn:microsoft.com/office/officeart/2005/8/layout/cycle3"/>
    <dgm:cxn modelId="{D24203DF-E614-48F7-9BF0-2F6BF94B7EB5}" type="presOf" srcId="{2DE00F2A-33F9-49DB-978D-605D0F6AB2E8}" destId="{18E123BA-0220-438F-8BDA-323DB928DD77}" srcOrd="0" destOrd="0" presId="urn:microsoft.com/office/officeart/2005/8/layout/cycle3"/>
    <dgm:cxn modelId="{0DAFC36C-F48E-4175-976C-CF6E93909344}" type="presOf" srcId="{94873A21-82F8-4117-95E1-338BB9417686}" destId="{0EE17A25-13C7-44FF-B13F-66A2A870BB24}" srcOrd="0" destOrd="0" presId="urn:microsoft.com/office/officeart/2005/8/layout/cycle3"/>
    <dgm:cxn modelId="{AC879D75-F8BB-432B-91EC-49C7E886E35B}" srcId="{2DE00F2A-33F9-49DB-978D-605D0F6AB2E8}" destId="{98F76748-B020-412E-BE50-A8D179A2E401}" srcOrd="1" destOrd="0" parTransId="{C5595FF2-28C7-44C4-A0A6-93474DF90D17}" sibTransId="{2076B39D-D815-4AC4-B85E-00E361395FBA}"/>
    <dgm:cxn modelId="{9FFC5102-E5F8-45F9-8B66-8A602B0D3DFF}" type="presParOf" srcId="{18E123BA-0220-438F-8BDA-323DB928DD77}" destId="{24936416-0D4C-4490-897D-9A151138B2AE}" srcOrd="0" destOrd="0" presId="urn:microsoft.com/office/officeart/2005/8/layout/cycle3"/>
    <dgm:cxn modelId="{CCDD5FC4-144A-4581-B9F8-3AAFE65C1ED1}" type="presParOf" srcId="{24936416-0D4C-4490-897D-9A151138B2AE}" destId="{2EB9F814-6C55-4726-BBCA-46A071E32301}" srcOrd="0" destOrd="0" presId="urn:microsoft.com/office/officeart/2005/8/layout/cycle3"/>
    <dgm:cxn modelId="{82D1FC6A-22E4-41C8-BCC5-51784CAEDD5F}" type="presParOf" srcId="{24936416-0D4C-4490-897D-9A151138B2AE}" destId="{0EE17A25-13C7-44FF-B13F-66A2A870BB24}" srcOrd="1" destOrd="0" presId="urn:microsoft.com/office/officeart/2005/8/layout/cycle3"/>
    <dgm:cxn modelId="{61A3B060-F4E3-41E3-9650-AE8681AB0A6C}" type="presParOf" srcId="{24936416-0D4C-4490-897D-9A151138B2AE}" destId="{98CEE9BE-415F-47C0-9643-33D7FC07E2E3}" srcOrd="2" destOrd="0" presId="urn:microsoft.com/office/officeart/2005/8/layout/cycle3"/>
    <dgm:cxn modelId="{5C2DABF3-F8BC-41F8-A98D-4C1E9B6B093C}" type="presParOf" srcId="{24936416-0D4C-4490-897D-9A151138B2AE}" destId="{59989E37-DFF8-4135-9909-68D42566A85D}" srcOrd="3" destOrd="0" presId="urn:microsoft.com/office/officeart/2005/8/layout/cycle3"/>
    <dgm:cxn modelId="{520A3283-4FC4-4392-8B4A-B8D17DADAAF1}" type="presParOf" srcId="{24936416-0D4C-4490-897D-9A151138B2AE}" destId="{21834862-793C-44C0-ACDC-22A3040AF8A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17A25-13C7-44FF-B13F-66A2A870BB24}">
      <dsp:nvSpPr>
        <dsp:cNvPr id="0" name=""/>
        <dsp:cNvSpPr/>
      </dsp:nvSpPr>
      <dsp:spPr>
        <a:xfrm>
          <a:off x="1866556" y="-109352"/>
          <a:ext cx="4496487" cy="4496487"/>
        </a:xfrm>
        <a:prstGeom prst="circularArrow">
          <a:avLst>
            <a:gd name="adj1" fmla="val 4668"/>
            <a:gd name="adj2" fmla="val 272909"/>
            <a:gd name="adj3" fmla="val 12884825"/>
            <a:gd name="adj4" fmla="val 17994506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9F814-6C55-4726-BBCA-46A071E32301}">
      <dsp:nvSpPr>
        <dsp:cNvPr id="0" name=""/>
        <dsp:cNvSpPr/>
      </dsp:nvSpPr>
      <dsp:spPr>
        <a:xfrm>
          <a:off x="2638052" y="1351"/>
          <a:ext cx="2953494" cy="14767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Informations-ausgabe</a:t>
          </a:r>
          <a:endParaRPr lang="de-DE" sz="2800" kern="1200" dirty="0"/>
        </a:p>
      </dsp:txBody>
      <dsp:txXfrm>
        <a:off x="2710141" y="73440"/>
        <a:ext cx="2809316" cy="1332569"/>
      </dsp:txXfrm>
    </dsp:sp>
    <dsp:sp modelId="{98CEE9BE-415F-47C0-9643-33D7FC07E2E3}">
      <dsp:nvSpPr>
        <dsp:cNvPr id="0" name=""/>
        <dsp:cNvSpPr/>
      </dsp:nvSpPr>
      <dsp:spPr>
        <a:xfrm>
          <a:off x="4252590" y="1615888"/>
          <a:ext cx="2953494" cy="14767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Entscheidungen</a:t>
          </a:r>
          <a:endParaRPr lang="de-DE" sz="2800" kern="1200" dirty="0"/>
        </a:p>
      </dsp:txBody>
      <dsp:txXfrm>
        <a:off x="4324679" y="1687977"/>
        <a:ext cx="2809316" cy="1332569"/>
      </dsp:txXfrm>
    </dsp:sp>
    <dsp:sp modelId="{59989E37-DFF8-4135-9909-68D42566A85D}">
      <dsp:nvSpPr>
        <dsp:cNvPr id="0" name=""/>
        <dsp:cNvSpPr/>
      </dsp:nvSpPr>
      <dsp:spPr>
        <a:xfrm>
          <a:off x="2638052" y="3230426"/>
          <a:ext cx="2953494" cy="14767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Steuerung</a:t>
          </a:r>
          <a:endParaRPr lang="de-DE" sz="2800" kern="1200" dirty="0"/>
        </a:p>
      </dsp:txBody>
      <dsp:txXfrm>
        <a:off x="2710141" y="3302515"/>
        <a:ext cx="2809316" cy="1332569"/>
      </dsp:txXfrm>
    </dsp:sp>
    <dsp:sp modelId="{21834862-793C-44C0-ACDC-22A3040AF8AF}">
      <dsp:nvSpPr>
        <dsp:cNvPr id="0" name=""/>
        <dsp:cNvSpPr/>
      </dsp:nvSpPr>
      <dsp:spPr>
        <a:xfrm>
          <a:off x="1023515" y="1615888"/>
          <a:ext cx="2953494" cy="14767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Simulation</a:t>
          </a:r>
          <a:endParaRPr lang="de-DE" sz="2800" kern="1200" dirty="0"/>
        </a:p>
      </dsp:txBody>
      <dsp:txXfrm>
        <a:off x="1095604" y="1687977"/>
        <a:ext cx="2809316" cy="1332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9/18/2011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2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75882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48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683568" y="1196752"/>
            <a:ext cx="6192688" cy="201622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915816" y="134076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Management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004048" y="198884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F&amp;E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915816" y="198884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HR</a:t>
            </a:r>
          </a:p>
        </p:txBody>
      </p:sp>
      <p:sp>
        <p:nvSpPr>
          <p:cNvPr id="8" name="Rechteck 7"/>
          <p:cNvSpPr/>
          <p:nvPr/>
        </p:nvSpPr>
        <p:spPr>
          <a:xfrm>
            <a:off x="827584" y="263691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Einkauf</a:t>
            </a:r>
          </a:p>
        </p:txBody>
      </p:sp>
      <p:sp>
        <p:nvSpPr>
          <p:cNvPr id="10" name="Rechteck 9"/>
          <p:cNvSpPr/>
          <p:nvPr/>
        </p:nvSpPr>
        <p:spPr>
          <a:xfrm>
            <a:off x="2915816" y="263691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Produktion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04048" y="263691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Vertrieb</a:t>
            </a:r>
          </a:p>
        </p:txBody>
      </p:sp>
      <p:sp>
        <p:nvSpPr>
          <p:cNvPr id="12" name="Rechteck 11"/>
          <p:cNvSpPr/>
          <p:nvPr/>
        </p:nvSpPr>
        <p:spPr>
          <a:xfrm>
            <a:off x="827584" y="198884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Finanzen</a:t>
            </a:r>
          </a:p>
        </p:txBody>
      </p:sp>
      <p:cxnSp>
        <p:nvCxnSpPr>
          <p:cNvPr id="14" name="Gerade Verbindung mit Pfeil 13"/>
          <p:cNvCxnSpPr>
            <a:stCxn id="8" idx="3"/>
            <a:endCxn id="10" idx="1"/>
          </p:cNvCxnSpPr>
          <p:nvPr/>
        </p:nvCxnSpPr>
        <p:spPr>
          <a:xfrm>
            <a:off x="2555776" y="2852936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644008" y="2852936"/>
            <a:ext cx="36004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13</Words>
  <Application>Microsoft Office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Ananke</vt:lpstr>
      <vt:lpstr>PowerPoint-Präsentation</vt:lpstr>
      <vt:lpstr>Spielablauf</vt:lpstr>
      <vt:lpstr>Aufbau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fredrik</dc:creator>
  <cp:lastModifiedBy>fredrik</cp:lastModifiedBy>
  <cp:revision>2</cp:revision>
  <dcterms:created xsi:type="dcterms:W3CDTF">2011-09-18T07:56:47Z</dcterms:created>
  <dcterms:modified xsi:type="dcterms:W3CDTF">2011-09-18T13:23:43Z</dcterms:modified>
</cp:coreProperties>
</file>