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 snapToGrid="0" snapToObjects="1">
      <p:cViewPr>
        <p:scale>
          <a:sx n="147" d="100"/>
          <a:sy n="147" d="100"/>
        </p:scale>
        <p:origin x="-1240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Produktion der Raumschiffe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</dgm:pt>
    <dgm:pt modelId="{8B5DC07A-9F34-B743-9FDF-DCB01A24E059}" type="pres">
      <dgm:prSet presAssocID="{F207E7EC-AED7-4845-8367-AA4026D6930F}" presName="connectorText" presStyleLbl="sibTrans2D1" presStyleIdx="0" presStyleCnt="6"/>
      <dgm:spPr/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</dgm:pt>
    <dgm:pt modelId="{FE2EF869-92CD-0841-90F9-F7C63F139F03}" type="pres">
      <dgm:prSet presAssocID="{125684C6-AC6A-4E4A-93DD-98CCCDA3C39D}" presName="connectorText" presStyleLbl="sibTrans2D1" presStyleIdx="1" presStyleCnt="6"/>
      <dgm:spPr/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</dgm:pt>
    <dgm:pt modelId="{C0241DD2-0583-A94C-AF6E-BB7D822F6684}" type="pres">
      <dgm:prSet presAssocID="{A187CACE-1A9F-4445-85C6-E7A2673F2871}" presName="connectorText" presStyleLbl="sibTrans2D1" presStyleIdx="2" presStyleCnt="6"/>
      <dgm:spPr/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</dgm:pt>
    <dgm:pt modelId="{DA312926-DF29-F04B-B593-75F9628D5C4B}" type="pres">
      <dgm:prSet presAssocID="{516C1B19-F191-134C-B5BA-6B1EA19CF487}" presName="connectorText" presStyleLbl="sibTrans2D1" presStyleIdx="3" presStyleCnt="6"/>
      <dgm:spPr/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</dgm:pt>
    <dgm:pt modelId="{89026EF0-7529-0546-9FE1-8519999F5341}" type="pres">
      <dgm:prSet presAssocID="{A0683585-F385-E44B-8FF7-95B75B061591}" presName="connectorText" presStyleLbl="sibTrans2D1" presStyleIdx="4" presStyleCnt="6"/>
      <dgm:spPr/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</dgm:pt>
    <dgm:pt modelId="{E83BE352-74AD-9047-BC69-217AD3C26912}" type="pres">
      <dgm:prSet presAssocID="{9C22986B-59B7-E847-AF67-B73B70C867E7}" presName="connectorText" presStyleLbl="sibTrans2D1" presStyleIdx="5" presStyleCnt="6"/>
      <dgm:spPr/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594CEE-2888-2141-A073-67DA896060ED}" type="presOf" srcId="{516C1B19-F191-134C-B5BA-6B1EA19CF487}" destId="{3A5AC82B-7463-1047-85AB-EC94B837835A}" srcOrd="0" destOrd="0" presId="urn:microsoft.com/office/officeart/2005/8/layout/process1"/>
    <dgm:cxn modelId="{E915EAF6-7B98-F746-8FC2-86FD868471A8}" type="presOf" srcId="{A187CACE-1A9F-4445-85C6-E7A2673F2871}" destId="{2CDEA237-215F-6048-A36D-CA48F653B9F0}" srcOrd="0" destOrd="0" presId="urn:microsoft.com/office/officeart/2005/8/layout/process1"/>
    <dgm:cxn modelId="{EE07CFF1-401D-884F-A258-8C1984872C9A}" type="presOf" srcId="{33AEC942-7FD8-3743-93A2-A411A439D0A3}" destId="{6D5F24C4-C754-0346-9A17-9000437579E8}" srcOrd="0" destOrd="0" presId="urn:microsoft.com/office/officeart/2005/8/layout/process1"/>
    <dgm:cxn modelId="{10FCDBF0-F18A-6345-BD2F-86CB40F8A9FF}" type="presOf" srcId="{B2625FE4-41E1-8B4F-A4C3-E1AB54273876}" destId="{EF9A7DCF-E5B0-2C49-805A-AC2B4B728B76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3928ED93-1247-A54A-909F-8D694A7408AD}" type="presOf" srcId="{516C1B19-F191-134C-B5BA-6B1EA19CF487}" destId="{DA312926-DF29-F04B-B593-75F9628D5C4B}" srcOrd="1" destOrd="0" presId="urn:microsoft.com/office/officeart/2005/8/layout/process1"/>
    <dgm:cxn modelId="{BEFC8645-BA36-BC4A-AF45-2016420A8AF8}" type="presOf" srcId="{A0683585-F385-E44B-8FF7-95B75B061591}" destId="{B81F8AF9-FF83-714C-9CEE-E2E108C4A052}" srcOrd="0" destOrd="0" presId="urn:microsoft.com/office/officeart/2005/8/layout/process1"/>
    <dgm:cxn modelId="{BC615487-564F-9D49-B445-0351478BBC50}" type="presOf" srcId="{125684C6-AC6A-4E4A-93DD-98CCCDA3C39D}" destId="{9D5F9421-7680-D644-9D45-AF8251FC1D83}" srcOrd="0" destOrd="0" presId="urn:microsoft.com/office/officeart/2005/8/layout/process1"/>
    <dgm:cxn modelId="{8F81B1E0-5361-C746-B123-B9FBE09AF882}" type="presOf" srcId="{125684C6-AC6A-4E4A-93DD-98CCCDA3C39D}" destId="{FE2EF869-92CD-0841-90F9-F7C63F139F03}" srcOrd="1" destOrd="0" presId="urn:microsoft.com/office/officeart/2005/8/layout/process1"/>
    <dgm:cxn modelId="{C1D8DB6B-39E5-A84C-8F9F-EA509F232828}" type="presOf" srcId="{A0683585-F385-E44B-8FF7-95B75B061591}" destId="{89026EF0-7529-0546-9FE1-8519999F5341}" srcOrd="1" destOrd="0" presId="urn:microsoft.com/office/officeart/2005/8/layout/process1"/>
    <dgm:cxn modelId="{98D69D64-6C65-A344-A064-1A4EDC4E2E02}" type="presOf" srcId="{F207E7EC-AED7-4845-8367-AA4026D6930F}" destId="{8B5DC07A-9F34-B743-9FDF-DCB01A24E059}" srcOrd="1" destOrd="0" presId="urn:microsoft.com/office/officeart/2005/8/layout/process1"/>
    <dgm:cxn modelId="{750A535E-1746-5942-9EBE-7C294B26A435}" type="presOf" srcId="{D49F52E3-2C50-594F-AEBB-B62483FB24EC}" destId="{8B2FAF1A-C258-A84D-B1E1-138BBC85B83B}" srcOrd="0" destOrd="0" presId="urn:microsoft.com/office/officeart/2005/8/layout/process1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6BB1E088-1D68-BC4C-A74E-D6CB96357973}" type="presOf" srcId="{09437C96-73CE-9049-8693-6C70329C166A}" destId="{9C1C64A5-7F20-2445-A484-F09327961FC7}" srcOrd="0" destOrd="0" presId="urn:microsoft.com/office/officeart/2005/8/layout/process1"/>
    <dgm:cxn modelId="{E5AB2683-A2C4-FB42-A417-99CED0219209}" type="presOf" srcId="{F207E7EC-AED7-4845-8367-AA4026D6930F}" destId="{7A0C3CCD-92B0-7F46-99CB-E288AF3BB621}" srcOrd="0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7FCFCE00-8768-CB43-B258-8F0C8934ACB4}" type="presOf" srcId="{3E72EB09-A805-8042-8284-473C39DBB89E}" destId="{E9040923-0347-3940-94B6-75FF8AF184B0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1F60C61-6A32-0743-99E2-7138A6886296}" type="presOf" srcId="{9C22986B-59B7-E847-AF67-B73B70C867E7}" destId="{E83BE352-74AD-9047-BC69-217AD3C26912}" srcOrd="1" destOrd="0" presId="urn:microsoft.com/office/officeart/2005/8/layout/process1"/>
    <dgm:cxn modelId="{E955759C-2D6A-5D41-8EA0-7CAD2178F14A}" type="presOf" srcId="{A187CACE-1A9F-4445-85C6-E7A2673F2871}" destId="{C0241DD2-0583-A94C-AF6E-BB7D822F6684}" srcOrd="1" destOrd="0" presId="urn:microsoft.com/office/officeart/2005/8/layout/process1"/>
    <dgm:cxn modelId="{31A5C530-D060-FD47-815F-62F39920C475}" type="presOf" srcId="{1FFC97CC-192F-BB43-96CE-789A2BABF600}" destId="{6B4FAB92-B09E-D84C-8D61-5D5788845DDE}" srcOrd="0" destOrd="0" presId="urn:microsoft.com/office/officeart/2005/8/layout/process1"/>
    <dgm:cxn modelId="{D6F88FD4-A52A-1546-AB8A-36C2637F2AFF}" type="presOf" srcId="{9C22986B-59B7-E847-AF67-B73B70C867E7}" destId="{337DA1A1-C713-7A4B-9877-A8F9D2567B3E}" srcOrd="0" destOrd="0" presId="urn:microsoft.com/office/officeart/2005/8/layout/process1"/>
    <dgm:cxn modelId="{84A5BFDE-CEBC-8D4B-A6AE-8F71CE6CBC4B}" type="presOf" srcId="{220C9FC0-804D-A243-BA99-4A37EC4FAF79}" destId="{E9DC2F37-07D7-4447-BB56-EA2233686C2B}" srcOrd="0" destOrd="0" presId="urn:microsoft.com/office/officeart/2005/8/layout/process1"/>
    <dgm:cxn modelId="{85DD8D18-75EB-A44A-9AF8-0CAB50C11C42}" type="presOf" srcId="{34D5D93B-D935-2244-A2EB-C171CE4E98F7}" destId="{AE55DD43-9428-7F41-B73D-EC2DB59DD4BA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619196F4-3CA7-EE47-B5D9-323C70B3F540}" type="presParOf" srcId="{9C1C64A5-7F20-2445-A484-F09327961FC7}" destId="{AE55DD43-9428-7F41-B73D-EC2DB59DD4BA}" srcOrd="0" destOrd="0" presId="urn:microsoft.com/office/officeart/2005/8/layout/process1"/>
    <dgm:cxn modelId="{58D3CF22-EC1F-0647-BD12-8937A61EA456}" type="presParOf" srcId="{9C1C64A5-7F20-2445-A484-F09327961FC7}" destId="{7A0C3CCD-92B0-7F46-99CB-E288AF3BB621}" srcOrd="1" destOrd="0" presId="urn:microsoft.com/office/officeart/2005/8/layout/process1"/>
    <dgm:cxn modelId="{8A5C6B21-4CA4-AD44-BA1E-469839CE31BC}" type="presParOf" srcId="{7A0C3CCD-92B0-7F46-99CB-E288AF3BB621}" destId="{8B5DC07A-9F34-B743-9FDF-DCB01A24E059}" srcOrd="0" destOrd="0" presId="urn:microsoft.com/office/officeart/2005/8/layout/process1"/>
    <dgm:cxn modelId="{9FF4D87D-4BB9-E24C-A224-62E25B41D486}" type="presParOf" srcId="{9C1C64A5-7F20-2445-A484-F09327961FC7}" destId="{6B4FAB92-B09E-D84C-8D61-5D5788845DDE}" srcOrd="2" destOrd="0" presId="urn:microsoft.com/office/officeart/2005/8/layout/process1"/>
    <dgm:cxn modelId="{DD0DFF48-D555-1B44-8AD7-37375018F01D}" type="presParOf" srcId="{9C1C64A5-7F20-2445-A484-F09327961FC7}" destId="{9D5F9421-7680-D644-9D45-AF8251FC1D83}" srcOrd="3" destOrd="0" presId="urn:microsoft.com/office/officeart/2005/8/layout/process1"/>
    <dgm:cxn modelId="{A41970E8-FEB0-2741-94B0-AADFF56E1B70}" type="presParOf" srcId="{9D5F9421-7680-D644-9D45-AF8251FC1D83}" destId="{FE2EF869-92CD-0841-90F9-F7C63F139F03}" srcOrd="0" destOrd="0" presId="urn:microsoft.com/office/officeart/2005/8/layout/process1"/>
    <dgm:cxn modelId="{7673F88A-9F23-E544-9BC0-71C946226C28}" type="presParOf" srcId="{9C1C64A5-7F20-2445-A484-F09327961FC7}" destId="{6D5F24C4-C754-0346-9A17-9000437579E8}" srcOrd="4" destOrd="0" presId="urn:microsoft.com/office/officeart/2005/8/layout/process1"/>
    <dgm:cxn modelId="{310C82FB-AF78-584C-BB8E-0BC6F8DE39CF}" type="presParOf" srcId="{9C1C64A5-7F20-2445-A484-F09327961FC7}" destId="{2CDEA237-215F-6048-A36D-CA48F653B9F0}" srcOrd="5" destOrd="0" presId="urn:microsoft.com/office/officeart/2005/8/layout/process1"/>
    <dgm:cxn modelId="{530AC415-06FB-E447-A1A0-C2F87C96CFDD}" type="presParOf" srcId="{2CDEA237-215F-6048-A36D-CA48F653B9F0}" destId="{C0241DD2-0583-A94C-AF6E-BB7D822F6684}" srcOrd="0" destOrd="0" presId="urn:microsoft.com/office/officeart/2005/8/layout/process1"/>
    <dgm:cxn modelId="{4F1DD8BF-C736-FD4F-9F63-F772F3938659}" type="presParOf" srcId="{9C1C64A5-7F20-2445-A484-F09327961FC7}" destId="{EF9A7DCF-E5B0-2C49-805A-AC2B4B728B76}" srcOrd="6" destOrd="0" presId="urn:microsoft.com/office/officeart/2005/8/layout/process1"/>
    <dgm:cxn modelId="{7748C5EE-03FD-6C4E-8112-E74E23FC47F7}" type="presParOf" srcId="{9C1C64A5-7F20-2445-A484-F09327961FC7}" destId="{3A5AC82B-7463-1047-85AB-EC94B837835A}" srcOrd="7" destOrd="0" presId="urn:microsoft.com/office/officeart/2005/8/layout/process1"/>
    <dgm:cxn modelId="{49CA64DD-343C-9040-B5E6-D1527A8BD4BE}" type="presParOf" srcId="{3A5AC82B-7463-1047-85AB-EC94B837835A}" destId="{DA312926-DF29-F04B-B593-75F9628D5C4B}" srcOrd="0" destOrd="0" presId="urn:microsoft.com/office/officeart/2005/8/layout/process1"/>
    <dgm:cxn modelId="{D1A23EE2-BF18-AD49-BB64-5C9FE750C331}" type="presParOf" srcId="{9C1C64A5-7F20-2445-A484-F09327961FC7}" destId="{E9040923-0347-3940-94B6-75FF8AF184B0}" srcOrd="8" destOrd="0" presId="urn:microsoft.com/office/officeart/2005/8/layout/process1"/>
    <dgm:cxn modelId="{4B1EC07E-B512-4F48-8EB2-98BE343D7ABB}" type="presParOf" srcId="{9C1C64A5-7F20-2445-A484-F09327961FC7}" destId="{B81F8AF9-FF83-714C-9CEE-E2E108C4A052}" srcOrd="9" destOrd="0" presId="urn:microsoft.com/office/officeart/2005/8/layout/process1"/>
    <dgm:cxn modelId="{E0FD734A-48A8-DC43-ABA4-61CB1E51692A}" type="presParOf" srcId="{B81F8AF9-FF83-714C-9CEE-E2E108C4A052}" destId="{89026EF0-7529-0546-9FE1-8519999F5341}" srcOrd="0" destOrd="0" presId="urn:microsoft.com/office/officeart/2005/8/layout/process1"/>
    <dgm:cxn modelId="{792AF697-EC63-0748-A303-F3446EFAEAE3}" type="presParOf" srcId="{9C1C64A5-7F20-2445-A484-F09327961FC7}" destId="{8B2FAF1A-C258-A84D-B1E1-138BBC85B83B}" srcOrd="10" destOrd="0" presId="urn:microsoft.com/office/officeart/2005/8/layout/process1"/>
    <dgm:cxn modelId="{CD1ED063-8ABA-DB4B-AD26-B93DF26EB43C}" type="presParOf" srcId="{9C1C64A5-7F20-2445-A484-F09327961FC7}" destId="{337DA1A1-C713-7A4B-9877-A8F9D2567B3E}" srcOrd="11" destOrd="0" presId="urn:microsoft.com/office/officeart/2005/8/layout/process1"/>
    <dgm:cxn modelId="{80AD864D-0E77-4647-A452-C1F644A1A2C3}" type="presParOf" srcId="{337DA1A1-C713-7A4B-9877-A8F9D2567B3E}" destId="{E83BE352-74AD-9047-BC69-217AD3C26912}" srcOrd="0" destOrd="0" presId="urn:microsoft.com/office/officeart/2005/8/layout/process1"/>
    <dgm:cxn modelId="{4954B8CF-62CD-B944-A053-4110E150B73C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Produktion der Raumschiffe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06.11.11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06.11.11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4923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406105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932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8064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15686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612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pic>
        <p:nvPicPr>
          <p:cNvPr id="9" name="Bild 8" descr="Screeny Shot 06.11.2011 21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0" y="2038256"/>
            <a:ext cx="6479521" cy="4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>
          <a:xfrm>
            <a:off x="196500" y="2174240"/>
            <a:ext cx="8700364" cy="451418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67980" y="2164763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128</Words>
  <Application>Microsoft Macintosh PowerPoint</Application>
  <PresentationFormat>Bildschirmpräsentation (4:3)</PresentationFormat>
  <Paragraphs>71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StarGreg</vt:lpstr>
      <vt:lpstr>Star Greg</vt:lpstr>
      <vt:lpstr>Agenda</vt:lpstr>
      <vt:lpstr>Spielwelt</vt:lpstr>
      <vt:lpstr>PowerPoint-Präsentation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Implementierung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18</cp:revision>
  <dcterms:created xsi:type="dcterms:W3CDTF">2011-10-28T09:45:02Z</dcterms:created>
  <dcterms:modified xsi:type="dcterms:W3CDTF">2011-11-06T20:42:47Z</dcterms:modified>
</cp:coreProperties>
</file>