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0" r:id="rId15"/>
    <p:sldId id="26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0" autoAdjust="0"/>
  </p:normalViewPr>
  <p:slideViewPr>
    <p:cSldViewPr snapToGrid="0" snapToObjects="1">
      <p:cViewPr>
        <p:scale>
          <a:sx n="139" d="100"/>
          <a:sy n="139" d="100"/>
        </p:scale>
        <p:origin x="-14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Unternehmen einrichten</a:t>
          </a:r>
          <a:endParaRPr lang="de-DE" sz="1600" b="0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Bauteile einkaufen</a:t>
          </a:r>
          <a:endParaRPr lang="de-DE" sz="1600" b="0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Finanzen einsehen</a:t>
          </a:r>
          <a:endParaRPr lang="de-DE" sz="1600" b="0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Personal verwalten</a:t>
          </a:r>
          <a:endParaRPr lang="de-DE" sz="1600" b="0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3" custScaleX="156988" custScaleY="113282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3" custScaleX="156988" custScaleY="113282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3" custScaleX="156988" custScaleY="113282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8E9A58-9997-FC41-9D4C-86246508FFAB}" type="presOf" srcId="{09437C96-73CE-9049-8693-6C70329C166A}" destId="{9C1C64A5-7F20-2445-A484-F09327961FC7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6E7B80B2-10D0-F249-8645-5861AB8CE414}" type="presOf" srcId="{1FFC97CC-192F-BB43-96CE-789A2BABF600}" destId="{6B4FAB92-B09E-D84C-8D61-5D5788845DDE}" srcOrd="0" destOrd="0" presId="urn:microsoft.com/office/officeart/2005/8/layout/process1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7256444D-3B76-9045-8194-9C862E06F26C}" type="presOf" srcId="{33AEC942-7FD8-3743-93A2-A411A439D0A3}" destId="{6D5F24C4-C754-0346-9A17-9000437579E8}" srcOrd="0" destOrd="0" presId="urn:microsoft.com/office/officeart/2005/8/layout/process1"/>
    <dgm:cxn modelId="{42CD3506-1905-3940-83D3-83C9E232C1AE}" type="presOf" srcId="{A187CACE-1A9F-4445-85C6-E7A2673F2871}" destId="{C0241DD2-0583-A94C-AF6E-BB7D822F6684}" srcOrd="1" destOrd="0" presId="urn:microsoft.com/office/officeart/2005/8/layout/process1"/>
    <dgm:cxn modelId="{F64A9C75-9B59-8441-9F52-1E9A877D3C48}" type="presOf" srcId="{F207E7EC-AED7-4845-8367-AA4026D6930F}" destId="{7A0C3CCD-92B0-7F46-99CB-E288AF3BB621}" srcOrd="0" destOrd="0" presId="urn:microsoft.com/office/officeart/2005/8/layout/process1"/>
    <dgm:cxn modelId="{04C8A160-6A2D-0947-854D-553D3AE3E7F9}" type="presOf" srcId="{A187CACE-1A9F-4445-85C6-E7A2673F2871}" destId="{2CDEA237-215F-6048-A36D-CA48F653B9F0}" srcOrd="0" destOrd="0" presId="urn:microsoft.com/office/officeart/2005/8/layout/process1"/>
    <dgm:cxn modelId="{E0330D07-5E4A-434E-B4BB-745FBF6BC5A7}" type="presOf" srcId="{B2625FE4-41E1-8B4F-A4C3-E1AB54273876}" destId="{EF9A7DCF-E5B0-2C49-805A-AC2B4B728B76}" srcOrd="0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D71D050E-ED19-B846-A26F-3092845D8FD9}" type="presOf" srcId="{125684C6-AC6A-4E4A-93DD-98CCCDA3C39D}" destId="{9D5F9421-7680-D644-9D45-AF8251FC1D83}" srcOrd="0" destOrd="0" presId="urn:microsoft.com/office/officeart/2005/8/layout/process1"/>
    <dgm:cxn modelId="{2BE70876-B2A1-154D-91D4-844996EEF23D}" type="presOf" srcId="{34D5D93B-D935-2244-A2EB-C171CE4E98F7}" destId="{AE55DD43-9428-7F41-B73D-EC2DB59DD4BA}" srcOrd="0" destOrd="0" presId="urn:microsoft.com/office/officeart/2005/8/layout/process1"/>
    <dgm:cxn modelId="{E95D179C-D64B-5D41-AEAD-0B533F37C708}" type="presOf" srcId="{125684C6-AC6A-4E4A-93DD-98CCCDA3C39D}" destId="{FE2EF869-92CD-0841-90F9-F7C63F139F03}" srcOrd="1" destOrd="0" presId="urn:microsoft.com/office/officeart/2005/8/layout/process1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7CDD44F2-8150-B84B-834A-46DD45B6DA72}" type="presOf" srcId="{F207E7EC-AED7-4845-8367-AA4026D6930F}" destId="{8B5DC07A-9F34-B743-9FDF-DCB01A24E059}" srcOrd="1" destOrd="0" presId="urn:microsoft.com/office/officeart/2005/8/layout/process1"/>
    <dgm:cxn modelId="{E62193F4-75AD-B243-8D24-C31B956D442E}" type="presParOf" srcId="{9C1C64A5-7F20-2445-A484-F09327961FC7}" destId="{AE55DD43-9428-7F41-B73D-EC2DB59DD4BA}" srcOrd="0" destOrd="0" presId="urn:microsoft.com/office/officeart/2005/8/layout/process1"/>
    <dgm:cxn modelId="{BAD9598E-6F3D-904A-A313-C9181A3491C1}" type="presParOf" srcId="{9C1C64A5-7F20-2445-A484-F09327961FC7}" destId="{7A0C3CCD-92B0-7F46-99CB-E288AF3BB621}" srcOrd="1" destOrd="0" presId="urn:microsoft.com/office/officeart/2005/8/layout/process1"/>
    <dgm:cxn modelId="{1B03D8D4-0288-D04E-83D2-22362D10BFE2}" type="presParOf" srcId="{7A0C3CCD-92B0-7F46-99CB-E288AF3BB621}" destId="{8B5DC07A-9F34-B743-9FDF-DCB01A24E059}" srcOrd="0" destOrd="0" presId="urn:microsoft.com/office/officeart/2005/8/layout/process1"/>
    <dgm:cxn modelId="{EF62C841-EFDC-F049-A07F-54B4658CEDCD}" type="presParOf" srcId="{9C1C64A5-7F20-2445-A484-F09327961FC7}" destId="{6B4FAB92-B09E-D84C-8D61-5D5788845DDE}" srcOrd="2" destOrd="0" presId="urn:microsoft.com/office/officeart/2005/8/layout/process1"/>
    <dgm:cxn modelId="{D535DC42-2FA5-674C-9E7F-B31953353EBB}" type="presParOf" srcId="{9C1C64A5-7F20-2445-A484-F09327961FC7}" destId="{9D5F9421-7680-D644-9D45-AF8251FC1D83}" srcOrd="3" destOrd="0" presId="urn:microsoft.com/office/officeart/2005/8/layout/process1"/>
    <dgm:cxn modelId="{4E89C8EB-F1F4-624A-A56C-14792AC02188}" type="presParOf" srcId="{9D5F9421-7680-D644-9D45-AF8251FC1D83}" destId="{FE2EF869-92CD-0841-90F9-F7C63F139F03}" srcOrd="0" destOrd="0" presId="urn:microsoft.com/office/officeart/2005/8/layout/process1"/>
    <dgm:cxn modelId="{EF87875A-A561-0348-83AA-B976451E5E86}" type="presParOf" srcId="{9C1C64A5-7F20-2445-A484-F09327961FC7}" destId="{6D5F24C4-C754-0346-9A17-9000437579E8}" srcOrd="4" destOrd="0" presId="urn:microsoft.com/office/officeart/2005/8/layout/process1"/>
    <dgm:cxn modelId="{D8BEB047-A4DA-594B-8CEA-D29CD00E2ED2}" type="presParOf" srcId="{9C1C64A5-7F20-2445-A484-F09327961FC7}" destId="{2CDEA237-215F-6048-A36D-CA48F653B9F0}" srcOrd="5" destOrd="0" presId="urn:microsoft.com/office/officeart/2005/8/layout/process1"/>
    <dgm:cxn modelId="{7BAD6263-C111-0545-A1B3-A58082BDA55B}" type="presParOf" srcId="{2CDEA237-215F-6048-A36D-CA48F653B9F0}" destId="{C0241DD2-0583-A94C-AF6E-BB7D822F6684}" srcOrd="0" destOrd="0" presId="urn:microsoft.com/office/officeart/2005/8/layout/process1"/>
    <dgm:cxn modelId="{E1499BE2-7057-6544-999A-314851DEE7A1}" type="presParOf" srcId="{9C1C64A5-7F20-2445-A484-F09327961FC7}" destId="{EF9A7DCF-E5B0-2C49-805A-AC2B4B728B7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3D8A7-C2B3-1A47-B494-3E0553D5BEA9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CB1DA230-CCF4-3C45-85F0-D73708EB90C3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Produktion der Raumschiffe</a:t>
          </a:r>
          <a:endParaRPr lang="de-DE" sz="1600" b="0" dirty="0">
            <a:solidFill>
              <a:srgbClr val="000000"/>
            </a:solidFill>
          </a:endParaRPr>
        </a:p>
      </dgm:t>
    </dgm:pt>
    <dgm:pt modelId="{7850B116-6013-D74D-BB77-790120AAE26B}" type="parTrans" cxnId="{05947BC5-79E4-0F49-8976-73FBAD2C3050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32C1D379-9854-2B4E-A0C6-B5F57867148C}" type="sibTrans" cxnId="{05947BC5-79E4-0F49-8976-73FBAD2C3050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1AFAF34A-E1B2-154B-90D9-4A0CD2F3FE81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Verkaufspreis angeben</a:t>
          </a:r>
          <a:endParaRPr lang="de-DE" sz="1600" b="0" dirty="0">
            <a:solidFill>
              <a:srgbClr val="000000"/>
            </a:solidFill>
          </a:endParaRPr>
        </a:p>
      </dgm:t>
    </dgm:pt>
    <dgm:pt modelId="{3D56E4CD-5A2E-3044-A9D3-839AF1DFE9FB}" type="parTrans" cxnId="{95517537-C2C8-3F46-A9F1-9AC01850650C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DC2C48DA-B35C-FE45-A462-40787174793A}" type="sibTrans" cxnId="{95517537-C2C8-3F46-A9F1-9AC01850650C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9FCABB5E-045B-B048-BBF8-C54F53615083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Endbewertung einsehen</a:t>
          </a:r>
          <a:endParaRPr lang="de-DE" sz="1600" b="0" dirty="0">
            <a:solidFill>
              <a:srgbClr val="000000"/>
            </a:solidFill>
          </a:endParaRPr>
        </a:p>
      </dgm:t>
    </dgm:pt>
    <dgm:pt modelId="{2CB20DDB-0D25-2A46-A932-D53F2F3B7085}" type="parTrans" cxnId="{05A67396-FEC3-5F4D-A90E-7D188D89B187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6DAB5E50-EB2A-404A-944D-705D2A00E428}" type="sibTrans" cxnId="{05A67396-FEC3-5F4D-A90E-7D188D89B187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FF4E22DE-1B6D-AF45-BD25-C7396D2DB401}" type="pres">
      <dgm:prSet presAssocID="{AF23D8A7-C2B3-1A47-B494-3E0553D5BEA9}" presName="Name0" presStyleCnt="0">
        <dgm:presLayoutVars>
          <dgm:dir/>
          <dgm:resizeHandles val="exact"/>
        </dgm:presLayoutVars>
      </dgm:prSet>
      <dgm:spPr/>
    </dgm:pt>
    <dgm:pt modelId="{E6425510-8B26-7849-A295-79452E90961A}" type="pres">
      <dgm:prSet presAssocID="{CB1DA230-CCF4-3C45-85F0-D73708EB90C3}" presName="node" presStyleLbl="node1" presStyleIdx="0" presStyleCnt="3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80A885-A9E0-FD4E-A5CF-CDBA992E26F6}" type="pres">
      <dgm:prSet presAssocID="{32C1D379-9854-2B4E-A0C6-B5F57867148C}" presName="sibTrans" presStyleLbl="sibTrans2D1" presStyleIdx="0" presStyleCnt="2" custScaleX="173301"/>
      <dgm:spPr/>
      <dgm:t>
        <a:bodyPr/>
        <a:lstStyle/>
        <a:p>
          <a:endParaRPr lang="de-DE"/>
        </a:p>
      </dgm:t>
    </dgm:pt>
    <dgm:pt modelId="{2DB73D5B-3003-7742-8914-FA8BA0249315}" type="pres">
      <dgm:prSet presAssocID="{32C1D379-9854-2B4E-A0C6-B5F57867148C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D17F0578-8FEE-8A4E-AB84-16BEC830AA93}" type="pres">
      <dgm:prSet presAssocID="{1AFAF34A-E1B2-154B-90D9-4A0CD2F3FE81}" presName="node" presStyleLbl="node1" presStyleIdx="1" presStyleCnt="3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6175F9-A158-C843-9DD7-C6D35B266C27}" type="pres">
      <dgm:prSet presAssocID="{DC2C48DA-B35C-FE45-A462-40787174793A}" presName="sibTrans" presStyleLbl="sibTrans2D1" presStyleIdx="1" presStyleCnt="2" custScaleX="173301"/>
      <dgm:spPr/>
      <dgm:t>
        <a:bodyPr/>
        <a:lstStyle/>
        <a:p>
          <a:endParaRPr lang="de-DE"/>
        </a:p>
      </dgm:t>
    </dgm:pt>
    <dgm:pt modelId="{D711B9FD-3B49-3B46-B3C2-F7FD6945ED53}" type="pres">
      <dgm:prSet presAssocID="{DC2C48DA-B35C-FE45-A462-40787174793A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C0EF3B12-5BA0-4C4A-A8C7-7CC0D8910FD8}" type="pres">
      <dgm:prSet presAssocID="{9FCABB5E-045B-B048-BBF8-C54F53615083}" presName="node" presStyleLbl="node1" presStyleIdx="2" presStyleCnt="3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4C38A2B-7A45-7F46-8ADD-A53BCDA0FFEF}" type="presOf" srcId="{DC2C48DA-B35C-FE45-A462-40787174793A}" destId="{E96175F9-A158-C843-9DD7-C6D35B266C27}" srcOrd="0" destOrd="0" presId="urn:microsoft.com/office/officeart/2005/8/layout/process1"/>
    <dgm:cxn modelId="{19E3FFCA-500E-0042-A442-3075CD9FA4D8}" type="presOf" srcId="{32C1D379-9854-2B4E-A0C6-B5F57867148C}" destId="{2DB73D5B-3003-7742-8914-FA8BA0249315}" srcOrd="1" destOrd="0" presId="urn:microsoft.com/office/officeart/2005/8/layout/process1"/>
    <dgm:cxn modelId="{FF56F25A-DB0E-C741-B37A-8FD2FA4536FB}" type="presOf" srcId="{DC2C48DA-B35C-FE45-A462-40787174793A}" destId="{D711B9FD-3B49-3B46-B3C2-F7FD6945ED53}" srcOrd="1" destOrd="0" presId="urn:microsoft.com/office/officeart/2005/8/layout/process1"/>
    <dgm:cxn modelId="{43EF4CBB-419B-094E-AF17-9500C3E3A597}" type="presOf" srcId="{CB1DA230-CCF4-3C45-85F0-D73708EB90C3}" destId="{E6425510-8B26-7849-A295-79452E90961A}" srcOrd="0" destOrd="0" presId="urn:microsoft.com/office/officeart/2005/8/layout/process1"/>
    <dgm:cxn modelId="{95517537-C2C8-3F46-A9F1-9AC01850650C}" srcId="{AF23D8A7-C2B3-1A47-B494-3E0553D5BEA9}" destId="{1AFAF34A-E1B2-154B-90D9-4A0CD2F3FE81}" srcOrd="1" destOrd="0" parTransId="{3D56E4CD-5A2E-3044-A9D3-839AF1DFE9FB}" sibTransId="{DC2C48DA-B35C-FE45-A462-40787174793A}"/>
    <dgm:cxn modelId="{05A67396-FEC3-5F4D-A90E-7D188D89B187}" srcId="{AF23D8A7-C2B3-1A47-B494-3E0553D5BEA9}" destId="{9FCABB5E-045B-B048-BBF8-C54F53615083}" srcOrd="2" destOrd="0" parTransId="{2CB20DDB-0D25-2A46-A932-D53F2F3B7085}" sibTransId="{6DAB5E50-EB2A-404A-944D-705D2A00E428}"/>
    <dgm:cxn modelId="{05947BC5-79E4-0F49-8976-73FBAD2C3050}" srcId="{AF23D8A7-C2B3-1A47-B494-3E0553D5BEA9}" destId="{CB1DA230-CCF4-3C45-85F0-D73708EB90C3}" srcOrd="0" destOrd="0" parTransId="{7850B116-6013-D74D-BB77-790120AAE26B}" sibTransId="{32C1D379-9854-2B4E-A0C6-B5F57867148C}"/>
    <dgm:cxn modelId="{337B5422-1DB2-F44D-B24B-AE230C6BB6CA}" type="presOf" srcId="{AF23D8A7-C2B3-1A47-B494-3E0553D5BEA9}" destId="{FF4E22DE-1B6D-AF45-BD25-C7396D2DB401}" srcOrd="0" destOrd="0" presId="urn:microsoft.com/office/officeart/2005/8/layout/process1"/>
    <dgm:cxn modelId="{6F72F563-4E8C-C348-856D-121799968F4D}" type="presOf" srcId="{1AFAF34A-E1B2-154B-90D9-4A0CD2F3FE81}" destId="{D17F0578-8FEE-8A4E-AB84-16BEC830AA93}" srcOrd="0" destOrd="0" presId="urn:microsoft.com/office/officeart/2005/8/layout/process1"/>
    <dgm:cxn modelId="{F70C8526-6A45-4F4D-9D52-21EA292FA604}" type="presOf" srcId="{9FCABB5E-045B-B048-BBF8-C54F53615083}" destId="{C0EF3B12-5BA0-4C4A-A8C7-7CC0D8910FD8}" srcOrd="0" destOrd="0" presId="urn:microsoft.com/office/officeart/2005/8/layout/process1"/>
    <dgm:cxn modelId="{EC2924C8-673D-534B-8913-7A66755075F7}" type="presOf" srcId="{32C1D379-9854-2B4E-A0C6-B5F57867148C}" destId="{E480A885-A9E0-FD4E-A5CF-CDBA992E26F6}" srcOrd="0" destOrd="0" presId="urn:microsoft.com/office/officeart/2005/8/layout/process1"/>
    <dgm:cxn modelId="{24DEA02C-5611-D044-B9B8-23C2D520EF13}" type="presParOf" srcId="{FF4E22DE-1B6D-AF45-BD25-C7396D2DB401}" destId="{E6425510-8B26-7849-A295-79452E90961A}" srcOrd="0" destOrd="0" presId="urn:microsoft.com/office/officeart/2005/8/layout/process1"/>
    <dgm:cxn modelId="{8D3864C4-D962-9143-B804-D20E0FA5E6E0}" type="presParOf" srcId="{FF4E22DE-1B6D-AF45-BD25-C7396D2DB401}" destId="{E480A885-A9E0-FD4E-A5CF-CDBA992E26F6}" srcOrd="1" destOrd="0" presId="urn:microsoft.com/office/officeart/2005/8/layout/process1"/>
    <dgm:cxn modelId="{49B8D0C9-4AA7-2941-B5A8-64ADF668CBE5}" type="presParOf" srcId="{E480A885-A9E0-FD4E-A5CF-CDBA992E26F6}" destId="{2DB73D5B-3003-7742-8914-FA8BA0249315}" srcOrd="0" destOrd="0" presId="urn:microsoft.com/office/officeart/2005/8/layout/process1"/>
    <dgm:cxn modelId="{6BD2DEC5-A885-7F40-A1F8-3A9E88431C53}" type="presParOf" srcId="{FF4E22DE-1B6D-AF45-BD25-C7396D2DB401}" destId="{D17F0578-8FEE-8A4E-AB84-16BEC830AA93}" srcOrd="2" destOrd="0" presId="urn:microsoft.com/office/officeart/2005/8/layout/process1"/>
    <dgm:cxn modelId="{DD73EBFB-437F-9A42-9859-7806F5E52E13}" type="presParOf" srcId="{FF4E22DE-1B6D-AF45-BD25-C7396D2DB401}" destId="{E96175F9-A158-C843-9DD7-C6D35B266C27}" srcOrd="3" destOrd="0" presId="urn:microsoft.com/office/officeart/2005/8/layout/process1"/>
    <dgm:cxn modelId="{AA4621D8-0321-3843-9ABF-572EB0BD1BED}" type="presParOf" srcId="{E96175F9-A158-C843-9DD7-C6D35B266C27}" destId="{D711B9FD-3B49-3B46-B3C2-F7FD6945ED53}" srcOrd="0" destOrd="0" presId="urn:microsoft.com/office/officeart/2005/8/layout/process1"/>
    <dgm:cxn modelId="{08E41EE3-8F8D-B740-8ED2-95A788F4D36D}" type="presParOf" srcId="{FF4E22DE-1B6D-AF45-BD25-C7396D2DB401}" destId="{C0EF3B12-5BA0-4C4A-A8C7-7CC0D8910F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4402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Unternehmen einrichten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23727" y="316981"/>
        <a:ext cx="1469774" cy="621165"/>
      </dsp:txXfrm>
    </dsp:sp>
    <dsp:sp modelId="{7A0C3CCD-92B0-7F46-99CB-E288AF3BB621}">
      <dsp:nvSpPr>
        <dsp:cNvPr id="0" name=""/>
        <dsp:cNvSpPr/>
      </dsp:nvSpPr>
      <dsp:spPr>
        <a:xfrm>
          <a:off x="1536782" y="542574"/>
          <a:ext cx="201366" cy="169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1536782" y="576570"/>
        <a:ext cx="150372" cy="101988"/>
      </dsp:txXfrm>
    </dsp:sp>
    <dsp:sp modelId="{6B4FAB92-B09E-D84C-8D61-5D5788845DDE}">
      <dsp:nvSpPr>
        <dsp:cNvPr id="0" name=""/>
        <dsp:cNvSpPr/>
      </dsp:nvSpPr>
      <dsp:spPr>
        <a:xfrm>
          <a:off x="1754844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Finanzen einsehen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1774169" y="316981"/>
        <a:ext cx="1469774" cy="621165"/>
      </dsp:txXfrm>
    </dsp:sp>
    <dsp:sp modelId="{9D5F9421-7680-D644-9D45-AF8251FC1D83}">
      <dsp:nvSpPr>
        <dsp:cNvPr id="0" name=""/>
        <dsp:cNvSpPr/>
      </dsp:nvSpPr>
      <dsp:spPr>
        <a:xfrm>
          <a:off x="3287224" y="542574"/>
          <a:ext cx="201366" cy="169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06645"/>
            <a:satOff val="-15338"/>
            <a:lumOff val="206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3287224" y="576570"/>
        <a:ext cx="150372" cy="101988"/>
      </dsp:txXfrm>
    </dsp:sp>
    <dsp:sp modelId="{6D5F24C4-C754-0346-9A17-9000437579E8}">
      <dsp:nvSpPr>
        <dsp:cNvPr id="0" name=""/>
        <dsp:cNvSpPr/>
      </dsp:nvSpPr>
      <dsp:spPr>
        <a:xfrm>
          <a:off x="3505285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Bauteile einkaufen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3524610" y="316981"/>
        <a:ext cx="1469774" cy="621165"/>
      </dsp:txXfrm>
    </dsp:sp>
    <dsp:sp modelId="{2CDEA237-215F-6048-A36D-CA48F653B9F0}">
      <dsp:nvSpPr>
        <dsp:cNvPr id="0" name=""/>
        <dsp:cNvSpPr/>
      </dsp:nvSpPr>
      <dsp:spPr>
        <a:xfrm>
          <a:off x="5037665" y="542574"/>
          <a:ext cx="201366" cy="169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5037665" y="576570"/>
        <a:ext cx="150372" cy="101988"/>
      </dsp:txXfrm>
    </dsp:sp>
    <dsp:sp modelId="{EF9A7DCF-E5B0-2C49-805A-AC2B4B728B76}">
      <dsp:nvSpPr>
        <dsp:cNvPr id="0" name=""/>
        <dsp:cNvSpPr/>
      </dsp:nvSpPr>
      <dsp:spPr>
        <a:xfrm>
          <a:off x="5255727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Personal verwalten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5275052" y="316981"/>
        <a:ext cx="1469774" cy="621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25510-8B26-7849-A295-79452E90961A}">
      <dsp:nvSpPr>
        <dsp:cNvPr id="0" name=""/>
        <dsp:cNvSpPr/>
      </dsp:nvSpPr>
      <dsp:spPr>
        <a:xfrm>
          <a:off x="3871" y="566102"/>
          <a:ext cx="1616769" cy="65679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Produktion der Raumschiffe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23108" y="585339"/>
        <a:ext cx="1578295" cy="618321"/>
      </dsp:txXfrm>
    </dsp:sp>
    <dsp:sp modelId="{E480A885-A9E0-FD4E-A5CF-CDBA992E26F6}">
      <dsp:nvSpPr>
        <dsp:cNvPr id="0" name=""/>
        <dsp:cNvSpPr/>
      </dsp:nvSpPr>
      <dsp:spPr>
        <a:xfrm>
          <a:off x="1635103" y="814085"/>
          <a:ext cx="238257" cy="16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1635103" y="846251"/>
        <a:ext cx="190009" cy="96496"/>
      </dsp:txXfrm>
    </dsp:sp>
    <dsp:sp modelId="{D17F0578-8FEE-8A4E-AB84-16BEC830AA93}">
      <dsp:nvSpPr>
        <dsp:cNvPr id="0" name=""/>
        <dsp:cNvSpPr/>
      </dsp:nvSpPr>
      <dsp:spPr>
        <a:xfrm>
          <a:off x="1880041" y="566102"/>
          <a:ext cx="1616769" cy="65679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Verkaufspreis angeben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1899278" y="585339"/>
        <a:ext cx="1578295" cy="618321"/>
      </dsp:txXfrm>
    </dsp:sp>
    <dsp:sp modelId="{E96175F9-A158-C843-9DD7-C6D35B266C27}">
      <dsp:nvSpPr>
        <dsp:cNvPr id="0" name=""/>
        <dsp:cNvSpPr/>
      </dsp:nvSpPr>
      <dsp:spPr>
        <a:xfrm>
          <a:off x="3511272" y="814085"/>
          <a:ext cx="238257" cy="16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3511272" y="846251"/>
        <a:ext cx="190009" cy="96496"/>
      </dsp:txXfrm>
    </dsp:sp>
    <dsp:sp modelId="{C0EF3B12-5BA0-4C4A-A8C7-7CC0D8910FD8}">
      <dsp:nvSpPr>
        <dsp:cNvPr id="0" name=""/>
        <dsp:cNvSpPr/>
      </dsp:nvSpPr>
      <dsp:spPr>
        <a:xfrm>
          <a:off x="3756210" y="566102"/>
          <a:ext cx="1616769" cy="65679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Endbewertung einsehen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3775447" y="585339"/>
        <a:ext cx="1578295" cy="618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13.11.11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13.11.11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2" name="Bild 1" descr="Ba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6" y="553384"/>
            <a:ext cx="7759369" cy="60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Star Greg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pic>
        <p:nvPicPr>
          <p:cNvPr id="2" name="Bild 1" descr="Einkau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5" y="820171"/>
            <a:ext cx="7415251" cy="57489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800415" y="340989"/>
            <a:ext cx="154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omic Sans MS"/>
                <a:cs typeface="Comic Sans MS"/>
              </a:rPr>
              <a:t>Einkauf</a:t>
            </a:r>
            <a:endParaRPr lang="de-DE" sz="2800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8705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  <p:pic>
        <p:nvPicPr>
          <p:cNvPr id="2" name="Bild 1" descr="Produk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" y="864209"/>
            <a:ext cx="7358450" cy="570486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78375" y="340989"/>
            <a:ext cx="198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omic Sans MS"/>
                <a:cs typeface="Comic Sans MS"/>
              </a:rPr>
              <a:t>Produktion</a:t>
            </a:r>
            <a:endParaRPr lang="de-DE" sz="2800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182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8064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28318"/>
              </p:ext>
            </p:extLst>
          </p:nvPr>
        </p:nvGraphicFramePr>
        <p:xfrm>
          <a:off x="107891" y="2609280"/>
          <a:ext cx="6768555" cy="12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  <p:sp>
        <p:nvSpPr>
          <p:cNvPr id="24" name="Pfeil nach oben 23"/>
          <p:cNvSpPr/>
          <p:nvPr/>
        </p:nvSpPr>
        <p:spPr>
          <a:xfrm>
            <a:off x="7761410" y="4847560"/>
            <a:ext cx="359143" cy="50976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241171" y="5460764"/>
            <a:ext cx="139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Information von Spielleiter</a:t>
            </a:r>
            <a:endParaRPr lang="de-DE" sz="16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185523693"/>
              </p:ext>
            </p:extLst>
          </p:nvPr>
        </p:nvGraphicFramePr>
        <p:xfrm>
          <a:off x="3378482" y="3568320"/>
          <a:ext cx="5376852" cy="17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hteck 7"/>
          <p:cNvSpPr/>
          <p:nvPr/>
        </p:nvSpPr>
        <p:spPr>
          <a:xfrm>
            <a:off x="1892086" y="2548800"/>
            <a:ext cx="4984360" cy="3231360"/>
          </a:xfrm>
          <a:prstGeom prst="rect">
            <a:avLst/>
          </a:prstGeom>
          <a:noFill/>
          <a:ln w="38100" cmpd="sng">
            <a:solidFill>
              <a:schemeClr val="accent3">
                <a:lumMod val="60000"/>
                <a:lumOff val="40000"/>
                <a:alpha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ung 16"/>
          <p:cNvGrpSpPr/>
          <p:nvPr/>
        </p:nvGrpSpPr>
        <p:grpSpPr>
          <a:xfrm>
            <a:off x="3089509" y="4380790"/>
            <a:ext cx="291856" cy="158911"/>
            <a:chOff x="1359261" y="548108"/>
            <a:chExt cx="218029" cy="158911"/>
          </a:xfrm>
        </p:grpSpPr>
        <p:sp>
          <p:nvSpPr>
            <p:cNvPr id="19" name="Pfeil nach rechts 18"/>
            <p:cNvSpPr/>
            <p:nvPr/>
          </p:nvSpPr>
          <p:spPr>
            <a:xfrm>
              <a:off x="1359261" y="548108"/>
              <a:ext cx="188254" cy="1589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 nach rechts 4"/>
            <p:cNvSpPr/>
            <p:nvPr/>
          </p:nvSpPr>
          <p:spPr>
            <a:xfrm>
              <a:off x="1436709" y="579890"/>
              <a:ext cx="140581" cy="95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400" b="1" kern="120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1892086" y="5460622"/>
            <a:ext cx="148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Spielrunde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7489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smtClean="0"/>
              <a:t>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  <p:pic>
        <p:nvPicPr>
          <p:cNvPr id="3" name="Bild 2" descr="diagramm.pdf_page_1_of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37" y="2038256"/>
            <a:ext cx="6508127" cy="46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9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smtClean="0"/>
              <a:t>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pic>
        <p:nvPicPr>
          <p:cNvPr id="11" name="Bild 10" descr="diagramm.pdf_page_1_of_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94"/>
          <a:stretch/>
        </p:blipFill>
        <p:spPr>
          <a:xfrm>
            <a:off x="458521" y="2982662"/>
            <a:ext cx="8226959" cy="273145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13391" y="5555303"/>
            <a:ext cx="2758854" cy="317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H="1">
            <a:off x="1366824" y="5711476"/>
            <a:ext cx="7270227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7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smtClean="0"/>
              <a:t>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diagramm.pdf_page_1_of_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86"/>
          <a:stretch/>
        </p:blipFill>
        <p:spPr>
          <a:xfrm>
            <a:off x="187852" y="2668468"/>
            <a:ext cx="8735730" cy="3557159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744083" y="2595193"/>
            <a:ext cx="2758854" cy="317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28904" y="2652340"/>
            <a:ext cx="7739929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3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122</Words>
  <Application>Microsoft Macintosh PowerPoint</Application>
  <PresentationFormat>Bildschirmpräsentation (4:3)</PresentationFormat>
  <Paragraphs>73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StarGreg</vt:lpstr>
      <vt:lpstr>Star Greg</vt:lpstr>
      <vt:lpstr>Agenda</vt:lpstr>
      <vt:lpstr>Spielwelt</vt:lpstr>
      <vt:lpstr>PowerPoint-Präsentation</vt:lpstr>
      <vt:lpstr>Spielablauf</vt:lpstr>
      <vt:lpstr>Spielablauf</vt:lpstr>
      <vt:lpstr>UseCase Diagramm</vt:lpstr>
      <vt:lpstr>UseCase Diagramm</vt:lpstr>
      <vt:lpstr>UseCase Diagramm</vt:lpstr>
      <vt:lpstr>Mockups</vt:lpstr>
      <vt:lpstr>PowerPoint-Präsentation</vt:lpstr>
      <vt:lpstr>PowerPoint-Präsentation</vt:lpstr>
      <vt:lpstr>PowerPoint-Präsentation</vt:lpstr>
      <vt:lpstr>Implementierung</vt:lpstr>
      <vt:lpstr>PowerPoint-Präsentation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22</cp:revision>
  <dcterms:created xsi:type="dcterms:W3CDTF">2011-10-28T09:45:02Z</dcterms:created>
  <dcterms:modified xsi:type="dcterms:W3CDTF">2011-11-13T18:30:48Z</dcterms:modified>
</cp:coreProperties>
</file>