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59" r:id="rId6"/>
    <p:sldId id="27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6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 autoAdjust="0"/>
  </p:normalViewPr>
  <p:slideViewPr>
    <p:cSldViewPr snapToGrid="0" snapToObjects="1">
      <p:cViewPr>
        <p:scale>
          <a:sx n="147" d="100"/>
          <a:sy n="147" d="100"/>
        </p:scale>
        <p:origin x="-1240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Spielablauf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37C96-73CE-9049-8693-6C70329C166A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34D5D93B-D935-2244-A2EB-C171CE4E98F7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Unternehmen einrichten</a:t>
          </a:r>
          <a:endParaRPr lang="de-DE" sz="1600" b="0" dirty="0">
            <a:solidFill>
              <a:srgbClr val="000000"/>
            </a:solidFill>
          </a:endParaRPr>
        </a:p>
      </dgm:t>
    </dgm:pt>
    <dgm:pt modelId="{50D0A18A-603A-1C47-947B-68A6DB532133}" type="parTrans" cxnId="{FD47E8C0-E36D-3C46-A3E8-99909C48B39C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F207E7EC-AED7-4845-8367-AA4026D6930F}" type="sibTrans" cxnId="{FD47E8C0-E36D-3C46-A3E8-99909C48B39C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33AEC942-7FD8-3743-93A2-A411A439D0A3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Bauteile einkaufen</a:t>
          </a:r>
          <a:endParaRPr lang="de-DE" sz="1600" b="0" dirty="0">
            <a:solidFill>
              <a:srgbClr val="000000"/>
            </a:solidFill>
          </a:endParaRPr>
        </a:p>
      </dgm:t>
    </dgm:pt>
    <dgm:pt modelId="{E40A04E6-72B2-784A-B871-CAB34F534692}" type="parTrans" cxnId="{5B2C91CC-9514-F444-8C5D-48B8FE2C1ED7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A187CACE-1A9F-4445-85C6-E7A2673F2871}" type="sibTrans" cxnId="{5B2C91CC-9514-F444-8C5D-48B8FE2C1ED7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1FFC97CC-192F-BB43-96CE-789A2BABF600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Finanzen einsehen</a:t>
          </a:r>
          <a:endParaRPr lang="de-DE" sz="1600" b="0" dirty="0">
            <a:solidFill>
              <a:srgbClr val="000000"/>
            </a:solidFill>
          </a:endParaRPr>
        </a:p>
      </dgm:t>
    </dgm:pt>
    <dgm:pt modelId="{EC56717B-4D58-6143-A3FC-DBA3806110F1}" type="parTrans" cxnId="{C2249D80-25C6-0D42-A4D2-AB5E5C70B204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125684C6-AC6A-4E4A-93DD-98CCCDA3C39D}" type="sibTrans" cxnId="{C2249D80-25C6-0D42-A4D2-AB5E5C70B204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B2625FE4-41E1-8B4F-A4C3-E1AB54273876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Personal verwalten</a:t>
          </a:r>
          <a:endParaRPr lang="de-DE" sz="1600" b="0" dirty="0">
            <a:solidFill>
              <a:srgbClr val="000000"/>
            </a:solidFill>
          </a:endParaRPr>
        </a:p>
      </dgm:t>
    </dgm:pt>
    <dgm:pt modelId="{DFABC3A3-7482-C546-B8EA-C4895952A32F}" type="parTrans" cxnId="{F10D8C78-1F14-A14A-A8B8-A69D2FFD6809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516C1B19-F191-134C-B5BA-6B1EA19CF487}" type="sibTrans" cxnId="{F10D8C78-1F14-A14A-A8B8-A69D2FFD6809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9C1C64A5-7F20-2445-A484-F09327961FC7}" type="pres">
      <dgm:prSet presAssocID="{09437C96-73CE-9049-8693-6C70329C166A}" presName="Name0" presStyleCnt="0">
        <dgm:presLayoutVars>
          <dgm:dir/>
          <dgm:resizeHandles val="exact"/>
        </dgm:presLayoutVars>
      </dgm:prSet>
      <dgm:spPr/>
    </dgm:pt>
    <dgm:pt modelId="{AE55DD43-9428-7F41-B73D-EC2DB59DD4BA}" type="pres">
      <dgm:prSet presAssocID="{34D5D93B-D935-2244-A2EB-C171CE4E98F7}" presName="node" presStyleLbl="node1" presStyleIdx="0" presStyleCnt="4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0C3CCD-92B0-7F46-99CB-E288AF3BB621}" type="pres">
      <dgm:prSet presAssocID="{F207E7EC-AED7-4845-8367-AA4026D6930F}" presName="sibTrans" presStyleLbl="sibTrans2D1" presStyleIdx="0" presStyleCnt="3" custScaleX="156988" custScaleY="113282"/>
      <dgm:spPr/>
      <dgm:t>
        <a:bodyPr/>
        <a:lstStyle/>
        <a:p>
          <a:endParaRPr lang="de-DE"/>
        </a:p>
      </dgm:t>
    </dgm:pt>
    <dgm:pt modelId="{8B5DC07A-9F34-B743-9FDF-DCB01A24E059}" type="pres">
      <dgm:prSet presAssocID="{F207E7EC-AED7-4845-8367-AA4026D6930F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6B4FAB92-B09E-D84C-8D61-5D5788845DDE}" type="pres">
      <dgm:prSet presAssocID="{1FFC97CC-192F-BB43-96CE-789A2BABF600}" presName="node" presStyleLbl="node1" presStyleIdx="1" presStyleCnt="4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5F9421-7680-D644-9D45-AF8251FC1D83}" type="pres">
      <dgm:prSet presAssocID="{125684C6-AC6A-4E4A-93DD-98CCCDA3C39D}" presName="sibTrans" presStyleLbl="sibTrans2D1" presStyleIdx="1" presStyleCnt="3" custScaleX="156988" custScaleY="113282"/>
      <dgm:spPr/>
      <dgm:t>
        <a:bodyPr/>
        <a:lstStyle/>
        <a:p>
          <a:endParaRPr lang="de-DE"/>
        </a:p>
      </dgm:t>
    </dgm:pt>
    <dgm:pt modelId="{FE2EF869-92CD-0841-90F9-F7C63F139F03}" type="pres">
      <dgm:prSet presAssocID="{125684C6-AC6A-4E4A-93DD-98CCCDA3C39D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6D5F24C4-C754-0346-9A17-9000437579E8}" type="pres">
      <dgm:prSet presAssocID="{33AEC942-7FD8-3743-93A2-A411A439D0A3}" presName="node" presStyleLbl="node1" presStyleIdx="2" presStyleCnt="4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EA237-215F-6048-A36D-CA48F653B9F0}" type="pres">
      <dgm:prSet presAssocID="{A187CACE-1A9F-4445-85C6-E7A2673F2871}" presName="sibTrans" presStyleLbl="sibTrans2D1" presStyleIdx="2" presStyleCnt="3" custScaleX="156988" custScaleY="113282"/>
      <dgm:spPr/>
      <dgm:t>
        <a:bodyPr/>
        <a:lstStyle/>
        <a:p>
          <a:endParaRPr lang="de-DE"/>
        </a:p>
      </dgm:t>
    </dgm:pt>
    <dgm:pt modelId="{C0241DD2-0583-A94C-AF6E-BB7D822F6684}" type="pres">
      <dgm:prSet presAssocID="{A187CACE-1A9F-4445-85C6-E7A2673F2871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EF9A7DCF-E5B0-2C49-805A-AC2B4B728B76}" type="pres">
      <dgm:prSet presAssocID="{B2625FE4-41E1-8B4F-A4C3-E1AB54273876}" presName="node" presStyleLbl="node1" presStyleIdx="3" presStyleCnt="4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B2C91CC-9514-F444-8C5D-48B8FE2C1ED7}" srcId="{09437C96-73CE-9049-8693-6C70329C166A}" destId="{33AEC942-7FD8-3743-93A2-A411A439D0A3}" srcOrd="2" destOrd="0" parTransId="{E40A04E6-72B2-784A-B871-CAB34F534692}" sibTransId="{A187CACE-1A9F-4445-85C6-E7A2673F2871}"/>
    <dgm:cxn modelId="{31A5C530-D060-FD47-815F-62F39920C475}" type="presOf" srcId="{1FFC97CC-192F-BB43-96CE-789A2BABF600}" destId="{6B4FAB92-B09E-D84C-8D61-5D5788845DDE}" srcOrd="0" destOrd="0" presId="urn:microsoft.com/office/officeart/2005/8/layout/process1"/>
    <dgm:cxn modelId="{FD47E8C0-E36D-3C46-A3E8-99909C48B39C}" srcId="{09437C96-73CE-9049-8693-6C70329C166A}" destId="{34D5D93B-D935-2244-A2EB-C171CE4E98F7}" srcOrd="0" destOrd="0" parTransId="{50D0A18A-603A-1C47-947B-68A6DB532133}" sibTransId="{F207E7EC-AED7-4845-8367-AA4026D6930F}"/>
    <dgm:cxn modelId="{BC615487-564F-9D49-B445-0351478BBC50}" type="presOf" srcId="{125684C6-AC6A-4E4A-93DD-98CCCDA3C39D}" destId="{9D5F9421-7680-D644-9D45-AF8251FC1D83}" srcOrd="0" destOrd="0" presId="urn:microsoft.com/office/officeart/2005/8/layout/process1"/>
    <dgm:cxn modelId="{6BB1E088-1D68-BC4C-A74E-D6CB96357973}" type="presOf" srcId="{09437C96-73CE-9049-8693-6C70329C166A}" destId="{9C1C64A5-7F20-2445-A484-F09327961FC7}" srcOrd="0" destOrd="0" presId="urn:microsoft.com/office/officeart/2005/8/layout/process1"/>
    <dgm:cxn modelId="{EE07CFF1-401D-884F-A258-8C1984872C9A}" type="presOf" srcId="{33AEC942-7FD8-3743-93A2-A411A439D0A3}" destId="{6D5F24C4-C754-0346-9A17-9000437579E8}" srcOrd="0" destOrd="0" presId="urn:microsoft.com/office/officeart/2005/8/layout/process1"/>
    <dgm:cxn modelId="{8F81B1E0-5361-C746-B123-B9FBE09AF882}" type="presOf" srcId="{125684C6-AC6A-4E4A-93DD-98CCCDA3C39D}" destId="{FE2EF869-92CD-0841-90F9-F7C63F139F03}" srcOrd="1" destOrd="0" presId="urn:microsoft.com/office/officeart/2005/8/layout/process1"/>
    <dgm:cxn modelId="{E915EAF6-7B98-F746-8FC2-86FD868471A8}" type="presOf" srcId="{A187CACE-1A9F-4445-85C6-E7A2673F2871}" destId="{2CDEA237-215F-6048-A36D-CA48F653B9F0}" srcOrd="0" destOrd="0" presId="urn:microsoft.com/office/officeart/2005/8/layout/process1"/>
    <dgm:cxn modelId="{E5AB2683-A2C4-FB42-A417-99CED0219209}" type="presOf" srcId="{F207E7EC-AED7-4845-8367-AA4026D6930F}" destId="{7A0C3CCD-92B0-7F46-99CB-E288AF3BB621}" srcOrd="0" destOrd="0" presId="urn:microsoft.com/office/officeart/2005/8/layout/process1"/>
    <dgm:cxn modelId="{98D69D64-6C65-A344-A064-1A4EDC4E2E02}" type="presOf" srcId="{F207E7EC-AED7-4845-8367-AA4026D6930F}" destId="{8B5DC07A-9F34-B743-9FDF-DCB01A24E059}" srcOrd="1" destOrd="0" presId="urn:microsoft.com/office/officeart/2005/8/layout/process1"/>
    <dgm:cxn modelId="{F10D8C78-1F14-A14A-A8B8-A69D2FFD6809}" srcId="{09437C96-73CE-9049-8693-6C70329C166A}" destId="{B2625FE4-41E1-8B4F-A4C3-E1AB54273876}" srcOrd="3" destOrd="0" parTransId="{DFABC3A3-7482-C546-B8EA-C4895952A32F}" sibTransId="{516C1B19-F191-134C-B5BA-6B1EA19CF487}"/>
    <dgm:cxn modelId="{E955759C-2D6A-5D41-8EA0-7CAD2178F14A}" type="presOf" srcId="{A187CACE-1A9F-4445-85C6-E7A2673F2871}" destId="{C0241DD2-0583-A94C-AF6E-BB7D822F6684}" srcOrd="1" destOrd="0" presId="urn:microsoft.com/office/officeart/2005/8/layout/process1"/>
    <dgm:cxn modelId="{85DD8D18-75EB-A44A-9AF8-0CAB50C11C42}" type="presOf" srcId="{34D5D93B-D935-2244-A2EB-C171CE4E98F7}" destId="{AE55DD43-9428-7F41-B73D-EC2DB59DD4BA}" srcOrd="0" destOrd="0" presId="urn:microsoft.com/office/officeart/2005/8/layout/process1"/>
    <dgm:cxn modelId="{10FCDBF0-F18A-6345-BD2F-86CB40F8A9FF}" type="presOf" srcId="{B2625FE4-41E1-8B4F-A4C3-E1AB54273876}" destId="{EF9A7DCF-E5B0-2C49-805A-AC2B4B728B76}" srcOrd="0" destOrd="0" presId="urn:microsoft.com/office/officeart/2005/8/layout/process1"/>
    <dgm:cxn modelId="{C2249D80-25C6-0D42-A4D2-AB5E5C70B204}" srcId="{09437C96-73CE-9049-8693-6C70329C166A}" destId="{1FFC97CC-192F-BB43-96CE-789A2BABF600}" srcOrd="1" destOrd="0" parTransId="{EC56717B-4D58-6143-A3FC-DBA3806110F1}" sibTransId="{125684C6-AC6A-4E4A-93DD-98CCCDA3C39D}"/>
    <dgm:cxn modelId="{619196F4-3CA7-EE47-B5D9-323C70B3F540}" type="presParOf" srcId="{9C1C64A5-7F20-2445-A484-F09327961FC7}" destId="{AE55DD43-9428-7F41-B73D-EC2DB59DD4BA}" srcOrd="0" destOrd="0" presId="urn:microsoft.com/office/officeart/2005/8/layout/process1"/>
    <dgm:cxn modelId="{58D3CF22-EC1F-0647-BD12-8937A61EA456}" type="presParOf" srcId="{9C1C64A5-7F20-2445-A484-F09327961FC7}" destId="{7A0C3CCD-92B0-7F46-99CB-E288AF3BB621}" srcOrd="1" destOrd="0" presId="urn:microsoft.com/office/officeart/2005/8/layout/process1"/>
    <dgm:cxn modelId="{8A5C6B21-4CA4-AD44-BA1E-469839CE31BC}" type="presParOf" srcId="{7A0C3CCD-92B0-7F46-99CB-E288AF3BB621}" destId="{8B5DC07A-9F34-B743-9FDF-DCB01A24E059}" srcOrd="0" destOrd="0" presId="urn:microsoft.com/office/officeart/2005/8/layout/process1"/>
    <dgm:cxn modelId="{9FF4D87D-4BB9-E24C-A224-62E25B41D486}" type="presParOf" srcId="{9C1C64A5-7F20-2445-A484-F09327961FC7}" destId="{6B4FAB92-B09E-D84C-8D61-5D5788845DDE}" srcOrd="2" destOrd="0" presId="urn:microsoft.com/office/officeart/2005/8/layout/process1"/>
    <dgm:cxn modelId="{DD0DFF48-D555-1B44-8AD7-37375018F01D}" type="presParOf" srcId="{9C1C64A5-7F20-2445-A484-F09327961FC7}" destId="{9D5F9421-7680-D644-9D45-AF8251FC1D83}" srcOrd="3" destOrd="0" presId="urn:microsoft.com/office/officeart/2005/8/layout/process1"/>
    <dgm:cxn modelId="{A41970E8-FEB0-2741-94B0-AADFF56E1B70}" type="presParOf" srcId="{9D5F9421-7680-D644-9D45-AF8251FC1D83}" destId="{FE2EF869-92CD-0841-90F9-F7C63F139F03}" srcOrd="0" destOrd="0" presId="urn:microsoft.com/office/officeart/2005/8/layout/process1"/>
    <dgm:cxn modelId="{7673F88A-9F23-E544-9BC0-71C946226C28}" type="presParOf" srcId="{9C1C64A5-7F20-2445-A484-F09327961FC7}" destId="{6D5F24C4-C754-0346-9A17-9000437579E8}" srcOrd="4" destOrd="0" presId="urn:microsoft.com/office/officeart/2005/8/layout/process1"/>
    <dgm:cxn modelId="{310C82FB-AF78-584C-BB8E-0BC6F8DE39CF}" type="presParOf" srcId="{9C1C64A5-7F20-2445-A484-F09327961FC7}" destId="{2CDEA237-215F-6048-A36D-CA48F653B9F0}" srcOrd="5" destOrd="0" presId="urn:microsoft.com/office/officeart/2005/8/layout/process1"/>
    <dgm:cxn modelId="{530AC415-06FB-E447-A1A0-C2F87C96CFDD}" type="presParOf" srcId="{2CDEA237-215F-6048-A36D-CA48F653B9F0}" destId="{C0241DD2-0583-A94C-AF6E-BB7D822F6684}" srcOrd="0" destOrd="0" presId="urn:microsoft.com/office/officeart/2005/8/layout/process1"/>
    <dgm:cxn modelId="{4F1DD8BF-C736-FD4F-9F63-F772F3938659}" type="presParOf" srcId="{9C1C64A5-7F20-2445-A484-F09327961FC7}" destId="{EF9A7DCF-E5B0-2C49-805A-AC2B4B728B7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3D8A7-C2B3-1A47-B494-3E0553D5BEA9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CB1DA230-CCF4-3C45-85F0-D73708EB90C3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Produktion der Raumschiffe</a:t>
          </a:r>
          <a:endParaRPr lang="de-DE" sz="1600" b="0" dirty="0">
            <a:solidFill>
              <a:srgbClr val="000000"/>
            </a:solidFill>
          </a:endParaRPr>
        </a:p>
      </dgm:t>
    </dgm:pt>
    <dgm:pt modelId="{7850B116-6013-D74D-BB77-790120AAE26B}" type="parTrans" cxnId="{05947BC5-79E4-0F49-8976-73FBAD2C3050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32C1D379-9854-2B4E-A0C6-B5F57867148C}" type="sibTrans" cxnId="{05947BC5-79E4-0F49-8976-73FBAD2C3050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1AFAF34A-E1B2-154B-90D9-4A0CD2F3FE81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Verkaufspreis angeben</a:t>
          </a:r>
          <a:endParaRPr lang="de-DE" sz="1600" b="0" dirty="0">
            <a:solidFill>
              <a:srgbClr val="000000"/>
            </a:solidFill>
          </a:endParaRPr>
        </a:p>
      </dgm:t>
    </dgm:pt>
    <dgm:pt modelId="{3D56E4CD-5A2E-3044-A9D3-839AF1DFE9FB}" type="parTrans" cxnId="{95517537-C2C8-3F46-A9F1-9AC01850650C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DC2C48DA-B35C-FE45-A462-40787174793A}" type="sibTrans" cxnId="{95517537-C2C8-3F46-A9F1-9AC01850650C}">
      <dgm:prSet custT="1"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9FCABB5E-045B-B048-BBF8-C54F53615083}">
      <dgm:prSet phldrT="[Text]" custT="1"/>
      <dgm:spPr/>
      <dgm:t>
        <a:bodyPr/>
        <a:lstStyle/>
        <a:p>
          <a:r>
            <a:rPr lang="de-DE" sz="1600" b="0" dirty="0" smtClean="0">
              <a:solidFill>
                <a:srgbClr val="000000"/>
              </a:solidFill>
            </a:rPr>
            <a:t>Endbewertung einsehen</a:t>
          </a:r>
          <a:endParaRPr lang="de-DE" sz="1600" b="0" dirty="0">
            <a:solidFill>
              <a:srgbClr val="000000"/>
            </a:solidFill>
          </a:endParaRPr>
        </a:p>
      </dgm:t>
    </dgm:pt>
    <dgm:pt modelId="{2CB20DDB-0D25-2A46-A932-D53F2F3B7085}" type="parTrans" cxnId="{05A67396-FEC3-5F4D-A90E-7D188D89B187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6DAB5E50-EB2A-404A-944D-705D2A00E428}" type="sibTrans" cxnId="{05A67396-FEC3-5F4D-A90E-7D188D89B187}">
      <dgm:prSet/>
      <dgm:spPr/>
      <dgm:t>
        <a:bodyPr/>
        <a:lstStyle/>
        <a:p>
          <a:endParaRPr lang="de-DE" sz="1600" b="0">
            <a:solidFill>
              <a:srgbClr val="000000"/>
            </a:solidFill>
          </a:endParaRPr>
        </a:p>
      </dgm:t>
    </dgm:pt>
    <dgm:pt modelId="{FF4E22DE-1B6D-AF45-BD25-C7396D2DB401}" type="pres">
      <dgm:prSet presAssocID="{AF23D8A7-C2B3-1A47-B494-3E0553D5BEA9}" presName="Name0" presStyleCnt="0">
        <dgm:presLayoutVars>
          <dgm:dir/>
          <dgm:resizeHandles val="exact"/>
        </dgm:presLayoutVars>
      </dgm:prSet>
      <dgm:spPr/>
    </dgm:pt>
    <dgm:pt modelId="{E6425510-8B26-7849-A295-79452E90961A}" type="pres">
      <dgm:prSet presAssocID="{CB1DA230-CCF4-3C45-85F0-D73708EB90C3}" presName="node" presStyleLbl="node1" presStyleIdx="0" presStyleCnt="3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80A885-A9E0-FD4E-A5CF-CDBA992E26F6}" type="pres">
      <dgm:prSet presAssocID="{32C1D379-9854-2B4E-A0C6-B5F57867148C}" presName="sibTrans" presStyleLbl="sibTrans2D1" presStyleIdx="0" presStyleCnt="2" custScaleX="173301"/>
      <dgm:spPr/>
    </dgm:pt>
    <dgm:pt modelId="{2DB73D5B-3003-7742-8914-FA8BA0249315}" type="pres">
      <dgm:prSet presAssocID="{32C1D379-9854-2B4E-A0C6-B5F57867148C}" presName="connectorText" presStyleLbl="sibTrans2D1" presStyleIdx="0" presStyleCnt="2"/>
      <dgm:spPr/>
    </dgm:pt>
    <dgm:pt modelId="{D17F0578-8FEE-8A4E-AB84-16BEC830AA93}" type="pres">
      <dgm:prSet presAssocID="{1AFAF34A-E1B2-154B-90D9-4A0CD2F3FE81}" presName="node" presStyleLbl="node1" presStyleIdx="1" presStyleCnt="3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6175F9-A158-C843-9DD7-C6D35B266C27}" type="pres">
      <dgm:prSet presAssocID="{DC2C48DA-B35C-FE45-A462-40787174793A}" presName="sibTrans" presStyleLbl="sibTrans2D1" presStyleIdx="1" presStyleCnt="2" custScaleX="173301"/>
      <dgm:spPr/>
    </dgm:pt>
    <dgm:pt modelId="{D711B9FD-3B49-3B46-B3C2-F7FD6945ED53}" type="pres">
      <dgm:prSet presAssocID="{DC2C48DA-B35C-FE45-A462-40787174793A}" presName="connectorText" presStyleLbl="sibTrans2D1" presStyleIdx="1" presStyleCnt="2"/>
      <dgm:spPr/>
    </dgm:pt>
    <dgm:pt modelId="{C0EF3B12-5BA0-4C4A-A8C7-7CC0D8910FD8}" type="pres">
      <dgm:prSet presAssocID="{9FCABB5E-045B-B048-BBF8-C54F53615083}" presName="node" presStyleLbl="node1" presStyleIdx="2" presStyleCnt="3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073CE99-9C61-9844-A927-08CB3F3D2755}" type="presOf" srcId="{9FCABB5E-045B-B048-BBF8-C54F53615083}" destId="{C0EF3B12-5BA0-4C4A-A8C7-7CC0D8910FD8}" srcOrd="0" destOrd="0" presId="urn:microsoft.com/office/officeart/2005/8/layout/process1"/>
    <dgm:cxn modelId="{754B43AE-0377-1041-BA03-443A622AE39C}" type="presOf" srcId="{CB1DA230-CCF4-3C45-85F0-D73708EB90C3}" destId="{E6425510-8B26-7849-A295-79452E90961A}" srcOrd="0" destOrd="0" presId="urn:microsoft.com/office/officeart/2005/8/layout/process1"/>
    <dgm:cxn modelId="{06A915E7-C4E2-C147-AD52-ECF280EAC3C0}" type="presOf" srcId="{32C1D379-9854-2B4E-A0C6-B5F57867148C}" destId="{2DB73D5B-3003-7742-8914-FA8BA0249315}" srcOrd="1" destOrd="0" presId="urn:microsoft.com/office/officeart/2005/8/layout/process1"/>
    <dgm:cxn modelId="{7D1A2E21-B785-6644-8BDA-4D4E40944F25}" type="presOf" srcId="{DC2C48DA-B35C-FE45-A462-40787174793A}" destId="{D711B9FD-3B49-3B46-B3C2-F7FD6945ED53}" srcOrd="1" destOrd="0" presId="urn:microsoft.com/office/officeart/2005/8/layout/process1"/>
    <dgm:cxn modelId="{05A67396-FEC3-5F4D-A90E-7D188D89B187}" srcId="{AF23D8A7-C2B3-1A47-B494-3E0553D5BEA9}" destId="{9FCABB5E-045B-B048-BBF8-C54F53615083}" srcOrd="2" destOrd="0" parTransId="{2CB20DDB-0D25-2A46-A932-D53F2F3B7085}" sibTransId="{6DAB5E50-EB2A-404A-944D-705D2A00E428}"/>
    <dgm:cxn modelId="{7CD0C7F5-106A-CE42-9B6F-387A551655CF}" type="presOf" srcId="{1AFAF34A-E1B2-154B-90D9-4A0CD2F3FE81}" destId="{D17F0578-8FEE-8A4E-AB84-16BEC830AA93}" srcOrd="0" destOrd="0" presId="urn:microsoft.com/office/officeart/2005/8/layout/process1"/>
    <dgm:cxn modelId="{9D305B23-779B-F84A-A81A-63F27F27220F}" type="presOf" srcId="{DC2C48DA-B35C-FE45-A462-40787174793A}" destId="{E96175F9-A158-C843-9DD7-C6D35B266C27}" srcOrd="0" destOrd="0" presId="urn:microsoft.com/office/officeart/2005/8/layout/process1"/>
    <dgm:cxn modelId="{05947BC5-79E4-0F49-8976-73FBAD2C3050}" srcId="{AF23D8A7-C2B3-1A47-B494-3E0553D5BEA9}" destId="{CB1DA230-CCF4-3C45-85F0-D73708EB90C3}" srcOrd="0" destOrd="0" parTransId="{7850B116-6013-D74D-BB77-790120AAE26B}" sibTransId="{32C1D379-9854-2B4E-A0C6-B5F57867148C}"/>
    <dgm:cxn modelId="{2C227A3D-9A1E-E448-AD16-8BC7CB25EBEF}" type="presOf" srcId="{AF23D8A7-C2B3-1A47-B494-3E0553D5BEA9}" destId="{FF4E22DE-1B6D-AF45-BD25-C7396D2DB401}" srcOrd="0" destOrd="0" presId="urn:microsoft.com/office/officeart/2005/8/layout/process1"/>
    <dgm:cxn modelId="{55D42001-56AC-AE4B-91A0-A37D9823C309}" type="presOf" srcId="{32C1D379-9854-2B4E-A0C6-B5F57867148C}" destId="{E480A885-A9E0-FD4E-A5CF-CDBA992E26F6}" srcOrd="0" destOrd="0" presId="urn:microsoft.com/office/officeart/2005/8/layout/process1"/>
    <dgm:cxn modelId="{95517537-C2C8-3F46-A9F1-9AC01850650C}" srcId="{AF23D8A7-C2B3-1A47-B494-3E0553D5BEA9}" destId="{1AFAF34A-E1B2-154B-90D9-4A0CD2F3FE81}" srcOrd="1" destOrd="0" parTransId="{3D56E4CD-5A2E-3044-A9D3-839AF1DFE9FB}" sibTransId="{DC2C48DA-B35C-FE45-A462-40787174793A}"/>
    <dgm:cxn modelId="{A95A6931-A63E-6F43-A9FD-3A78F3D0254D}" type="presParOf" srcId="{FF4E22DE-1B6D-AF45-BD25-C7396D2DB401}" destId="{E6425510-8B26-7849-A295-79452E90961A}" srcOrd="0" destOrd="0" presId="urn:microsoft.com/office/officeart/2005/8/layout/process1"/>
    <dgm:cxn modelId="{CF24D23F-9564-C247-AB29-FF24EF8351A5}" type="presParOf" srcId="{FF4E22DE-1B6D-AF45-BD25-C7396D2DB401}" destId="{E480A885-A9E0-FD4E-A5CF-CDBA992E26F6}" srcOrd="1" destOrd="0" presId="urn:microsoft.com/office/officeart/2005/8/layout/process1"/>
    <dgm:cxn modelId="{304F7A1F-4983-D449-853D-55FFC1A22DF2}" type="presParOf" srcId="{E480A885-A9E0-FD4E-A5CF-CDBA992E26F6}" destId="{2DB73D5B-3003-7742-8914-FA8BA0249315}" srcOrd="0" destOrd="0" presId="urn:microsoft.com/office/officeart/2005/8/layout/process1"/>
    <dgm:cxn modelId="{BF13DE2D-9EA4-E345-99DB-2CADC7BAC8CF}" type="presParOf" srcId="{FF4E22DE-1B6D-AF45-BD25-C7396D2DB401}" destId="{D17F0578-8FEE-8A4E-AB84-16BEC830AA93}" srcOrd="2" destOrd="0" presId="urn:microsoft.com/office/officeart/2005/8/layout/process1"/>
    <dgm:cxn modelId="{9F1F0EAF-7922-624E-83E6-6E450E34D0A8}" type="presParOf" srcId="{FF4E22DE-1B6D-AF45-BD25-C7396D2DB401}" destId="{E96175F9-A158-C843-9DD7-C6D35B266C27}" srcOrd="3" destOrd="0" presId="urn:microsoft.com/office/officeart/2005/8/layout/process1"/>
    <dgm:cxn modelId="{1AE63F93-6829-9141-9D44-C683894FA0B5}" type="presParOf" srcId="{E96175F9-A158-C843-9DD7-C6D35B266C27}" destId="{D711B9FD-3B49-3B46-B3C2-F7FD6945ED53}" srcOrd="0" destOrd="0" presId="urn:microsoft.com/office/officeart/2005/8/layout/process1"/>
    <dgm:cxn modelId="{31698D8F-58B8-D645-82D5-0DA146A5CFBA}" type="presParOf" srcId="{FF4E22DE-1B6D-AF45-BD25-C7396D2DB401}" destId="{C0EF3B12-5BA0-4C4A-A8C7-7CC0D8910F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Spielablauf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5DD43-9428-7F41-B73D-EC2DB59DD4BA}">
      <dsp:nvSpPr>
        <dsp:cNvPr id="0" name=""/>
        <dsp:cNvSpPr/>
      </dsp:nvSpPr>
      <dsp:spPr>
        <a:xfrm>
          <a:off x="4402" y="297656"/>
          <a:ext cx="1508424" cy="65981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Unternehmen einrichten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23727" y="316981"/>
        <a:ext cx="1469774" cy="621165"/>
      </dsp:txXfrm>
    </dsp:sp>
    <dsp:sp modelId="{7A0C3CCD-92B0-7F46-99CB-E288AF3BB621}">
      <dsp:nvSpPr>
        <dsp:cNvPr id="0" name=""/>
        <dsp:cNvSpPr/>
      </dsp:nvSpPr>
      <dsp:spPr>
        <a:xfrm>
          <a:off x="1536782" y="542574"/>
          <a:ext cx="201366" cy="169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1536782" y="576570"/>
        <a:ext cx="150372" cy="101988"/>
      </dsp:txXfrm>
    </dsp:sp>
    <dsp:sp modelId="{6B4FAB92-B09E-D84C-8D61-5D5788845DDE}">
      <dsp:nvSpPr>
        <dsp:cNvPr id="0" name=""/>
        <dsp:cNvSpPr/>
      </dsp:nvSpPr>
      <dsp:spPr>
        <a:xfrm>
          <a:off x="1754844" y="297656"/>
          <a:ext cx="1508424" cy="65981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Finanzen einsehen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1774169" y="316981"/>
        <a:ext cx="1469774" cy="621165"/>
      </dsp:txXfrm>
    </dsp:sp>
    <dsp:sp modelId="{9D5F9421-7680-D644-9D45-AF8251FC1D83}">
      <dsp:nvSpPr>
        <dsp:cNvPr id="0" name=""/>
        <dsp:cNvSpPr/>
      </dsp:nvSpPr>
      <dsp:spPr>
        <a:xfrm>
          <a:off x="3287224" y="542574"/>
          <a:ext cx="201366" cy="169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06645"/>
            <a:satOff val="-15338"/>
            <a:lumOff val="206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3287224" y="576570"/>
        <a:ext cx="150372" cy="101988"/>
      </dsp:txXfrm>
    </dsp:sp>
    <dsp:sp modelId="{6D5F24C4-C754-0346-9A17-9000437579E8}">
      <dsp:nvSpPr>
        <dsp:cNvPr id="0" name=""/>
        <dsp:cNvSpPr/>
      </dsp:nvSpPr>
      <dsp:spPr>
        <a:xfrm>
          <a:off x="3505285" y="297656"/>
          <a:ext cx="1508424" cy="65981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Bauteile einkaufen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3524610" y="316981"/>
        <a:ext cx="1469774" cy="621165"/>
      </dsp:txXfrm>
    </dsp:sp>
    <dsp:sp modelId="{2CDEA237-215F-6048-A36D-CA48F653B9F0}">
      <dsp:nvSpPr>
        <dsp:cNvPr id="0" name=""/>
        <dsp:cNvSpPr/>
      </dsp:nvSpPr>
      <dsp:spPr>
        <a:xfrm>
          <a:off x="5037665" y="542574"/>
          <a:ext cx="201366" cy="169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5037665" y="576570"/>
        <a:ext cx="150372" cy="101988"/>
      </dsp:txXfrm>
    </dsp:sp>
    <dsp:sp modelId="{EF9A7DCF-E5B0-2C49-805A-AC2B4B728B76}">
      <dsp:nvSpPr>
        <dsp:cNvPr id="0" name=""/>
        <dsp:cNvSpPr/>
      </dsp:nvSpPr>
      <dsp:spPr>
        <a:xfrm>
          <a:off x="5255727" y="297656"/>
          <a:ext cx="1508424" cy="65981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Personal verwalten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5275052" y="316981"/>
        <a:ext cx="1469774" cy="621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25510-8B26-7849-A295-79452E90961A}">
      <dsp:nvSpPr>
        <dsp:cNvPr id="0" name=""/>
        <dsp:cNvSpPr/>
      </dsp:nvSpPr>
      <dsp:spPr>
        <a:xfrm>
          <a:off x="3871" y="566102"/>
          <a:ext cx="1616769" cy="65679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Produktion der Raumschiffe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23108" y="585339"/>
        <a:ext cx="1578295" cy="618321"/>
      </dsp:txXfrm>
    </dsp:sp>
    <dsp:sp modelId="{E480A885-A9E0-FD4E-A5CF-CDBA992E26F6}">
      <dsp:nvSpPr>
        <dsp:cNvPr id="0" name=""/>
        <dsp:cNvSpPr/>
      </dsp:nvSpPr>
      <dsp:spPr>
        <a:xfrm>
          <a:off x="1635103" y="814085"/>
          <a:ext cx="238257" cy="16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1635103" y="846251"/>
        <a:ext cx="190009" cy="96496"/>
      </dsp:txXfrm>
    </dsp:sp>
    <dsp:sp modelId="{D17F0578-8FEE-8A4E-AB84-16BEC830AA93}">
      <dsp:nvSpPr>
        <dsp:cNvPr id="0" name=""/>
        <dsp:cNvSpPr/>
      </dsp:nvSpPr>
      <dsp:spPr>
        <a:xfrm>
          <a:off x="1880041" y="566102"/>
          <a:ext cx="1616769" cy="65679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Verkaufspreis angeben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1899278" y="585339"/>
        <a:ext cx="1578295" cy="618321"/>
      </dsp:txXfrm>
    </dsp:sp>
    <dsp:sp modelId="{E96175F9-A158-C843-9DD7-C6D35B266C27}">
      <dsp:nvSpPr>
        <dsp:cNvPr id="0" name=""/>
        <dsp:cNvSpPr/>
      </dsp:nvSpPr>
      <dsp:spPr>
        <a:xfrm>
          <a:off x="3511272" y="814085"/>
          <a:ext cx="238257" cy="16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b="0" kern="1200">
            <a:solidFill>
              <a:srgbClr val="000000"/>
            </a:solidFill>
          </a:endParaRPr>
        </a:p>
      </dsp:txBody>
      <dsp:txXfrm>
        <a:off x="3511272" y="846251"/>
        <a:ext cx="190009" cy="96496"/>
      </dsp:txXfrm>
    </dsp:sp>
    <dsp:sp modelId="{C0EF3B12-5BA0-4C4A-A8C7-7CC0D8910FD8}">
      <dsp:nvSpPr>
        <dsp:cNvPr id="0" name=""/>
        <dsp:cNvSpPr/>
      </dsp:nvSpPr>
      <dsp:spPr>
        <a:xfrm>
          <a:off x="3756210" y="566102"/>
          <a:ext cx="1616769" cy="65679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dirty="0" smtClean="0">
              <a:solidFill>
                <a:srgbClr val="000000"/>
              </a:solidFill>
            </a:rPr>
            <a:t>Endbewertung einsehen</a:t>
          </a:r>
          <a:endParaRPr lang="de-DE" sz="1600" b="0" kern="1200" dirty="0">
            <a:solidFill>
              <a:srgbClr val="000000"/>
            </a:solidFill>
          </a:endParaRPr>
        </a:p>
      </dsp:txBody>
      <dsp:txXfrm>
        <a:off x="3775447" y="585339"/>
        <a:ext cx="1578295" cy="618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12.11.11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12.11.11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170"/>
          <a:stretch/>
        </p:blipFill>
        <p:spPr>
          <a:xfrm>
            <a:off x="758249" y="553205"/>
            <a:ext cx="7974777" cy="6015870"/>
          </a:xfrm>
        </p:spPr>
      </p:pic>
    </p:spTree>
    <p:extLst>
      <p:ext uri="{BB962C8B-B14F-4D97-AF65-F5344CB8AC3E}">
        <p14:creationId xmlns:p14="http://schemas.microsoft.com/office/powerpoint/2010/main" val="49233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739292" y="550414"/>
            <a:ext cx="8050602" cy="6090721"/>
          </a:xfrm>
        </p:spPr>
      </p:pic>
    </p:spTree>
    <p:extLst>
      <p:ext uri="{BB962C8B-B14F-4D97-AF65-F5344CB8AC3E}">
        <p14:creationId xmlns:p14="http://schemas.microsoft.com/office/powerpoint/2010/main" val="406105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496"/>
          <a:stretch/>
        </p:blipFill>
        <p:spPr>
          <a:xfrm>
            <a:off x="729814" y="553384"/>
            <a:ext cx="8060080" cy="6013953"/>
          </a:xfrm>
        </p:spPr>
      </p:pic>
    </p:spTree>
    <p:extLst>
      <p:ext uri="{BB962C8B-B14F-4D97-AF65-F5344CB8AC3E}">
        <p14:creationId xmlns:p14="http://schemas.microsoft.com/office/powerpoint/2010/main" val="29328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8064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Spielablauf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113879"/>
              </p:ext>
            </p:extLst>
          </p:nvPr>
        </p:nvGraphicFramePr>
        <p:xfrm>
          <a:off x="107891" y="2609280"/>
          <a:ext cx="6768555" cy="125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  <p:sp>
        <p:nvSpPr>
          <p:cNvPr id="24" name="Pfeil nach oben 23"/>
          <p:cNvSpPr/>
          <p:nvPr/>
        </p:nvSpPr>
        <p:spPr>
          <a:xfrm>
            <a:off x="7761410" y="4847560"/>
            <a:ext cx="359143" cy="50976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241171" y="5460764"/>
            <a:ext cx="1394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Information von Spielleiter</a:t>
            </a:r>
            <a:endParaRPr lang="de-DE" sz="1600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46100442"/>
              </p:ext>
            </p:extLst>
          </p:nvPr>
        </p:nvGraphicFramePr>
        <p:xfrm>
          <a:off x="3378482" y="3568320"/>
          <a:ext cx="5376852" cy="17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hteck 7"/>
          <p:cNvSpPr/>
          <p:nvPr/>
        </p:nvSpPr>
        <p:spPr>
          <a:xfrm>
            <a:off x="1892086" y="2548800"/>
            <a:ext cx="4984360" cy="3231360"/>
          </a:xfrm>
          <a:prstGeom prst="rect">
            <a:avLst/>
          </a:prstGeom>
          <a:noFill/>
          <a:ln w="38100" cmpd="sng">
            <a:solidFill>
              <a:schemeClr val="accent3">
                <a:lumMod val="60000"/>
                <a:lumOff val="40000"/>
                <a:alpha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ung 16"/>
          <p:cNvGrpSpPr/>
          <p:nvPr/>
        </p:nvGrpSpPr>
        <p:grpSpPr>
          <a:xfrm>
            <a:off x="3089509" y="4380790"/>
            <a:ext cx="291856" cy="158911"/>
            <a:chOff x="1359261" y="548108"/>
            <a:chExt cx="218029" cy="158911"/>
          </a:xfrm>
        </p:grpSpPr>
        <p:sp>
          <p:nvSpPr>
            <p:cNvPr id="19" name="Pfeil nach rechts 18"/>
            <p:cNvSpPr/>
            <p:nvPr/>
          </p:nvSpPr>
          <p:spPr>
            <a:xfrm>
              <a:off x="1359261" y="548108"/>
              <a:ext cx="188254" cy="1589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 nach rechts 4"/>
            <p:cNvSpPr/>
            <p:nvPr/>
          </p:nvSpPr>
          <p:spPr>
            <a:xfrm>
              <a:off x="1436709" y="579890"/>
              <a:ext cx="140581" cy="953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400" b="1" kern="120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1892086" y="5460622"/>
            <a:ext cx="1486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Spielrunde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6129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  <p:pic>
        <p:nvPicPr>
          <p:cNvPr id="9" name="Bild 8" descr="Screeny Shot 06.11.2011 21.0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0" y="2038256"/>
            <a:ext cx="6479521" cy="46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5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pic>
        <p:nvPicPr>
          <p:cNvPr id="13" name="Bild 12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58234"/>
          <a:stretch/>
        </p:blipFill>
        <p:spPr>
          <a:xfrm>
            <a:off x="595443" y="2088284"/>
            <a:ext cx="7953114" cy="268143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857708" y="3885687"/>
            <a:ext cx="6084942" cy="146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8548557" y="2369321"/>
            <a:ext cx="0" cy="24003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587358" y="4769716"/>
            <a:ext cx="6961199" cy="264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6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56988" y="2174240"/>
            <a:ext cx="148037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195294" y="2174240"/>
            <a:ext cx="1084132" cy="223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4"/>
          <a:stretch/>
        </p:blipFill>
        <p:spPr>
          <a:xfrm>
            <a:off x="196500" y="2174240"/>
            <a:ext cx="8700364" cy="4514189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78083" y="2164763"/>
            <a:ext cx="961461" cy="111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167980" y="2164763"/>
            <a:ext cx="7631392" cy="1212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3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123</Words>
  <Application>Microsoft Macintosh PowerPoint</Application>
  <PresentationFormat>Bildschirmpräsentation (4:3)</PresentationFormat>
  <Paragraphs>71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StarGreg</vt:lpstr>
      <vt:lpstr>Star Greg</vt:lpstr>
      <vt:lpstr>Agenda</vt:lpstr>
      <vt:lpstr>Spielwelt</vt:lpstr>
      <vt:lpstr>PowerPoint-Präsentation</vt:lpstr>
      <vt:lpstr>Spielablauf</vt:lpstr>
      <vt:lpstr>Spielablauf</vt:lpstr>
      <vt:lpstr>Use Case Diagramm</vt:lpstr>
      <vt:lpstr>Use Case Diagramm</vt:lpstr>
      <vt:lpstr>Use Case Diagramm</vt:lpstr>
      <vt:lpstr>Mockups</vt:lpstr>
      <vt:lpstr>PowerPoint-Präsentation</vt:lpstr>
      <vt:lpstr>PowerPoint-Präsentation</vt:lpstr>
      <vt:lpstr>PowerPoint-Präsentation</vt:lpstr>
      <vt:lpstr>Implementierung</vt:lpstr>
      <vt:lpstr>PowerPoint-Präsentation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Julia Lakatos</cp:lastModifiedBy>
  <cp:revision>20</cp:revision>
  <dcterms:created xsi:type="dcterms:W3CDTF">2011-10-28T09:45:02Z</dcterms:created>
  <dcterms:modified xsi:type="dcterms:W3CDTF">2011-11-12T22:42:00Z</dcterms:modified>
</cp:coreProperties>
</file>