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81" r:id="rId6"/>
    <p:sldId id="282" r:id="rId7"/>
    <p:sldId id="262" r:id="rId8"/>
    <p:sldId id="27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6" autoAdjust="0"/>
    <p:restoredTop sz="71595" autoAdjust="0"/>
  </p:normalViewPr>
  <p:slideViewPr>
    <p:cSldViewPr snapToGrid="0">
      <p:cViewPr varScale="1">
        <p:scale>
          <a:sx n="55" d="100"/>
          <a:sy n="55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76675-D926-4254-9D8E-09A60517DF7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12A046F-893E-470C-9869-FE2494B3EDCA}">
      <dgm:prSet phldrT="[Text]"/>
      <dgm:spPr/>
      <dgm:t>
        <a:bodyPr/>
        <a:lstStyle/>
        <a:p>
          <a:r>
            <a:rPr lang="de-DE" dirty="0" err="1" smtClean="0"/>
            <a:t>clone</a:t>
          </a:r>
          <a:endParaRPr lang="de-DE" dirty="0"/>
        </a:p>
      </dgm:t>
    </dgm:pt>
    <dgm:pt modelId="{E502240F-A316-4F95-9BE2-2400638E2C02}" type="parTrans" cxnId="{7A649357-2D4E-49A2-8310-7F532E690CE3}">
      <dgm:prSet/>
      <dgm:spPr/>
      <dgm:t>
        <a:bodyPr/>
        <a:lstStyle/>
        <a:p>
          <a:endParaRPr lang="de-DE"/>
        </a:p>
      </dgm:t>
    </dgm:pt>
    <dgm:pt modelId="{4D6D4E66-8245-431D-812C-4B94B174156E}" type="sibTrans" cxnId="{7A649357-2D4E-49A2-8310-7F532E690CE3}">
      <dgm:prSet/>
      <dgm:spPr/>
      <dgm:t>
        <a:bodyPr/>
        <a:lstStyle/>
        <a:p>
          <a:endParaRPr lang="de-DE"/>
        </a:p>
      </dgm:t>
    </dgm:pt>
    <dgm:pt modelId="{1C12B98D-78A8-4E25-BFFC-78515427C825}">
      <dgm:prSet phldrT="[Text]"/>
      <dgm:spPr/>
      <dgm:t>
        <a:bodyPr/>
        <a:lstStyle/>
        <a:p>
          <a:r>
            <a:rPr lang="de-DE" dirty="0" smtClean="0"/>
            <a:t>commit</a:t>
          </a:r>
          <a:endParaRPr lang="de-DE" dirty="0"/>
        </a:p>
      </dgm:t>
    </dgm:pt>
    <dgm:pt modelId="{FEDDDA21-22E8-4687-9EA2-218E65E0EADC}" type="parTrans" cxnId="{4A9D5D2B-D537-4D8A-B71F-D25DEC9EE591}">
      <dgm:prSet/>
      <dgm:spPr/>
      <dgm:t>
        <a:bodyPr/>
        <a:lstStyle/>
        <a:p>
          <a:endParaRPr lang="de-DE"/>
        </a:p>
      </dgm:t>
    </dgm:pt>
    <dgm:pt modelId="{F6DC1EE5-3813-4439-BC87-FC8F0DA2CBBA}" type="sibTrans" cxnId="{4A9D5D2B-D537-4D8A-B71F-D25DEC9EE591}">
      <dgm:prSet/>
      <dgm:spPr/>
      <dgm:t>
        <a:bodyPr/>
        <a:lstStyle/>
        <a:p>
          <a:endParaRPr lang="de-DE"/>
        </a:p>
      </dgm:t>
    </dgm:pt>
    <dgm:pt modelId="{5433A7CA-49ED-4ACA-8B37-B7C35B408D2C}">
      <dgm:prSet phldrT="[Text]"/>
      <dgm:spPr/>
      <dgm:t>
        <a:bodyPr/>
        <a:lstStyle/>
        <a:p>
          <a:r>
            <a:rPr lang="de-DE" dirty="0" err="1" smtClean="0"/>
            <a:t>fetch</a:t>
          </a:r>
          <a:endParaRPr lang="de-DE" dirty="0"/>
        </a:p>
      </dgm:t>
    </dgm:pt>
    <dgm:pt modelId="{C688F3D0-D24F-4961-9BCC-DBBBB185F2F3}" type="parTrans" cxnId="{431D02D6-18E0-400C-9B29-5083A11C857E}">
      <dgm:prSet/>
      <dgm:spPr/>
      <dgm:t>
        <a:bodyPr/>
        <a:lstStyle/>
        <a:p>
          <a:endParaRPr lang="de-DE"/>
        </a:p>
      </dgm:t>
    </dgm:pt>
    <dgm:pt modelId="{5DBE164D-02D5-458A-A1C9-0CBB3A15893D}" type="sibTrans" cxnId="{431D02D6-18E0-400C-9B29-5083A11C857E}">
      <dgm:prSet/>
      <dgm:spPr/>
      <dgm:t>
        <a:bodyPr/>
        <a:lstStyle/>
        <a:p>
          <a:endParaRPr lang="de-DE"/>
        </a:p>
      </dgm:t>
    </dgm:pt>
    <dgm:pt modelId="{9D3A941F-1473-43D7-890E-BB1ED95B5F8D}">
      <dgm:prSet phldrT="[Text]"/>
      <dgm:spPr/>
      <dgm:t>
        <a:bodyPr/>
        <a:lstStyle/>
        <a:p>
          <a:r>
            <a:rPr lang="de-DE" dirty="0" err="1" smtClean="0"/>
            <a:t>merge</a:t>
          </a:r>
          <a:endParaRPr lang="de-DE" dirty="0"/>
        </a:p>
      </dgm:t>
    </dgm:pt>
    <dgm:pt modelId="{04DF15B3-6A5D-4374-9AFC-E6AB30D56A76}" type="parTrans" cxnId="{AD2FB28E-F65D-49D9-808C-70239F92080A}">
      <dgm:prSet/>
      <dgm:spPr/>
      <dgm:t>
        <a:bodyPr/>
        <a:lstStyle/>
        <a:p>
          <a:endParaRPr lang="de-DE"/>
        </a:p>
      </dgm:t>
    </dgm:pt>
    <dgm:pt modelId="{3274F52E-7F17-4EA7-B532-FE11854D3DFE}" type="sibTrans" cxnId="{AD2FB28E-F65D-49D9-808C-70239F92080A}">
      <dgm:prSet/>
      <dgm:spPr/>
      <dgm:t>
        <a:bodyPr/>
        <a:lstStyle/>
        <a:p>
          <a:endParaRPr lang="de-DE"/>
        </a:p>
      </dgm:t>
    </dgm:pt>
    <dgm:pt modelId="{E0EAB41F-536D-4C42-A3AA-117F8D6AF808}">
      <dgm:prSet phldrT="[Text]"/>
      <dgm:spPr/>
      <dgm:t>
        <a:bodyPr/>
        <a:lstStyle/>
        <a:p>
          <a:r>
            <a:rPr lang="de-DE" dirty="0" smtClean="0"/>
            <a:t>push</a:t>
          </a:r>
          <a:endParaRPr lang="de-DE" dirty="0"/>
        </a:p>
      </dgm:t>
    </dgm:pt>
    <dgm:pt modelId="{D41770AB-2BE5-4CE0-8832-DB9195A36F6B}" type="parTrans" cxnId="{7658AE07-92D8-43A3-B745-BFC97B2E838A}">
      <dgm:prSet/>
      <dgm:spPr/>
      <dgm:t>
        <a:bodyPr/>
        <a:lstStyle/>
        <a:p>
          <a:endParaRPr lang="de-DE"/>
        </a:p>
      </dgm:t>
    </dgm:pt>
    <dgm:pt modelId="{111A9969-2229-467D-8DCD-38CF4F4BE1ED}" type="sibTrans" cxnId="{7658AE07-92D8-43A3-B745-BFC97B2E838A}">
      <dgm:prSet/>
      <dgm:spPr/>
      <dgm:t>
        <a:bodyPr/>
        <a:lstStyle/>
        <a:p>
          <a:endParaRPr lang="de-DE"/>
        </a:p>
      </dgm:t>
    </dgm:pt>
    <dgm:pt modelId="{87A06956-2219-423F-AA0B-51098A89B1AF}" type="pres">
      <dgm:prSet presAssocID="{DF876675-D926-4254-9D8E-09A60517DF7C}" presName="Name0" presStyleCnt="0">
        <dgm:presLayoutVars>
          <dgm:dir/>
          <dgm:animLvl val="lvl"/>
          <dgm:resizeHandles val="exact"/>
        </dgm:presLayoutVars>
      </dgm:prSet>
      <dgm:spPr/>
    </dgm:pt>
    <dgm:pt modelId="{BB56164F-0DEF-4034-B93A-F31C6FA8EFCD}" type="pres">
      <dgm:prSet presAssocID="{312A046F-893E-470C-9869-FE2494B3ED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66842C-0F1F-44B5-9859-9E041F41D5BE}" type="pres">
      <dgm:prSet presAssocID="{4D6D4E66-8245-431D-812C-4B94B174156E}" presName="parTxOnlySpace" presStyleCnt="0"/>
      <dgm:spPr/>
    </dgm:pt>
    <dgm:pt modelId="{7A3B284E-2FAA-407F-8813-AC3EF82B4E54}" type="pres">
      <dgm:prSet presAssocID="{1C12B98D-78A8-4E25-BFFC-78515427C82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D4DC31-53C5-4B0C-9678-E36E4088B5C9}" type="pres">
      <dgm:prSet presAssocID="{F6DC1EE5-3813-4439-BC87-FC8F0DA2CBBA}" presName="parTxOnlySpace" presStyleCnt="0"/>
      <dgm:spPr/>
    </dgm:pt>
    <dgm:pt modelId="{B101BC62-F567-4B6D-8F61-DBC4F927189C}" type="pres">
      <dgm:prSet presAssocID="{5433A7CA-49ED-4ACA-8B37-B7C35B408D2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30375D-8FC5-4A7F-96D6-A21ECA11F74D}" type="pres">
      <dgm:prSet presAssocID="{5DBE164D-02D5-458A-A1C9-0CBB3A15893D}" presName="parTxOnlySpace" presStyleCnt="0"/>
      <dgm:spPr/>
    </dgm:pt>
    <dgm:pt modelId="{49CA25DA-E82C-44BA-A050-529A5E645275}" type="pres">
      <dgm:prSet presAssocID="{9D3A941F-1473-43D7-890E-BB1ED95B5F8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1CBF24-0C8F-4714-9530-FC71D5FAD19C}" type="pres">
      <dgm:prSet presAssocID="{3274F52E-7F17-4EA7-B532-FE11854D3DFE}" presName="parTxOnlySpace" presStyleCnt="0"/>
      <dgm:spPr/>
    </dgm:pt>
    <dgm:pt modelId="{02E27500-7D9E-4920-A237-76EB9AEF7B17}" type="pres">
      <dgm:prSet presAssocID="{E0EAB41F-536D-4C42-A3AA-117F8D6AF80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31D02D6-18E0-400C-9B29-5083A11C857E}" srcId="{DF876675-D926-4254-9D8E-09A60517DF7C}" destId="{5433A7CA-49ED-4ACA-8B37-B7C35B408D2C}" srcOrd="2" destOrd="0" parTransId="{C688F3D0-D24F-4961-9BCC-DBBBB185F2F3}" sibTransId="{5DBE164D-02D5-458A-A1C9-0CBB3A15893D}"/>
    <dgm:cxn modelId="{AD2FB28E-F65D-49D9-808C-70239F92080A}" srcId="{DF876675-D926-4254-9D8E-09A60517DF7C}" destId="{9D3A941F-1473-43D7-890E-BB1ED95B5F8D}" srcOrd="3" destOrd="0" parTransId="{04DF15B3-6A5D-4374-9AFC-E6AB30D56A76}" sibTransId="{3274F52E-7F17-4EA7-B532-FE11854D3DFE}"/>
    <dgm:cxn modelId="{490B964C-B623-4342-B87A-38F827B33FBA}" type="presOf" srcId="{312A046F-893E-470C-9869-FE2494B3EDCA}" destId="{BB56164F-0DEF-4034-B93A-F31C6FA8EFCD}" srcOrd="0" destOrd="0" presId="urn:microsoft.com/office/officeart/2005/8/layout/chevron1"/>
    <dgm:cxn modelId="{62180D4F-295F-4E4F-A47D-42740AD2351E}" type="presOf" srcId="{E0EAB41F-536D-4C42-A3AA-117F8D6AF808}" destId="{02E27500-7D9E-4920-A237-76EB9AEF7B17}" srcOrd="0" destOrd="0" presId="urn:microsoft.com/office/officeart/2005/8/layout/chevron1"/>
    <dgm:cxn modelId="{7658AE07-92D8-43A3-B745-BFC97B2E838A}" srcId="{DF876675-D926-4254-9D8E-09A60517DF7C}" destId="{E0EAB41F-536D-4C42-A3AA-117F8D6AF808}" srcOrd="4" destOrd="0" parTransId="{D41770AB-2BE5-4CE0-8832-DB9195A36F6B}" sibTransId="{111A9969-2229-467D-8DCD-38CF4F4BE1ED}"/>
    <dgm:cxn modelId="{479849A7-9879-4CFE-83CC-0BD76C75991B}" type="presOf" srcId="{5433A7CA-49ED-4ACA-8B37-B7C35B408D2C}" destId="{B101BC62-F567-4B6D-8F61-DBC4F927189C}" srcOrd="0" destOrd="0" presId="urn:microsoft.com/office/officeart/2005/8/layout/chevron1"/>
    <dgm:cxn modelId="{4A9D5D2B-D537-4D8A-B71F-D25DEC9EE591}" srcId="{DF876675-D926-4254-9D8E-09A60517DF7C}" destId="{1C12B98D-78A8-4E25-BFFC-78515427C825}" srcOrd="1" destOrd="0" parTransId="{FEDDDA21-22E8-4687-9EA2-218E65E0EADC}" sibTransId="{F6DC1EE5-3813-4439-BC87-FC8F0DA2CBBA}"/>
    <dgm:cxn modelId="{BBC7A8A3-30C4-4047-AFF4-A73208664E94}" type="presOf" srcId="{1C12B98D-78A8-4E25-BFFC-78515427C825}" destId="{7A3B284E-2FAA-407F-8813-AC3EF82B4E54}" srcOrd="0" destOrd="0" presId="urn:microsoft.com/office/officeart/2005/8/layout/chevron1"/>
    <dgm:cxn modelId="{576B2B54-2472-4267-8A40-B76C23F4ACB7}" type="presOf" srcId="{9D3A941F-1473-43D7-890E-BB1ED95B5F8D}" destId="{49CA25DA-E82C-44BA-A050-529A5E645275}" srcOrd="0" destOrd="0" presId="urn:microsoft.com/office/officeart/2005/8/layout/chevron1"/>
    <dgm:cxn modelId="{7A649357-2D4E-49A2-8310-7F532E690CE3}" srcId="{DF876675-D926-4254-9D8E-09A60517DF7C}" destId="{312A046F-893E-470C-9869-FE2494B3EDCA}" srcOrd="0" destOrd="0" parTransId="{E502240F-A316-4F95-9BE2-2400638E2C02}" sibTransId="{4D6D4E66-8245-431D-812C-4B94B174156E}"/>
    <dgm:cxn modelId="{AF7D71B1-7BEE-4BD0-9141-11C5ED96ABCA}" type="presOf" srcId="{DF876675-D926-4254-9D8E-09A60517DF7C}" destId="{87A06956-2219-423F-AA0B-51098A89B1AF}" srcOrd="0" destOrd="0" presId="urn:microsoft.com/office/officeart/2005/8/layout/chevron1"/>
    <dgm:cxn modelId="{877753BF-EC70-4D5C-A4EA-B1284CB78034}" type="presParOf" srcId="{87A06956-2219-423F-AA0B-51098A89B1AF}" destId="{BB56164F-0DEF-4034-B93A-F31C6FA8EFCD}" srcOrd="0" destOrd="0" presId="urn:microsoft.com/office/officeart/2005/8/layout/chevron1"/>
    <dgm:cxn modelId="{B1039CB0-741A-42D1-AFC3-4CD03C6C3AFF}" type="presParOf" srcId="{87A06956-2219-423F-AA0B-51098A89B1AF}" destId="{0C66842C-0F1F-44B5-9859-9E041F41D5BE}" srcOrd="1" destOrd="0" presId="urn:microsoft.com/office/officeart/2005/8/layout/chevron1"/>
    <dgm:cxn modelId="{DB6DDF26-3EC1-4A67-BF04-3BDB1C802792}" type="presParOf" srcId="{87A06956-2219-423F-AA0B-51098A89B1AF}" destId="{7A3B284E-2FAA-407F-8813-AC3EF82B4E54}" srcOrd="2" destOrd="0" presId="urn:microsoft.com/office/officeart/2005/8/layout/chevron1"/>
    <dgm:cxn modelId="{D4028475-C451-44F5-851A-8647B16F40CA}" type="presParOf" srcId="{87A06956-2219-423F-AA0B-51098A89B1AF}" destId="{5DD4DC31-53C5-4B0C-9678-E36E4088B5C9}" srcOrd="3" destOrd="0" presId="urn:microsoft.com/office/officeart/2005/8/layout/chevron1"/>
    <dgm:cxn modelId="{B5E42516-0CC9-47D3-A503-95EC51DC57FD}" type="presParOf" srcId="{87A06956-2219-423F-AA0B-51098A89B1AF}" destId="{B101BC62-F567-4B6D-8F61-DBC4F927189C}" srcOrd="4" destOrd="0" presId="urn:microsoft.com/office/officeart/2005/8/layout/chevron1"/>
    <dgm:cxn modelId="{A23603C0-5990-4E9D-AA5B-67A70D4641AC}" type="presParOf" srcId="{87A06956-2219-423F-AA0B-51098A89B1AF}" destId="{3030375D-8FC5-4A7F-96D6-A21ECA11F74D}" srcOrd="5" destOrd="0" presId="urn:microsoft.com/office/officeart/2005/8/layout/chevron1"/>
    <dgm:cxn modelId="{652B2E98-DEFD-47C1-8B62-80EA4CC15F83}" type="presParOf" srcId="{87A06956-2219-423F-AA0B-51098A89B1AF}" destId="{49CA25DA-E82C-44BA-A050-529A5E645275}" srcOrd="6" destOrd="0" presId="urn:microsoft.com/office/officeart/2005/8/layout/chevron1"/>
    <dgm:cxn modelId="{CE830023-5125-48CE-AD2B-A00442058B65}" type="presParOf" srcId="{87A06956-2219-423F-AA0B-51098A89B1AF}" destId="{621CBF24-0C8F-4714-9530-FC71D5FAD19C}" srcOrd="7" destOrd="0" presId="urn:microsoft.com/office/officeart/2005/8/layout/chevron1"/>
    <dgm:cxn modelId="{3D632952-CD15-486C-94BA-37A7386124A4}" type="presParOf" srcId="{87A06956-2219-423F-AA0B-51098A89B1AF}" destId="{02E27500-7D9E-4920-A237-76EB9AEF7B1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164F-0DEF-4034-B93A-F31C6FA8EFCD}">
      <dsp:nvSpPr>
        <dsp:cNvPr id="0" name=""/>
        <dsp:cNvSpPr/>
      </dsp:nvSpPr>
      <dsp:spPr>
        <a:xfrm>
          <a:off x="211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clone</a:t>
          </a:r>
          <a:endParaRPr lang="de-DE" sz="2300" kern="1200" dirty="0"/>
        </a:p>
      </dsp:txBody>
      <dsp:txXfrm>
        <a:off x="378995" y="132319"/>
        <a:ext cx="1130633" cy="753755"/>
      </dsp:txXfrm>
    </dsp:sp>
    <dsp:sp modelId="{7A3B284E-2FAA-407F-8813-AC3EF82B4E54}">
      <dsp:nvSpPr>
        <dsp:cNvPr id="0" name=""/>
        <dsp:cNvSpPr/>
      </dsp:nvSpPr>
      <dsp:spPr>
        <a:xfrm>
          <a:off x="169806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commit</a:t>
          </a:r>
          <a:endParaRPr lang="de-DE" sz="2300" kern="1200" dirty="0"/>
        </a:p>
      </dsp:txBody>
      <dsp:txXfrm>
        <a:off x="2074945" y="132319"/>
        <a:ext cx="1130633" cy="753755"/>
      </dsp:txXfrm>
    </dsp:sp>
    <dsp:sp modelId="{B101BC62-F567-4B6D-8F61-DBC4F927189C}">
      <dsp:nvSpPr>
        <dsp:cNvPr id="0" name=""/>
        <dsp:cNvSpPr/>
      </dsp:nvSpPr>
      <dsp:spPr>
        <a:xfrm>
          <a:off x="339401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fetch</a:t>
          </a:r>
          <a:endParaRPr lang="de-DE" sz="2300" kern="1200" dirty="0"/>
        </a:p>
      </dsp:txBody>
      <dsp:txXfrm>
        <a:off x="3770895" y="132319"/>
        <a:ext cx="1130633" cy="753755"/>
      </dsp:txXfrm>
    </dsp:sp>
    <dsp:sp modelId="{49CA25DA-E82C-44BA-A050-529A5E645275}">
      <dsp:nvSpPr>
        <dsp:cNvPr id="0" name=""/>
        <dsp:cNvSpPr/>
      </dsp:nvSpPr>
      <dsp:spPr>
        <a:xfrm>
          <a:off x="5089967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merge</a:t>
          </a:r>
          <a:endParaRPr lang="de-DE" sz="2300" kern="1200" dirty="0"/>
        </a:p>
      </dsp:txBody>
      <dsp:txXfrm>
        <a:off x="5466845" y="132319"/>
        <a:ext cx="1130633" cy="753755"/>
      </dsp:txXfrm>
    </dsp:sp>
    <dsp:sp modelId="{02E27500-7D9E-4920-A237-76EB9AEF7B17}">
      <dsp:nvSpPr>
        <dsp:cNvPr id="0" name=""/>
        <dsp:cNvSpPr/>
      </dsp:nvSpPr>
      <dsp:spPr>
        <a:xfrm>
          <a:off x="6785916" y="132319"/>
          <a:ext cx="1884388" cy="753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push</a:t>
          </a:r>
          <a:endParaRPr lang="de-DE" sz="2300" kern="1200" dirty="0"/>
        </a:p>
      </dsp:txBody>
      <dsp:txXfrm>
        <a:off x="7162794" y="132319"/>
        <a:ext cx="1130633" cy="75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F393-9BAA-452C-A013-D04B73E1F628}" type="datetimeFigureOut">
              <a:rPr lang="de-DE" smtClean="0"/>
              <a:t>18.09.2011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20209-B8CB-4A8B-9435-470092FB7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64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DCVS: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err="1" smtClean="0"/>
              <a:t>Versionierungskontrolle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Verteilt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31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 (nächste Seite)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0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Working </a:t>
            </a:r>
            <a:r>
              <a:rPr lang="de-DE" b="1" dirty="0" err="1" smtClean="0"/>
              <a:t>directory</a:t>
            </a:r>
            <a:r>
              <a:rPr lang="de-DE" b="1" dirty="0" smtClean="0"/>
              <a:t>: </a:t>
            </a:r>
            <a:r>
              <a:rPr lang="de-DE" dirty="0" smtClean="0"/>
              <a:t>ganz normaler Ordner mit Dateien,</a:t>
            </a:r>
            <a:r>
              <a:rPr lang="de-DE" baseline="0" dirty="0" smtClean="0"/>
              <a:t> die bearbeitet werden</a:t>
            </a:r>
          </a:p>
          <a:p>
            <a:r>
              <a:rPr lang="de-DE" b="1" baseline="0" dirty="0" smtClean="0"/>
              <a:t>Repository: </a:t>
            </a:r>
            <a:r>
              <a:rPr lang="de-DE" baseline="0" dirty="0" smtClean="0"/>
              <a:t>großer Container zum Speichern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alle Versionen von sämtlichen Dateien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Zusätzliche Daten: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, Tags etc.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Hat jeder auf seinem Rechner + meist ein zentrales</a:t>
            </a:r>
          </a:p>
          <a:p>
            <a:pPr marL="0" indent="0">
              <a:buFont typeface="Arial" pitchFamily="34" charset="0"/>
              <a:buNone/>
            </a:pPr>
            <a:r>
              <a:rPr lang="de-DE" b="1" baseline="0" dirty="0" err="1" smtClean="0"/>
              <a:t>Staging</a:t>
            </a:r>
            <a:r>
              <a:rPr lang="de-DE" b="1" baseline="0" dirty="0" smtClean="0"/>
              <a:t> Area</a:t>
            </a:r>
            <a:r>
              <a:rPr lang="de-DE" sz="1600" b="1" baseline="0" dirty="0" smtClean="0"/>
              <a:t>:</a:t>
            </a:r>
            <a:r>
              <a:rPr lang="de-DE" sz="1600" b="0" baseline="0" dirty="0" smtClean="0"/>
              <a:t> Änderungen, die festgehalten werden sollen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55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 smtClean="0"/>
              <a:t>Branch</a:t>
            </a:r>
            <a:r>
              <a:rPr lang="de-DE" b="1" dirty="0" smtClean="0"/>
              <a:t>:</a:t>
            </a:r>
            <a:r>
              <a:rPr lang="de-DE" b="0" baseline="0" dirty="0" smtClean="0"/>
              <a:t> Entwicklungszweig -&gt; sämtliche Dateien des Projekts in bestimmtem Zustand</a:t>
            </a:r>
          </a:p>
          <a:p>
            <a:r>
              <a:rPr lang="de-DE" b="1" baseline="0" dirty="0" smtClean="0"/>
              <a:t>Master: </a:t>
            </a:r>
            <a:r>
              <a:rPr lang="de-DE" b="0" baseline="0" dirty="0" smtClean="0"/>
              <a:t>Haupt-Zweig, alle Änderungen sollten früher oder später hier hinein</a:t>
            </a:r>
            <a:endParaRPr lang="de-DE" b="1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4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commit</a:t>
            </a:r>
            <a:r>
              <a:rPr lang="de-DE" sz="1400" b="1" dirty="0" smtClean="0"/>
              <a:t>: </a:t>
            </a:r>
            <a:r>
              <a:rPr lang="de-DE" sz="1400" b="0" dirty="0" smtClean="0"/>
              <a:t>(=festlegen)</a:t>
            </a:r>
            <a:r>
              <a:rPr lang="de-DE" sz="1400" b="0" baseline="0" dirty="0" smtClean="0"/>
              <a:t> </a:t>
            </a:r>
            <a:r>
              <a:rPr lang="de-DE" sz="1400" b="0" dirty="0" smtClean="0"/>
              <a:t>Snapshot</a:t>
            </a:r>
            <a:r>
              <a:rPr lang="de-DE" sz="1400" b="0" baseline="0" dirty="0" smtClean="0"/>
              <a:t> aller Dateien zu einem bestimmten Zeitpunkt -&gt; Änderungen festhalten</a:t>
            </a:r>
            <a:endParaRPr lang="de-DE" sz="1400" b="1" dirty="0" smtClean="0"/>
          </a:p>
          <a:p>
            <a:r>
              <a:rPr lang="de-DE" sz="1400" b="1" dirty="0" smtClean="0"/>
              <a:t>tag: </a:t>
            </a:r>
            <a:r>
              <a:rPr lang="de-DE" sz="1400" b="0" dirty="0" smtClean="0"/>
              <a:t>ganz bestimmtes</a:t>
            </a:r>
            <a:r>
              <a:rPr lang="de-DE" sz="1400" b="0" baseline="0" dirty="0" smtClean="0"/>
              <a:t> commit (z.B. Version 1.0)</a:t>
            </a:r>
            <a:endParaRPr lang="de-DE" sz="1400" b="1" dirty="0" smtClean="0"/>
          </a:p>
          <a:p>
            <a:r>
              <a:rPr lang="de-DE" sz="1400" b="1" dirty="0" err="1" smtClean="0"/>
              <a:t>merge</a:t>
            </a:r>
            <a:r>
              <a:rPr lang="de-DE" sz="1400" b="1" dirty="0" smtClean="0"/>
              <a:t>: </a:t>
            </a:r>
            <a:r>
              <a:rPr lang="de-DE" sz="1400" b="0" dirty="0" smtClean="0"/>
              <a:t>(=zusammenführen)</a:t>
            </a:r>
            <a:r>
              <a:rPr lang="de-DE" sz="1400" b="0" baseline="0" dirty="0" smtClean="0"/>
              <a:t> </a:t>
            </a:r>
            <a:r>
              <a:rPr lang="de-DE" sz="1400" b="0" dirty="0" smtClean="0"/>
              <a:t>Änderungen</a:t>
            </a:r>
            <a:r>
              <a:rPr lang="de-DE" sz="1400" b="0" baseline="0" dirty="0" smtClean="0"/>
              <a:t> von einem </a:t>
            </a:r>
            <a:r>
              <a:rPr lang="de-DE" sz="1400" b="0" baseline="0" dirty="0" err="1" smtClean="0"/>
              <a:t>Branch</a:t>
            </a:r>
            <a:r>
              <a:rPr lang="de-DE" sz="1400" b="0" baseline="0" dirty="0" smtClean="0"/>
              <a:t> in einen anderen bringen per </a:t>
            </a:r>
            <a:r>
              <a:rPr lang="de-DE" sz="1400" b="0" baseline="0" dirty="0" err="1" smtClean="0"/>
              <a:t>merge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94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Git</a:t>
            </a:r>
            <a:r>
              <a:rPr lang="de-DE" baseline="0" dirty="0" smtClean="0"/>
              <a:t> kann Dateien im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tracken</a:t>
            </a:r>
            <a:r>
              <a:rPr lang="de-DE" baseline="0" dirty="0" smtClean="0"/>
              <a:t> (=verfolgen)</a:t>
            </a:r>
          </a:p>
          <a:p>
            <a:r>
              <a:rPr lang="de-DE" baseline="0" dirty="0" smtClean="0"/>
              <a:t>explizit hinzufügen: </a:t>
            </a:r>
            <a:r>
              <a:rPr lang="de-DE" i="1" baseline="0" dirty="0" err="1" smtClean="0"/>
              <a:t>git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add</a:t>
            </a:r>
            <a:endParaRPr lang="de-DE" baseline="0" dirty="0" smtClean="0"/>
          </a:p>
          <a:p>
            <a:r>
              <a:rPr lang="de-DE" baseline="0" dirty="0" smtClean="0"/>
              <a:t>Änderung soll beim nächsten commit festgehalten werden: </a:t>
            </a:r>
            <a:r>
              <a:rPr lang="de-DE" i="1" baseline="0" dirty="0" err="1" smtClean="0"/>
              <a:t>git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add</a:t>
            </a:r>
            <a:endParaRPr lang="de-DE" i="1" baseline="0" dirty="0" smtClean="0"/>
          </a:p>
          <a:p>
            <a:endParaRPr lang="de-DE" i="1" baseline="0" dirty="0" smtClean="0"/>
          </a:p>
          <a:p>
            <a:pPr algn="l"/>
            <a:r>
              <a:rPr lang="de-DE" i="0" baseline="0" dirty="0" smtClean="0"/>
              <a:t>commit zeichnet nur Änderungen auf, die per </a:t>
            </a:r>
            <a:r>
              <a:rPr lang="de-DE" i="1" baseline="0" dirty="0" err="1" smtClean="0"/>
              <a:t>git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add</a:t>
            </a:r>
            <a:r>
              <a:rPr lang="de-DE" i="0" baseline="0" dirty="0" smtClean="0"/>
              <a:t> hinzugefügt wurden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3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zentralisiert: zentrales Repository</a:t>
            </a:r>
            <a:r>
              <a:rPr lang="de-DE" baseline="0" dirty="0" smtClean="0"/>
              <a:t> enthält funktionierenden Main-</a:t>
            </a:r>
            <a:r>
              <a:rPr lang="de-DE" baseline="0" dirty="0" err="1" smtClean="0"/>
              <a:t>branch</a:t>
            </a:r>
            <a:endParaRPr lang="de-DE" baseline="0" dirty="0" smtClean="0"/>
          </a:p>
          <a:p>
            <a:r>
              <a:rPr lang="de-DE" baseline="0" dirty="0" smtClean="0"/>
              <a:t>lokal entwickeln, dann funktionierende Änderungen in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 und auf Server pushen</a:t>
            </a:r>
          </a:p>
          <a:p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Repository klonen -&gt; alles lokal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Änderungen durchführen und </a:t>
            </a:r>
            <a:r>
              <a:rPr lang="de-DE" dirty="0" err="1" smtClean="0"/>
              <a:t>commiten</a:t>
            </a:r>
            <a:endParaRPr lang="de-DE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entfernten Zweig „</a:t>
            </a:r>
            <a:r>
              <a:rPr lang="de-DE" dirty="0" err="1" smtClean="0"/>
              <a:t>fetchen</a:t>
            </a:r>
            <a:r>
              <a:rPr lang="de-DE" dirty="0" smtClean="0"/>
              <a:t>“, um</a:t>
            </a:r>
            <a:r>
              <a:rPr lang="de-DE" baseline="0" dirty="0" smtClean="0"/>
              <a:t> aktuellsten Stand zu haben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remote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in eigenen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mergen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Änderungen auf Servern pushen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r>
              <a:rPr lang="de-DE" baseline="0" dirty="0" smtClean="0"/>
              <a:t> zu Kommandozeile</a:t>
            </a:r>
          </a:p>
          <a:p>
            <a:r>
              <a:rPr lang="de-DE" baseline="0" dirty="0" smtClean="0"/>
              <a:t>Dateien verwalten</a:t>
            </a:r>
          </a:p>
          <a:p>
            <a:r>
              <a:rPr lang="de-DE" baseline="0" dirty="0" smtClean="0"/>
              <a:t>grafische </a:t>
            </a:r>
            <a:r>
              <a:rPr lang="de-DE" baseline="0" dirty="0" smtClean="0"/>
              <a:t>Historie</a:t>
            </a:r>
          </a:p>
          <a:p>
            <a:endParaRPr lang="de-DE" baseline="0" dirty="0"/>
          </a:p>
          <a:p>
            <a:r>
              <a:rPr lang="de-DE" baseline="0" dirty="0" smtClean="0"/>
              <a:t>alles vorführen!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0209-B8CB-4A8B-9435-470092FB7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7122" y="386719"/>
            <a:ext cx="1258676" cy="64942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11500" dirty="0" smtClean="0"/>
              <a:t>Git</a:t>
            </a:r>
            <a:endParaRPr lang="de-DE" sz="11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Distributed Version </a:t>
            </a:r>
            <a:r>
              <a:rPr lang="de-DE" dirty="0" err="1" smtClean="0"/>
              <a:t>Control</a:t>
            </a:r>
            <a:r>
              <a:rPr lang="de-DE" dirty="0" smtClean="0"/>
              <a:t>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Änderungen an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  <a:r>
              <a:rPr lang="en-US" dirty="0" err="1" smtClean="0"/>
              <a:t>protokollieren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Versionen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zeitliche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verfolgen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e</a:t>
            </a:r>
            <a:r>
              <a:rPr lang="en-US" dirty="0" err="1" smtClean="0"/>
              <a:t>rkennen</a:t>
            </a:r>
            <a:r>
              <a:rPr lang="en-US" dirty="0" smtClean="0"/>
              <a:t>, </a:t>
            </a:r>
            <a:r>
              <a:rPr lang="en-US" dirty="0" err="1" smtClean="0"/>
              <a:t>wer</a:t>
            </a:r>
            <a:r>
              <a:rPr lang="en-US" dirty="0" smtClean="0"/>
              <a:t> Änderungen </a:t>
            </a:r>
            <a:r>
              <a:rPr lang="en-US" dirty="0" err="1" smtClean="0"/>
              <a:t>vollzogen</a:t>
            </a:r>
            <a:r>
              <a:rPr lang="en-US" dirty="0" smtClean="0"/>
              <a:t> 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87" y="1340768"/>
            <a:ext cx="4692226" cy="5283448"/>
          </a:xfrm>
        </p:spPr>
      </p:pic>
    </p:spTree>
    <p:extLst>
      <p:ext uri="{BB962C8B-B14F-4D97-AF65-F5344CB8AC3E}">
        <p14:creationId xmlns:p14="http://schemas.microsoft.com/office/powerpoint/2010/main" val="27601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Bestandteile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5"/>
          <a:stretch/>
        </p:blipFill>
        <p:spPr>
          <a:xfrm>
            <a:off x="1328714" y="1371600"/>
            <a:ext cx="6486573" cy="52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1" y="1553400"/>
            <a:ext cx="8442258" cy="4795203"/>
          </a:xfrm>
        </p:spPr>
      </p:pic>
    </p:spTree>
    <p:extLst>
      <p:ext uri="{BB962C8B-B14F-4D97-AF65-F5344CB8AC3E}">
        <p14:creationId xmlns:p14="http://schemas.microsoft.com/office/powerpoint/2010/main" val="40278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Begriffe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commit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tag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merge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6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Dateizustände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6"/>
          <a:stretch/>
        </p:blipFill>
        <p:spPr>
          <a:xfrm>
            <a:off x="240999" y="1700808"/>
            <a:ext cx="8662003" cy="4784031"/>
          </a:xfrm>
        </p:spPr>
      </p:pic>
      <p:sp>
        <p:nvSpPr>
          <p:cNvPr id="3" name="Rechteck 2"/>
          <p:cNvSpPr/>
          <p:nvPr/>
        </p:nvSpPr>
        <p:spPr>
          <a:xfrm rot="683728">
            <a:off x="2001329" y="3122762"/>
            <a:ext cx="1224951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 smtClean="0"/>
              <a:t>add</a:t>
            </a:r>
            <a:endParaRPr lang="de-DE" sz="3200" b="1" dirty="0"/>
          </a:p>
        </p:txBody>
      </p:sp>
      <p:sp>
        <p:nvSpPr>
          <p:cNvPr id="5" name="Rechteck 4"/>
          <p:cNvSpPr/>
          <p:nvPr/>
        </p:nvSpPr>
        <p:spPr>
          <a:xfrm rot="683728">
            <a:off x="6863752" y="3533954"/>
            <a:ext cx="1224951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 smtClean="0"/>
              <a:t>add</a:t>
            </a:r>
            <a:endParaRPr lang="de-DE" sz="3200" b="1" dirty="0"/>
          </a:p>
        </p:txBody>
      </p:sp>
      <p:sp>
        <p:nvSpPr>
          <p:cNvPr id="6" name="Rechteck 5"/>
          <p:cNvSpPr/>
          <p:nvPr/>
        </p:nvSpPr>
        <p:spPr>
          <a:xfrm rot="683728">
            <a:off x="6238633" y="5351260"/>
            <a:ext cx="1632527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commit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614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zentralisierte Methode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03686587"/>
              </p:ext>
            </p:extLst>
          </p:nvPr>
        </p:nvGraphicFramePr>
        <p:xfrm>
          <a:off x="235789" y="5623945"/>
          <a:ext cx="8672423" cy="1018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65" y="2218488"/>
            <a:ext cx="6225270" cy="31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</a:t>
            </a:r>
          </a:p>
          <a:p>
            <a:r>
              <a:rPr lang="de-DE" dirty="0" err="1" smtClean="0"/>
              <a:t>Bash</a:t>
            </a:r>
            <a:r>
              <a:rPr lang="de-DE" dirty="0" smtClean="0"/>
              <a:t> (Kommandozeile)</a:t>
            </a:r>
          </a:p>
          <a:p>
            <a:r>
              <a:rPr lang="de-DE" dirty="0" err="1" smtClean="0"/>
              <a:t>EGit</a:t>
            </a:r>
            <a:r>
              <a:rPr lang="de-DE" dirty="0" smtClean="0"/>
              <a:t> (</a:t>
            </a:r>
            <a:r>
              <a:rPr lang="de-DE" dirty="0" err="1" smtClean="0"/>
              <a:t>Eclipse-Plugin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5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283</Words>
  <Application>Microsoft Office PowerPoint</Application>
  <PresentationFormat>Bildschirmpräsentation (4:3)</PresentationFormat>
  <Paragraphs>70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Ananke</vt:lpstr>
      <vt:lpstr>Git</vt:lpstr>
      <vt:lpstr>Warum?</vt:lpstr>
      <vt:lpstr>Aufbau</vt:lpstr>
      <vt:lpstr>Bestandteile</vt:lpstr>
      <vt:lpstr>Branches</vt:lpstr>
      <vt:lpstr>Weitere Begriffe</vt:lpstr>
      <vt:lpstr>Dateizustände</vt:lpstr>
      <vt:lpstr>Workflow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fredrik</dc:creator>
  <cp:lastModifiedBy>fredrik</cp:lastModifiedBy>
  <cp:revision>52</cp:revision>
  <dcterms:created xsi:type="dcterms:W3CDTF">2011-09-17T16:27:06Z</dcterms:created>
  <dcterms:modified xsi:type="dcterms:W3CDTF">2011-09-18T07:52:49Z</dcterms:modified>
</cp:coreProperties>
</file>