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7D59D-1E0F-4971-801C-42F6A0AB4DD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6A9801-5326-44C1-81EF-6C9FF0153A70}">
      <dgm:prSet phldrT="[Text]" custT="1"/>
      <dgm:spPr/>
      <dgm:t>
        <a:bodyPr/>
        <a:lstStyle/>
        <a:p>
          <a:r>
            <a:rPr lang="en-US" sz="2500" dirty="0"/>
            <a:t>laptop</a:t>
          </a:r>
        </a:p>
      </dgm:t>
    </dgm:pt>
    <dgm:pt modelId="{272FCAB7-3640-4E3B-8D17-D4A28045853E}" type="parTrans" cxnId="{68BB553D-41C6-47D2-9C7E-AED894C902B8}">
      <dgm:prSet/>
      <dgm:spPr/>
      <dgm:t>
        <a:bodyPr/>
        <a:lstStyle/>
        <a:p>
          <a:endParaRPr lang="en-US"/>
        </a:p>
      </dgm:t>
    </dgm:pt>
    <dgm:pt modelId="{70AAF52B-028C-4B7E-B6BE-4CB56EEB995B}" type="sibTrans" cxnId="{68BB553D-41C6-47D2-9C7E-AED894C902B8}">
      <dgm:prSet/>
      <dgm:spPr/>
      <dgm:t>
        <a:bodyPr/>
        <a:lstStyle/>
        <a:p>
          <a:endParaRPr lang="en-US"/>
        </a:p>
      </dgm:t>
    </dgm:pt>
    <dgm:pt modelId="{97070367-6318-4C7F-B340-EBBA50697F0A}">
      <dgm:prSet phldrT="[Text]" custT="1"/>
      <dgm:spPr/>
      <dgm:t>
        <a:bodyPr/>
        <a:lstStyle/>
        <a:p>
          <a:r>
            <a:rPr lang="en-US" sz="1800" b="0" dirty="0"/>
            <a:t>Smart phone</a:t>
          </a:r>
        </a:p>
      </dgm:t>
    </dgm:pt>
    <dgm:pt modelId="{2BF6D85E-1A17-42D0-BC13-703E89FA1F01}" type="parTrans" cxnId="{85055218-F2E3-4F48-9902-341E3E53944A}">
      <dgm:prSet/>
      <dgm:spPr/>
      <dgm:t>
        <a:bodyPr/>
        <a:lstStyle/>
        <a:p>
          <a:endParaRPr lang="en-US"/>
        </a:p>
      </dgm:t>
    </dgm:pt>
    <dgm:pt modelId="{092F16D6-02D1-4F15-A799-3B451DE515C9}" type="sibTrans" cxnId="{85055218-F2E3-4F48-9902-341E3E53944A}">
      <dgm:prSet/>
      <dgm:spPr/>
      <dgm:t>
        <a:bodyPr/>
        <a:lstStyle/>
        <a:p>
          <a:endParaRPr lang="en-US"/>
        </a:p>
      </dgm:t>
    </dgm:pt>
    <dgm:pt modelId="{304B1DA7-8428-4D5E-A897-92B1BFBD9028}">
      <dgm:prSet phldrT="[Text]"/>
      <dgm:spPr/>
      <dgm:t>
        <a:bodyPr/>
        <a:lstStyle/>
        <a:p>
          <a:r>
            <a:rPr lang="en-US" dirty="0"/>
            <a:t>Tablet </a:t>
          </a:r>
        </a:p>
      </dgm:t>
    </dgm:pt>
    <dgm:pt modelId="{40F34389-1EF3-4318-B34E-66EBF41E9092}" type="parTrans" cxnId="{05BB5036-A59E-478B-AC46-EE205389E70C}">
      <dgm:prSet/>
      <dgm:spPr/>
      <dgm:t>
        <a:bodyPr/>
        <a:lstStyle/>
        <a:p>
          <a:endParaRPr lang="en-US"/>
        </a:p>
      </dgm:t>
    </dgm:pt>
    <dgm:pt modelId="{B35C1195-8409-4449-B801-78B14986BD02}" type="sibTrans" cxnId="{05BB5036-A59E-478B-AC46-EE205389E70C}">
      <dgm:prSet/>
      <dgm:spPr/>
      <dgm:t>
        <a:bodyPr/>
        <a:lstStyle/>
        <a:p>
          <a:endParaRPr lang="en-US"/>
        </a:p>
      </dgm:t>
    </dgm:pt>
    <dgm:pt modelId="{844FBDD0-41A8-469C-9D41-106ACA33317E}">
      <dgm:prSet phldrT="[Text]"/>
      <dgm:spPr/>
      <dgm:t>
        <a:bodyPr/>
        <a:lstStyle/>
        <a:p>
          <a:r>
            <a:rPr lang="en-US" dirty="0"/>
            <a:t>PDA</a:t>
          </a:r>
        </a:p>
      </dgm:t>
    </dgm:pt>
    <dgm:pt modelId="{09889E6B-2D78-41BB-A382-1DB597B1964A}" type="parTrans" cxnId="{D600FB01-1F82-4DC7-82FB-909CAA6FE7A1}">
      <dgm:prSet/>
      <dgm:spPr/>
      <dgm:t>
        <a:bodyPr/>
        <a:lstStyle/>
        <a:p>
          <a:endParaRPr lang="en-US"/>
        </a:p>
      </dgm:t>
    </dgm:pt>
    <dgm:pt modelId="{B33261B7-BB3B-47EF-85F4-E9A9E45E3AD6}" type="sibTrans" cxnId="{D600FB01-1F82-4DC7-82FB-909CAA6FE7A1}">
      <dgm:prSet/>
      <dgm:spPr/>
      <dgm:t>
        <a:bodyPr/>
        <a:lstStyle/>
        <a:p>
          <a:endParaRPr lang="en-US"/>
        </a:p>
      </dgm:t>
    </dgm:pt>
    <dgm:pt modelId="{214F23F6-FFFC-42AC-B15B-13FA199501B7}" type="pres">
      <dgm:prSet presAssocID="{EFF7D59D-1E0F-4971-801C-42F6A0AB4DDC}" presName="Name0" presStyleCnt="0">
        <dgm:presLayoutVars>
          <dgm:dir/>
          <dgm:resizeHandles val="exact"/>
        </dgm:presLayoutVars>
      </dgm:prSet>
      <dgm:spPr/>
    </dgm:pt>
    <dgm:pt modelId="{63844500-8A5B-448A-A175-2C48A2E545DE}" type="pres">
      <dgm:prSet presAssocID="{946A9801-5326-44C1-81EF-6C9FF0153A70}" presName="compNode" presStyleCnt="0"/>
      <dgm:spPr/>
    </dgm:pt>
    <dgm:pt modelId="{E93ADC82-F5BB-4037-989E-32EB2DBA8186}" type="pres">
      <dgm:prSet presAssocID="{946A9801-5326-44C1-81EF-6C9FF0153A70}" presName="pict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F8831A3-3EC7-4197-96A6-8293A9318E4E}" type="pres">
      <dgm:prSet presAssocID="{946A9801-5326-44C1-81EF-6C9FF0153A70}" presName="textRect" presStyleLbl="revTx" presStyleIdx="0" presStyleCnt="4">
        <dgm:presLayoutVars>
          <dgm:bulletEnabled val="1"/>
        </dgm:presLayoutVars>
      </dgm:prSet>
      <dgm:spPr/>
    </dgm:pt>
    <dgm:pt modelId="{4EE470F0-424D-4E2F-8F52-A3ED5AE7F08B}" type="pres">
      <dgm:prSet presAssocID="{70AAF52B-028C-4B7E-B6BE-4CB56EEB995B}" presName="sibTrans" presStyleLbl="sibTrans2D1" presStyleIdx="0" presStyleCnt="0"/>
      <dgm:spPr/>
    </dgm:pt>
    <dgm:pt modelId="{7FFA3453-29B4-4914-A20D-2514CB9A52B2}" type="pres">
      <dgm:prSet presAssocID="{97070367-6318-4C7F-B340-EBBA50697F0A}" presName="compNode" presStyleCnt="0"/>
      <dgm:spPr/>
    </dgm:pt>
    <dgm:pt modelId="{2DF9826C-5EF5-4856-B8F2-4B05864502BC}" type="pres">
      <dgm:prSet presAssocID="{97070367-6318-4C7F-B340-EBBA50697F0A}" presName="pictRect" presStyleLbl="node1" presStyleIdx="1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888EE40-9983-41D2-8DC7-F0476710283C}" type="pres">
      <dgm:prSet presAssocID="{97070367-6318-4C7F-B340-EBBA50697F0A}" presName="textRect" presStyleLbl="revTx" presStyleIdx="1" presStyleCnt="4">
        <dgm:presLayoutVars>
          <dgm:bulletEnabled val="1"/>
        </dgm:presLayoutVars>
      </dgm:prSet>
      <dgm:spPr/>
    </dgm:pt>
    <dgm:pt modelId="{F05A1517-812F-4B63-B789-2F625B8BFDEF}" type="pres">
      <dgm:prSet presAssocID="{092F16D6-02D1-4F15-A799-3B451DE515C9}" presName="sibTrans" presStyleLbl="sibTrans2D1" presStyleIdx="0" presStyleCnt="0"/>
      <dgm:spPr/>
    </dgm:pt>
    <dgm:pt modelId="{633F7EE3-5E74-485F-B0AA-511DB403C62E}" type="pres">
      <dgm:prSet presAssocID="{304B1DA7-8428-4D5E-A897-92B1BFBD9028}" presName="compNode" presStyleCnt="0"/>
      <dgm:spPr/>
    </dgm:pt>
    <dgm:pt modelId="{D3FB106A-07F9-4690-B379-C7E6BC96B645}" type="pres">
      <dgm:prSet presAssocID="{304B1DA7-8428-4D5E-A897-92B1BFBD9028}" presName="pict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D5F816-706D-4E08-AB2C-CACE97E28F06}" type="pres">
      <dgm:prSet presAssocID="{304B1DA7-8428-4D5E-A897-92B1BFBD9028}" presName="textRect" presStyleLbl="revTx" presStyleIdx="2" presStyleCnt="4" custScaleY="106509">
        <dgm:presLayoutVars>
          <dgm:bulletEnabled val="1"/>
        </dgm:presLayoutVars>
      </dgm:prSet>
      <dgm:spPr/>
    </dgm:pt>
    <dgm:pt modelId="{E5C3D10F-C6E6-4CEE-9571-D66AAD582149}" type="pres">
      <dgm:prSet presAssocID="{B35C1195-8409-4449-B801-78B14986BD02}" presName="sibTrans" presStyleLbl="sibTrans2D1" presStyleIdx="0" presStyleCnt="0"/>
      <dgm:spPr/>
    </dgm:pt>
    <dgm:pt modelId="{C44038A5-8BFB-4ECB-893F-36C3DA3FFDBD}" type="pres">
      <dgm:prSet presAssocID="{844FBDD0-41A8-469C-9D41-106ACA33317E}" presName="compNode" presStyleCnt="0"/>
      <dgm:spPr/>
    </dgm:pt>
    <dgm:pt modelId="{BEF84796-488A-4321-8B2B-4ED87BEA2231}" type="pres">
      <dgm:prSet presAssocID="{844FBDD0-41A8-469C-9D41-106ACA33317E}" presName="pict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DC3DD422-60A6-44A4-8BB9-B2344556082B}" type="pres">
      <dgm:prSet presAssocID="{844FBDD0-41A8-469C-9D41-106ACA33317E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D600FB01-1F82-4DC7-82FB-909CAA6FE7A1}" srcId="{EFF7D59D-1E0F-4971-801C-42F6A0AB4DDC}" destId="{844FBDD0-41A8-469C-9D41-106ACA33317E}" srcOrd="3" destOrd="0" parTransId="{09889E6B-2D78-41BB-A382-1DB597B1964A}" sibTransId="{B33261B7-BB3B-47EF-85F4-E9A9E45E3AD6}"/>
    <dgm:cxn modelId="{85055218-F2E3-4F48-9902-341E3E53944A}" srcId="{EFF7D59D-1E0F-4971-801C-42F6A0AB4DDC}" destId="{97070367-6318-4C7F-B340-EBBA50697F0A}" srcOrd="1" destOrd="0" parTransId="{2BF6D85E-1A17-42D0-BC13-703E89FA1F01}" sibTransId="{092F16D6-02D1-4F15-A799-3B451DE515C9}"/>
    <dgm:cxn modelId="{6FE8FF18-AB70-4992-8476-05287F9F782B}" type="presOf" srcId="{092F16D6-02D1-4F15-A799-3B451DE515C9}" destId="{F05A1517-812F-4B63-B789-2F625B8BFDEF}" srcOrd="0" destOrd="0" presId="urn:microsoft.com/office/officeart/2005/8/layout/pList1"/>
    <dgm:cxn modelId="{77497928-76DE-4CC8-9FA8-02F651D8DF59}" type="presOf" srcId="{946A9801-5326-44C1-81EF-6C9FF0153A70}" destId="{0F8831A3-3EC7-4197-96A6-8293A9318E4E}" srcOrd="0" destOrd="0" presId="urn:microsoft.com/office/officeart/2005/8/layout/pList1"/>
    <dgm:cxn modelId="{05BB5036-A59E-478B-AC46-EE205389E70C}" srcId="{EFF7D59D-1E0F-4971-801C-42F6A0AB4DDC}" destId="{304B1DA7-8428-4D5E-A897-92B1BFBD9028}" srcOrd="2" destOrd="0" parTransId="{40F34389-1EF3-4318-B34E-66EBF41E9092}" sibTransId="{B35C1195-8409-4449-B801-78B14986BD02}"/>
    <dgm:cxn modelId="{68BB553D-41C6-47D2-9C7E-AED894C902B8}" srcId="{EFF7D59D-1E0F-4971-801C-42F6A0AB4DDC}" destId="{946A9801-5326-44C1-81EF-6C9FF0153A70}" srcOrd="0" destOrd="0" parTransId="{272FCAB7-3640-4E3B-8D17-D4A28045853E}" sibTransId="{70AAF52B-028C-4B7E-B6BE-4CB56EEB995B}"/>
    <dgm:cxn modelId="{5E3F1C79-15A4-49FC-820C-53EAEB9C5900}" type="presOf" srcId="{844FBDD0-41A8-469C-9D41-106ACA33317E}" destId="{DC3DD422-60A6-44A4-8BB9-B2344556082B}" srcOrd="0" destOrd="0" presId="urn:microsoft.com/office/officeart/2005/8/layout/pList1"/>
    <dgm:cxn modelId="{558AF67E-BAD0-40A5-B5DB-42C9FD19AEE2}" type="presOf" srcId="{EFF7D59D-1E0F-4971-801C-42F6A0AB4DDC}" destId="{214F23F6-FFFC-42AC-B15B-13FA199501B7}" srcOrd="0" destOrd="0" presId="urn:microsoft.com/office/officeart/2005/8/layout/pList1"/>
    <dgm:cxn modelId="{EF4D0B87-D586-483B-90A3-E6E48CE93194}" type="presOf" srcId="{B35C1195-8409-4449-B801-78B14986BD02}" destId="{E5C3D10F-C6E6-4CEE-9571-D66AAD582149}" srcOrd="0" destOrd="0" presId="urn:microsoft.com/office/officeart/2005/8/layout/pList1"/>
    <dgm:cxn modelId="{C2D7CFB6-5A32-4E67-B4C0-E887FEE87F54}" type="presOf" srcId="{97070367-6318-4C7F-B340-EBBA50697F0A}" destId="{B888EE40-9983-41D2-8DC7-F0476710283C}" srcOrd="0" destOrd="0" presId="urn:microsoft.com/office/officeart/2005/8/layout/pList1"/>
    <dgm:cxn modelId="{BADE3EEA-4652-43AD-9773-90733BCC55E9}" type="presOf" srcId="{304B1DA7-8428-4D5E-A897-92B1BFBD9028}" destId="{D3D5F816-706D-4E08-AB2C-CACE97E28F06}" srcOrd="0" destOrd="0" presId="urn:microsoft.com/office/officeart/2005/8/layout/pList1"/>
    <dgm:cxn modelId="{28BFFEFE-53FD-4AC4-9120-935BDC9B1724}" type="presOf" srcId="{70AAF52B-028C-4B7E-B6BE-4CB56EEB995B}" destId="{4EE470F0-424D-4E2F-8F52-A3ED5AE7F08B}" srcOrd="0" destOrd="0" presId="urn:microsoft.com/office/officeart/2005/8/layout/pList1"/>
    <dgm:cxn modelId="{4C974806-01A6-48F1-B8AE-7D10D1C1F04A}" type="presParOf" srcId="{214F23F6-FFFC-42AC-B15B-13FA199501B7}" destId="{63844500-8A5B-448A-A175-2C48A2E545DE}" srcOrd="0" destOrd="0" presId="urn:microsoft.com/office/officeart/2005/8/layout/pList1"/>
    <dgm:cxn modelId="{CE468FC6-F640-4826-901E-74C2B44CCECC}" type="presParOf" srcId="{63844500-8A5B-448A-A175-2C48A2E545DE}" destId="{E93ADC82-F5BB-4037-989E-32EB2DBA8186}" srcOrd="0" destOrd="0" presId="urn:microsoft.com/office/officeart/2005/8/layout/pList1"/>
    <dgm:cxn modelId="{D7F4DBBE-1BAA-430C-9B36-E2F3FF1C3E73}" type="presParOf" srcId="{63844500-8A5B-448A-A175-2C48A2E545DE}" destId="{0F8831A3-3EC7-4197-96A6-8293A9318E4E}" srcOrd="1" destOrd="0" presId="urn:microsoft.com/office/officeart/2005/8/layout/pList1"/>
    <dgm:cxn modelId="{A646F4F7-88F4-44C8-9397-1DDCF0642FD1}" type="presParOf" srcId="{214F23F6-FFFC-42AC-B15B-13FA199501B7}" destId="{4EE470F0-424D-4E2F-8F52-A3ED5AE7F08B}" srcOrd="1" destOrd="0" presId="urn:microsoft.com/office/officeart/2005/8/layout/pList1"/>
    <dgm:cxn modelId="{C65C235F-0E7A-412B-A8BF-FD3CC9E30F2B}" type="presParOf" srcId="{214F23F6-FFFC-42AC-B15B-13FA199501B7}" destId="{7FFA3453-29B4-4914-A20D-2514CB9A52B2}" srcOrd="2" destOrd="0" presId="urn:microsoft.com/office/officeart/2005/8/layout/pList1"/>
    <dgm:cxn modelId="{C158EF3A-8419-4575-8942-EFCA35A13530}" type="presParOf" srcId="{7FFA3453-29B4-4914-A20D-2514CB9A52B2}" destId="{2DF9826C-5EF5-4856-B8F2-4B05864502BC}" srcOrd="0" destOrd="0" presId="urn:microsoft.com/office/officeart/2005/8/layout/pList1"/>
    <dgm:cxn modelId="{A5D13715-59A8-47D9-BE32-7AE5FDBE938F}" type="presParOf" srcId="{7FFA3453-29B4-4914-A20D-2514CB9A52B2}" destId="{B888EE40-9983-41D2-8DC7-F0476710283C}" srcOrd="1" destOrd="0" presId="urn:microsoft.com/office/officeart/2005/8/layout/pList1"/>
    <dgm:cxn modelId="{1E8EA8F4-ECD1-4F2F-9F0E-B4BE39A27CD0}" type="presParOf" srcId="{214F23F6-FFFC-42AC-B15B-13FA199501B7}" destId="{F05A1517-812F-4B63-B789-2F625B8BFDEF}" srcOrd="3" destOrd="0" presId="urn:microsoft.com/office/officeart/2005/8/layout/pList1"/>
    <dgm:cxn modelId="{77B20929-3E13-452B-BC73-EA31E2BC451D}" type="presParOf" srcId="{214F23F6-FFFC-42AC-B15B-13FA199501B7}" destId="{633F7EE3-5E74-485F-B0AA-511DB403C62E}" srcOrd="4" destOrd="0" presId="urn:microsoft.com/office/officeart/2005/8/layout/pList1"/>
    <dgm:cxn modelId="{F58FF9B8-CD60-4BB2-AB5C-656031B745F3}" type="presParOf" srcId="{633F7EE3-5E74-485F-B0AA-511DB403C62E}" destId="{D3FB106A-07F9-4690-B379-C7E6BC96B645}" srcOrd="0" destOrd="0" presId="urn:microsoft.com/office/officeart/2005/8/layout/pList1"/>
    <dgm:cxn modelId="{F353284E-6E55-4495-A8F2-02D5ADA2E8AF}" type="presParOf" srcId="{633F7EE3-5E74-485F-B0AA-511DB403C62E}" destId="{D3D5F816-706D-4E08-AB2C-CACE97E28F06}" srcOrd="1" destOrd="0" presId="urn:microsoft.com/office/officeart/2005/8/layout/pList1"/>
    <dgm:cxn modelId="{913B4393-3186-4290-B7DC-595656EBFB1C}" type="presParOf" srcId="{214F23F6-FFFC-42AC-B15B-13FA199501B7}" destId="{E5C3D10F-C6E6-4CEE-9571-D66AAD582149}" srcOrd="5" destOrd="0" presId="urn:microsoft.com/office/officeart/2005/8/layout/pList1"/>
    <dgm:cxn modelId="{53BBC574-287E-4973-B7E7-564723FC75FD}" type="presParOf" srcId="{214F23F6-FFFC-42AC-B15B-13FA199501B7}" destId="{C44038A5-8BFB-4ECB-893F-36C3DA3FFDBD}" srcOrd="6" destOrd="0" presId="urn:microsoft.com/office/officeart/2005/8/layout/pList1"/>
    <dgm:cxn modelId="{2B62AC8C-0CC7-4FA9-9F53-AB8F63ECBF3F}" type="presParOf" srcId="{C44038A5-8BFB-4ECB-893F-36C3DA3FFDBD}" destId="{BEF84796-488A-4321-8B2B-4ED87BEA2231}" srcOrd="0" destOrd="0" presId="urn:microsoft.com/office/officeart/2005/8/layout/pList1"/>
    <dgm:cxn modelId="{C036E194-3F1F-4189-B9A0-56AF304184FC}" type="presParOf" srcId="{C44038A5-8BFB-4ECB-893F-36C3DA3FFDBD}" destId="{DC3DD422-60A6-44A4-8BB9-B2344556082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DC82-F5BB-4037-989E-32EB2DBA8186}">
      <dsp:nvSpPr>
        <dsp:cNvPr id="0" name=""/>
        <dsp:cNvSpPr/>
      </dsp:nvSpPr>
      <dsp:spPr>
        <a:xfrm>
          <a:off x="663283" y="958"/>
          <a:ext cx="1580186" cy="1088748"/>
        </a:xfrm>
        <a:prstGeom prst="round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831A3-3EC7-4197-96A6-8293A9318E4E}">
      <dsp:nvSpPr>
        <dsp:cNvPr id="0" name=""/>
        <dsp:cNvSpPr/>
      </dsp:nvSpPr>
      <dsp:spPr>
        <a:xfrm>
          <a:off x="663283" y="1089707"/>
          <a:ext cx="1580186" cy="58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laptop</a:t>
          </a:r>
        </a:p>
      </dsp:txBody>
      <dsp:txXfrm>
        <a:off x="663283" y="1089707"/>
        <a:ext cx="1580186" cy="586249"/>
      </dsp:txXfrm>
    </dsp:sp>
    <dsp:sp modelId="{2DF9826C-5EF5-4856-B8F2-4B05864502BC}">
      <dsp:nvSpPr>
        <dsp:cNvPr id="0" name=""/>
        <dsp:cNvSpPr/>
      </dsp:nvSpPr>
      <dsp:spPr>
        <a:xfrm>
          <a:off x="2401555" y="958"/>
          <a:ext cx="1580186" cy="1088748"/>
        </a:xfrm>
        <a:prstGeom prst="round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EE40-9983-41D2-8DC7-F0476710283C}">
      <dsp:nvSpPr>
        <dsp:cNvPr id="0" name=""/>
        <dsp:cNvSpPr/>
      </dsp:nvSpPr>
      <dsp:spPr>
        <a:xfrm>
          <a:off x="2401555" y="1089707"/>
          <a:ext cx="1580186" cy="58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Smart phone</a:t>
          </a:r>
        </a:p>
      </dsp:txBody>
      <dsp:txXfrm>
        <a:off x="2401555" y="1089707"/>
        <a:ext cx="1580186" cy="586249"/>
      </dsp:txXfrm>
    </dsp:sp>
    <dsp:sp modelId="{D3FB106A-07F9-4690-B379-C7E6BC96B645}">
      <dsp:nvSpPr>
        <dsp:cNvPr id="0" name=""/>
        <dsp:cNvSpPr/>
      </dsp:nvSpPr>
      <dsp:spPr>
        <a:xfrm>
          <a:off x="663283" y="1833975"/>
          <a:ext cx="1580186" cy="1088748"/>
        </a:xfrm>
        <a:prstGeom prst="round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5F816-706D-4E08-AB2C-CACE97E28F06}">
      <dsp:nvSpPr>
        <dsp:cNvPr id="0" name=""/>
        <dsp:cNvSpPr/>
      </dsp:nvSpPr>
      <dsp:spPr>
        <a:xfrm>
          <a:off x="663283" y="2903644"/>
          <a:ext cx="1580186" cy="62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Tablet </a:t>
          </a:r>
        </a:p>
      </dsp:txBody>
      <dsp:txXfrm>
        <a:off x="663283" y="2903644"/>
        <a:ext cx="1580186" cy="624408"/>
      </dsp:txXfrm>
    </dsp:sp>
    <dsp:sp modelId="{BEF84796-488A-4321-8B2B-4ED87BEA2231}">
      <dsp:nvSpPr>
        <dsp:cNvPr id="0" name=""/>
        <dsp:cNvSpPr/>
      </dsp:nvSpPr>
      <dsp:spPr>
        <a:xfrm>
          <a:off x="2401555" y="1843515"/>
          <a:ext cx="1580186" cy="1088748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DD422-60A6-44A4-8BB9-B2344556082B}">
      <dsp:nvSpPr>
        <dsp:cNvPr id="0" name=""/>
        <dsp:cNvSpPr/>
      </dsp:nvSpPr>
      <dsp:spPr>
        <a:xfrm>
          <a:off x="2401555" y="2932264"/>
          <a:ext cx="1580186" cy="58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PDA</a:t>
          </a:r>
        </a:p>
      </dsp:txBody>
      <dsp:txXfrm>
        <a:off x="2401555" y="2932264"/>
        <a:ext cx="1580186" cy="58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5012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339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744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040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83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617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5173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818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76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9953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0249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87F8-1D2D-40E3-8BB7-FAB710E0AD7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FA1124-A98B-44BA-8125-03EA5C676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E14F-02BE-4931-A7BE-853467A3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98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Personal Computer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89B19-83CD-405D-AC82-C5911604D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/>
              <a:t>Presentation by group 3</a:t>
            </a:r>
          </a:p>
        </p:txBody>
      </p:sp>
    </p:spTree>
    <p:extLst>
      <p:ext uri="{BB962C8B-B14F-4D97-AF65-F5344CB8AC3E}">
        <p14:creationId xmlns:p14="http://schemas.microsoft.com/office/powerpoint/2010/main" val="266617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2F7B-7EAC-449F-90D1-262E434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022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solidFill>
                  <a:srgbClr val="FF0000"/>
                </a:solidFill>
              </a:rPr>
              <a:t>Personal Computer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8D2B-3C9F-4921-8F8B-A2E5911B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843453"/>
            <a:ext cx="9603275" cy="41730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Definition and examples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Parts and Types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Uses</a:t>
            </a:r>
          </a:p>
          <a:p>
            <a:pPr algn="ctr">
              <a:lnSpc>
                <a:spcPct val="150000"/>
              </a:lnSpc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9666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EF99-8EC9-46A4-8DF0-53832F33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cap="none" dirty="0">
                <a:solidFill>
                  <a:srgbClr val="FF0000"/>
                </a:solidFill>
              </a:rPr>
              <a:t>History Of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99D6-D7BB-422D-97D0-87C04AA1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They were called microcomputers.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It was invented by Edward Robert in 1975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Manufactured by Micro Instrumentation and Telemetry systems(MITS) based on the </a:t>
            </a:r>
            <a:r>
              <a:rPr lang="en-US" sz="2600" b="1" dirty="0"/>
              <a:t>Intel 8080 CPU.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 MITS Altair 8800 is considered to be the first successful personal computer.</a:t>
            </a: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2404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C530-453E-425A-B1CD-5D61BD31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98502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dirty="0">
                <a:solidFill>
                  <a:srgbClr val="FF0000"/>
                </a:solidFill>
              </a:rPr>
              <a:t>Definition And Examples Of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59F9-22A3-44B0-BDB5-612448C0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Personal computer is a small general purpose electronic device created to be utilized by one person at a time.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Some examples are : Apple I &amp; II, Lisa and MacIntosh.</a:t>
            </a:r>
          </a:p>
        </p:txBody>
      </p:sp>
    </p:spTree>
    <p:extLst>
      <p:ext uri="{BB962C8B-B14F-4D97-AF65-F5344CB8AC3E}">
        <p14:creationId xmlns:p14="http://schemas.microsoft.com/office/powerpoint/2010/main" val="282860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445C-C87C-4EF8-8122-3607B600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600" b="1" cap="none" dirty="0">
                <a:solidFill>
                  <a:srgbClr val="FF0000"/>
                </a:solidFill>
              </a:rPr>
              <a:t>Parts and Types Of Personal Computer</a:t>
            </a:r>
            <a:endParaRPr lang="en-US" sz="4600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9530A-5363-4106-88DE-94311CF7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854171"/>
            <a:ext cx="4645152" cy="835980"/>
          </a:xfrm>
        </p:spPr>
        <p:txBody>
          <a:bodyPr>
            <a:noAutofit/>
          </a:bodyPr>
          <a:lstStyle/>
          <a:p>
            <a:pPr algn="ctr">
              <a:lnSpc>
                <a:spcPct val="320000"/>
              </a:lnSpc>
            </a:pPr>
            <a:r>
              <a:rPr lang="en-US" sz="4400" cap="none" dirty="0">
                <a:solidFill>
                  <a:schemeClr val="tx1"/>
                </a:solidFill>
              </a:rPr>
              <a:t>Parts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A84F62-ED94-4560-A1EE-E929181E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1736034"/>
            <a:ext cx="4645152" cy="947806"/>
          </a:xfrm>
        </p:spPr>
        <p:txBody>
          <a:bodyPr>
            <a:noAutofit/>
          </a:bodyPr>
          <a:lstStyle/>
          <a:p>
            <a:pPr algn="ctr">
              <a:lnSpc>
                <a:spcPct val="300000"/>
              </a:lnSpc>
            </a:pPr>
            <a:r>
              <a:rPr lang="en-US" sz="4000" cap="none" dirty="0">
                <a:solidFill>
                  <a:schemeClr val="tx1"/>
                </a:solidFill>
              </a:rPr>
              <a:t>Types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4136CD0-7979-419F-9325-EA5267EDA64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883319"/>
              </p:ext>
            </p:extLst>
          </p:nvPr>
        </p:nvGraphicFramePr>
        <p:xfrm>
          <a:off x="6412362" y="2562175"/>
          <a:ext cx="4645025" cy="352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EA83D1-763F-401B-B93A-FDF710BD5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2683840"/>
            <a:ext cx="4996070" cy="3120612"/>
          </a:xfrm>
        </p:spPr>
      </p:pic>
    </p:spTree>
    <p:extLst>
      <p:ext uri="{BB962C8B-B14F-4D97-AF65-F5344CB8AC3E}">
        <p14:creationId xmlns:p14="http://schemas.microsoft.com/office/powerpoint/2010/main" val="2252895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3ADC82-F5BB-4037-989E-32EB2DBA8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E93ADC82-F5BB-4037-989E-32EB2DBA8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E93ADC82-F5BB-4037-989E-32EB2DBA8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E93ADC82-F5BB-4037-989E-32EB2DBA8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F8831A3-3EC7-4197-96A6-8293A931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graphicEl>
                                              <a:dgm id="{0F8831A3-3EC7-4197-96A6-8293A931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0F8831A3-3EC7-4197-96A6-8293A931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0F8831A3-3EC7-4197-96A6-8293A9318E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F9826C-5EF5-4856-B8F2-4B05864502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graphicEl>
                                              <a:dgm id="{2DF9826C-5EF5-4856-B8F2-4B05864502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graphicEl>
                                              <a:dgm id="{2DF9826C-5EF5-4856-B8F2-4B05864502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2DF9826C-5EF5-4856-B8F2-4B05864502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88EE40-9983-41D2-8DC7-F04767102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dgm id="{B888EE40-9983-41D2-8DC7-F04767102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graphicEl>
                                              <a:dgm id="{B888EE40-9983-41D2-8DC7-F04767102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graphicEl>
                                              <a:dgm id="{B888EE40-9983-41D2-8DC7-F047671028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3FB106A-07F9-4690-B379-C7E6BC96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graphicEl>
                                              <a:dgm id="{D3FB106A-07F9-4690-B379-C7E6BC96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graphicEl>
                                              <a:dgm id="{D3FB106A-07F9-4690-B379-C7E6BC96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graphicEl>
                                              <a:dgm id="{D3FB106A-07F9-4690-B379-C7E6BC96B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3D5F816-706D-4E08-AB2C-CACE97E28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>
                                            <p:graphicEl>
                                              <a:dgm id="{D3D5F816-706D-4E08-AB2C-CACE97E28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graphicEl>
                                              <a:dgm id="{D3D5F816-706D-4E08-AB2C-CACE97E28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graphicEl>
                                              <a:dgm id="{D3D5F816-706D-4E08-AB2C-CACE97E28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EF84796-488A-4321-8B2B-4ED87BEA2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graphicEl>
                                              <a:dgm id="{BEF84796-488A-4321-8B2B-4ED87BEA2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graphicEl>
                                              <a:dgm id="{BEF84796-488A-4321-8B2B-4ED87BEA2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graphicEl>
                                              <a:dgm id="{BEF84796-488A-4321-8B2B-4ED87BEA22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C3DD422-60A6-44A4-8BB9-B23445560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graphicEl>
                                              <a:dgm id="{DC3DD422-60A6-44A4-8BB9-B23445560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graphicEl>
                                              <a:dgm id="{DC3DD422-60A6-44A4-8BB9-B23445560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graphicEl>
                                              <a:dgm id="{DC3DD422-60A6-44A4-8BB9-B234455608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  <p:bldGraphic spid="1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A155-635E-421F-BF14-65A89B46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cap="none" dirty="0">
                <a:solidFill>
                  <a:srgbClr val="FF0000"/>
                </a:solidFill>
              </a:rPr>
              <a:t>Uses Of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2A32-F31B-4B46-9A91-8A2A4BB1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32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For entertainment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For learning and research works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For communication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For business activities for example using spreadsheet to keep records on debtors and creditors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0980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7CB8-E520-4D3F-A98F-DF0EF81C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cap="none" dirty="0">
                <a:solidFill>
                  <a:srgbClr val="FF0000"/>
                </a:solidFill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0B59-C3DC-4D79-8D2C-C7C6633EA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600" dirty="0"/>
              <a:t>EH/ACT/18/0023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EH/ACT/18/0024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EH/ACT/18/0025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EH/ACT/18/0026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EH/ACT/18/0027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600" dirty="0"/>
          </a:p>
          <a:p>
            <a:pPr>
              <a:lnSpc>
                <a:spcPct val="200000"/>
              </a:lnSpc>
            </a:pPr>
            <a:endParaRPr lang="en-US" sz="2600" dirty="0"/>
          </a:p>
          <a:p>
            <a:pPr>
              <a:lnSpc>
                <a:spcPct val="200000"/>
              </a:lnSpc>
            </a:pPr>
            <a:endParaRPr lang="en-US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CDCA4-D25D-4049-88F5-D6E81603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1915941"/>
            <a:ext cx="4645152" cy="40357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EH/ACT/18/0028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EH/ACT/18/0029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EH/ACT/18/0030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EH/ACT/18/0031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EH/ACT/18/0032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48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</TotalTime>
  <Words>197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Personal Computer Basics</vt:lpstr>
      <vt:lpstr>Personal Computer Basics</vt:lpstr>
      <vt:lpstr>History Of Personal Computer</vt:lpstr>
      <vt:lpstr>Definition And Examples Of Personal Computer</vt:lpstr>
      <vt:lpstr>Parts and Types Of Personal Computer</vt:lpstr>
      <vt:lpstr>Uses Of Personal Computer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Computer Basics</dc:title>
  <dc:creator>LENOVO</dc:creator>
  <cp:lastModifiedBy>LENOVO</cp:lastModifiedBy>
  <cp:revision>27</cp:revision>
  <dcterms:created xsi:type="dcterms:W3CDTF">2019-03-27T16:18:28Z</dcterms:created>
  <dcterms:modified xsi:type="dcterms:W3CDTF">2019-03-29T11:19:39Z</dcterms:modified>
</cp:coreProperties>
</file>