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18"/>
  </p:notesMasterIdLst>
  <p:handoutMasterIdLst>
    <p:handoutMasterId r:id="rId19"/>
  </p:handoutMasterIdLst>
  <p:sldIdLst>
    <p:sldId id="2146847746" r:id="rId5"/>
    <p:sldId id="2146847841" r:id="rId6"/>
    <p:sldId id="2146847842" r:id="rId7"/>
    <p:sldId id="2146847843" r:id="rId8"/>
    <p:sldId id="2146847844" r:id="rId9"/>
    <p:sldId id="2146847845" r:id="rId10"/>
    <p:sldId id="2146847846" r:id="rId11"/>
    <p:sldId id="2146847847" r:id="rId12"/>
    <p:sldId id="2146847848" r:id="rId13"/>
    <p:sldId id="2146847849" r:id="rId14"/>
    <p:sldId id="2146847850" r:id="rId15"/>
    <p:sldId id="2146847851" r:id="rId16"/>
    <p:sldId id="2146847853" r:id="rId17"/>
  </p:sldIdLst>
  <p:sldSz cx="12192000" cy="6858000"/>
  <p:notesSz cx="6858000" cy="9144000"/>
  <p:custShowLst>
    <p:custShow name="Chapter 1" id="0">
      <p:sldLst/>
    </p:custShow>
    <p:custShow name="Chapter 2" id="1">
      <p:sldLst/>
    </p:custShow>
    <p:custShow name="Chapter 3" id="2">
      <p:sldLst/>
    </p:custShow>
    <p:custShow name="Chapter 4" id="3">
      <p:sldLst/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gura, Fernando" initials="SF" lastIdx="15" clrIdx="0">
    <p:extLst>
      <p:ext uri="{19B8F6BF-5375-455C-9EA6-DF929625EA0E}">
        <p15:presenceInfo xmlns:p15="http://schemas.microsoft.com/office/powerpoint/2012/main" userId="S::fernando.segura@accenture.com::b91bd1a3-b732-4de0-9aa6-640bc9f49067" providerId="AD"/>
      </p:ext>
    </p:extLst>
  </p:cmAuthor>
  <p:cmAuthor id="2" name="Fischetti, Samantha V." initials="FSV" lastIdx="16" clrIdx="1">
    <p:extLst>
      <p:ext uri="{19B8F6BF-5375-455C-9EA6-DF929625EA0E}">
        <p15:presenceInfo xmlns:p15="http://schemas.microsoft.com/office/powerpoint/2012/main" userId="S::samantha.v.fischetti@accenture.com::f0f85d50-de1d-4a0e-ad23-3e648ef47a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D"/>
    <a:srgbClr val="5F0095"/>
    <a:srgbClr val="7900D6"/>
    <a:srgbClr val="856D98"/>
    <a:srgbClr val="8E58B6"/>
    <a:srgbClr val="C3B4DB"/>
    <a:srgbClr val="C9BDDD"/>
    <a:srgbClr val="FF00FF"/>
    <a:srgbClr val="CC66FF"/>
    <a:srgbClr val="780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452F2-7590-4DD9-BB36-534E8AD5D2E8}" v="51" dt="2022-05-16T20:50:32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208" autoAdjust="0"/>
  </p:normalViewPr>
  <p:slideViewPr>
    <p:cSldViewPr snapToGrid="0">
      <p:cViewPr varScale="1">
        <p:scale>
          <a:sx n="108" d="100"/>
          <a:sy n="108" d="100"/>
        </p:scale>
        <p:origin x="2346" y="10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na, Lucas dos Santos" userId="4f24d009-b496-4c9d-a1cc-a552bd470055" providerId="ADAL" clId="{BC2452F2-7590-4DD9-BB36-534E8AD5D2E8}"/>
    <pc:docChg chg="undo custSel addSld delSld modSld sldOrd addSection delSection modSection">
      <pc:chgData name="Omena, Lucas dos Santos" userId="4f24d009-b496-4c9d-a1cc-a552bd470055" providerId="ADAL" clId="{BC2452F2-7590-4DD9-BB36-534E8AD5D2E8}" dt="2022-05-16T20:51:21.692" v="1930" actId="20577"/>
      <pc:docMkLst>
        <pc:docMk/>
      </pc:docMkLst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534524767" sldId="214684690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20189681" sldId="214684772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04521022" sldId="214684772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68863676" sldId="2146847727"/>
        </pc:sldMkLst>
      </pc:sldChg>
      <pc:sldChg chg="addSp delSp modSp mod">
        <pc:chgData name="Omena, Lucas dos Santos" userId="4f24d009-b496-4c9d-a1cc-a552bd470055" providerId="ADAL" clId="{BC2452F2-7590-4DD9-BB36-534E8AD5D2E8}" dt="2022-05-16T19:55:40.913" v="82" actId="1076"/>
        <pc:sldMkLst>
          <pc:docMk/>
          <pc:sldMk cId="179725958" sldId="2146847739"/>
        </pc:sldMkLst>
        <pc:spChg chg="add del mod">
          <ac:chgData name="Omena, Lucas dos Santos" userId="4f24d009-b496-4c9d-a1cc-a552bd470055" providerId="ADAL" clId="{BC2452F2-7590-4DD9-BB36-534E8AD5D2E8}" dt="2022-05-16T19:55:10.716" v="75" actId="767"/>
          <ac:spMkLst>
            <pc:docMk/>
            <pc:sldMk cId="179725958" sldId="2146847739"/>
            <ac:spMk id="4" creationId="{39FF935B-6061-41AD-8ED7-C412CC30B180}"/>
          </ac:spMkLst>
        </pc:spChg>
        <pc:spChg chg="mod">
          <ac:chgData name="Omena, Lucas dos Santos" userId="4f24d009-b496-4c9d-a1cc-a552bd470055" providerId="ADAL" clId="{BC2452F2-7590-4DD9-BB36-534E8AD5D2E8}" dt="2022-05-16T19:55:34.097" v="81" actId="14100"/>
          <ac:spMkLst>
            <pc:docMk/>
            <pc:sldMk cId="179725958" sldId="2146847739"/>
            <ac:spMk id="6" creationId="{E8BB2D46-540D-47F4-9B52-64B330904A18}"/>
          </ac:spMkLst>
        </pc:spChg>
        <pc:grpChg chg="mod">
          <ac:chgData name="Omena, Lucas dos Santos" userId="4f24d009-b496-4c9d-a1cc-a552bd470055" providerId="ADAL" clId="{BC2452F2-7590-4DD9-BB36-534E8AD5D2E8}" dt="2022-05-16T19:55:40.913" v="82" actId="1076"/>
          <ac:grpSpMkLst>
            <pc:docMk/>
            <pc:sldMk cId="179725958" sldId="2146847739"/>
            <ac:grpSpMk id="2" creationId="{BBE6D5A9-AC8E-4217-9530-640F53B25B6A}"/>
          </ac:grpSpMkLst>
        </pc:grpChg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03727732" sldId="214684774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240995990" sldId="214684774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777943087" sldId="2146847745"/>
        </pc:sldMkLst>
      </pc:sldChg>
      <pc:sldChg chg="delSp modSp mod">
        <pc:chgData name="Omena, Lucas dos Santos" userId="4f24d009-b496-4c9d-a1cc-a552bd470055" providerId="ADAL" clId="{BC2452F2-7590-4DD9-BB36-534E8AD5D2E8}" dt="2022-05-16T19:56:13.267" v="123" actId="478"/>
        <pc:sldMkLst>
          <pc:docMk/>
          <pc:sldMk cId="4121385889" sldId="2146847746"/>
        </pc:sldMkLst>
        <pc:spChg chg="mod">
          <ac:chgData name="Omena, Lucas dos Santos" userId="4f24d009-b496-4c9d-a1cc-a552bd470055" providerId="ADAL" clId="{BC2452F2-7590-4DD9-BB36-534E8AD5D2E8}" dt="2022-05-16T19:56:07.678" v="122" actId="1076"/>
          <ac:spMkLst>
            <pc:docMk/>
            <pc:sldMk cId="4121385889" sldId="2146847746"/>
            <ac:spMk id="3" creationId="{7CA22E98-AB19-4468-885E-ABB3808BF2D8}"/>
          </ac:spMkLst>
        </pc:spChg>
        <pc:picChg chg="del">
          <ac:chgData name="Omena, Lucas dos Santos" userId="4f24d009-b496-4c9d-a1cc-a552bd470055" providerId="ADAL" clId="{BC2452F2-7590-4DD9-BB36-534E8AD5D2E8}" dt="2022-05-16T19:56:13.267" v="123" actId="478"/>
          <ac:picMkLst>
            <pc:docMk/>
            <pc:sldMk cId="4121385889" sldId="2146847746"/>
            <ac:picMk id="7" creationId="{C45D6997-8AB0-43B3-B560-93038603C1F3}"/>
          </ac:picMkLst>
        </pc:picChg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199713502" sldId="214684774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70951160" sldId="214684775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39446565" sldId="214684775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41175587" sldId="214684775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643646131" sldId="214684775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5393550" sldId="214684775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63866960" sldId="214684775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47277909" sldId="214684775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101344708" sldId="214684776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986625001" sldId="214684776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79537921" sldId="214684777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970202264" sldId="214684777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158871647" sldId="214684777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752055460" sldId="214684777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75187185" sldId="214684777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633444533" sldId="214684777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15069268" sldId="214684777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872118633" sldId="214684777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723910628" sldId="214684778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830365931" sldId="214684778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399906817" sldId="214684778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073083526" sldId="214684778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58629827" sldId="2146847784"/>
        </pc:sldMkLst>
      </pc:sldChg>
      <pc:sldChg chg="modSp mod">
        <pc:chgData name="Omena, Lucas dos Santos" userId="4f24d009-b496-4c9d-a1cc-a552bd470055" providerId="ADAL" clId="{BC2452F2-7590-4DD9-BB36-534E8AD5D2E8}" dt="2022-05-16T20:51:21.692" v="1930" actId="20577"/>
        <pc:sldMkLst>
          <pc:docMk/>
          <pc:sldMk cId="1328501635" sldId="2146847785"/>
        </pc:sldMkLst>
        <pc:spChg chg="mod">
          <ac:chgData name="Omena, Lucas dos Santos" userId="4f24d009-b496-4c9d-a1cc-a552bd470055" providerId="ADAL" clId="{BC2452F2-7590-4DD9-BB36-534E8AD5D2E8}" dt="2022-05-16T20:51:21.692" v="1930" actId="20577"/>
          <ac:spMkLst>
            <pc:docMk/>
            <pc:sldMk cId="1328501635" sldId="2146847785"/>
            <ac:spMk id="6" creationId="{5F7D82FF-E607-4747-99D9-398A39A1453B}"/>
          </ac:spMkLst>
        </pc:spChg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272569316" sldId="214684778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15678660" sldId="214684778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091281642" sldId="214684778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482908292" sldId="2146847790"/>
        </pc:sldMkLst>
      </pc:sldChg>
      <pc:sldChg chg="add del">
        <pc:chgData name="Omena, Lucas dos Santos" userId="4f24d009-b496-4c9d-a1cc-a552bd470055" providerId="ADAL" clId="{BC2452F2-7590-4DD9-BB36-534E8AD5D2E8}" dt="2022-05-16T19:56:16.958" v="124" actId="18676"/>
        <pc:sldMkLst>
          <pc:docMk/>
          <pc:sldMk cId="2626635072" sldId="214684779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51680214" sldId="214684779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75755038" sldId="214684779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718739" sldId="214684779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609310533" sldId="214684779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96953415" sldId="214684780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03091936" sldId="214684780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353648765" sldId="214684780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655353154" sldId="214684780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751465282" sldId="214684780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923582446" sldId="214684780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62610696" sldId="214684780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977000919" sldId="214684780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70778766" sldId="214684780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01216251" sldId="214684780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001781304" sldId="214684781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156149965" sldId="214684781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366161906" sldId="214684781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468958547" sldId="214684781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32279832" sldId="214684781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761612955" sldId="214684781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8884185" sldId="214684782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83386092" sldId="214684782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040223656" sldId="214684782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91178381" sldId="214684783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370237072" sldId="214684783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912492329" sldId="214684783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157708721" sldId="214684783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45971778" sldId="214684783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525921839" sldId="2146847838"/>
        </pc:sldMkLst>
      </pc:sldChg>
      <pc:sldChg chg="addSp delSp modSp mod">
        <pc:chgData name="Omena, Lucas dos Santos" userId="4f24d009-b496-4c9d-a1cc-a552bd470055" providerId="ADAL" clId="{BC2452F2-7590-4DD9-BB36-534E8AD5D2E8}" dt="2022-05-16T20:46:21.959" v="1843" actId="20577"/>
        <pc:sldMkLst>
          <pc:docMk/>
          <pc:sldMk cId="3707111036" sldId="2146847841"/>
        </pc:sldMkLst>
        <pc:spChg chg="add mod">
          <ac:chgData name="Omena, Lucas dos Santos" userId="4f24d009-b496-4c9d-a1cc-a552bd470055" providerId="ADAL" clId="{BC2452F2-7590-4DD9-BB36-534E8AD5D2E8}" dt="2022-05-16T20:46:21.959" v="1843" actId="20577"/>
          <ac:spMkLst>
            <pc:docMk/>
            <pc:sldMk cId="3707111036" sldId="2146847841"/>
            <ac:spMk id="6" creationId="{C83F0BA7-0A2F-4E5C-AACE-3BD3935308B2}"/>
          </ac:spMkLst>
        </pc:spChg>
        <pc:spChg chg="mod">
          <ac:chgData name="Omena, Lucas dos Santos" userId="4f24d009-b496-4c9d-a1cc-a552bd470055" providerId="ADAL" clId="{BC2452F2-7590-4DD9-BB36-534E8AD5D2E8}" dt="2022-05-16T19:57:49.611" v="318" actId="20577"/>
          <ac:spMkLst>
            <pc:docMk/>
            <pc:sldMk cId="3707111036" sldId="2146847841"/>
            <ac:spMk id="22" creationId="{34AEB62C-BC02-4636-BCBA-9F91C63BA535}"/>
          </ac:spMkLst>
        </pc:spChg>
        <pc:spChg chg="mod">
          <ac:chgData name="Omena, Lucas dos Santos" userId="4f24d009-b496-4c9d-a1cc-a552bd470055" providerId="ADAL" clId="{BC2452F2-7590-4DD9-BB36-534E8AD5D2E8}" dt="2022-05-16T19:56:34.238" v="155" actId="20577"/>
          <ac:spMkLst>
            <pc:docMk/>
            <pc:sldMk cId="3707111036" sldId="2146847841"/>
            <ac:spMk id="25" creationId="{557A040F-21B4-43CE-BE52-D80670808167}"/>
          </ac:spMkLst>
        </pc:spChg>
        <pc:grpChg chg="del">
          <ac:chgData name="Omena, Lucas dos Santos" userId="4f24d009-b496-4c9d-a1cc-a552bd470055" providerId="ADAL" clId="{BC2452F2-7590-4DD9-BB36-534E8AD5D2E8}" dt="2022-05-16T19:57:27.421" v="287" actId="478"/>
          <ac:grpSpMkLst>
            <pc:docMk/>
            <pc:sldMk cId="3707111036" sldId="2146847841"/>
            <ac:grpSpMk id="5" creationId="{3EF2918D-0953-4C28-9506-D29D9D51B571}"/>
          </ac:grpSpMkLst>
        </pc:grpChg>
        <pc:grpChg chg="del">
          <ac:chgData name="Omena, Lucas dos Santos" userId="4f24d009-b496-4c9d-a1cc-a552bd470055" providerId="ADAL" clId="{BC2452F2-7590-4DD9-BB36-534E8AD5D2E8}" dt="2022-05-16T19:57:27.421" v="287" actId="478"/>
          <ac:grpSpMkLst>
            <pc:docMk/>
            <pc:sldMk cId="3707111036" sldId="2146847841"/>
            <ac:grpSpMk id="14" creationId="{D2ABC541-91FD-4916-AA94-814F10237A96}"/>
          </ac:grpSpMkLst>
        </pc:grpChg>
      </pc:sldChg>
      <pc:sldChg chg="addSp delSp modSp add mod">
        <pc:chgData name="Omena, Lucas dos Santos" userId="4f24d009-b496-4c9d-a1cc-a552bd470055" providerId="ADAL" clId="{BC2452F2-7590-4DD9-BB36-534E8AD5D2E8}" dt="2022-05-16T20:17:40.097" v="1579" actId="1076"/>
        <pc:sldMkLst>
          <pc:docMk/>
          <pc:sldMk cId="1203550738" sldId="2146847842"/>
        </pc:sldMkLst>
        <pc:spChg chg="add del mod">
          <ac:chgData name="Omena, Lucas dos Santos" userId="4f24d009-b496-4c9d-a1cc-a552bd470055" providerId="ADAL" clId="{BC2452F2-7590-4DD9-BB36-534E8AD5D2E8}" dt="2022-05-16T20:01:40.621" v="577" actId="478"/>
          <ac:spMkLst>
            <pc:docMk/>
            <pc:sldMk cId="1203550738" sldId="2146847842"/>
            <ac:spMk id="2" creationId="{298AD9B5-1CA9-4A0F-9859-24A8CCE528ED}"/>
          </ac:spMkLst>
        </pc:spChg>
        <pc:spChg chg="add mod">
          <ac:chgData name="Omena, Lucas dos Santos" userId="4f24d009-b496-4c9d-a1cc-a552bd470055" providerId="ADAL" clId="{BC2452F2-7590-4DD9-BB36-534E8AD5D2E8}" dt="2022-05-16T20:02:26.443" v="587" actId="1582"/>
          <ac:spMkLst>
            <pc:docMk/>
            <pc:sldMk cId="1203550738" sldId="2146847842"/>
            <ac:spMk id="3" creationId="{9FA29DBA-CFF3-4756-9802-CF0BD483FE0A}"/>
          </ac:spMkLst>
        </pc:spChg>
        <pc:spChg chg="add mod">
          <ac:chgData name="Omena, Lucas dos Santos" userId="4f24d009-b496-4c9d-a1cc-a552bd470055" providerId="ADAL" clId="{BC2452F2-7590-4DD9-BB36-534E8AD5D2E8}" dt="2022-05-16T20:17:40.097" v="1579" actId="1076"/>
          <ac:spMkLst>
            <pc:docMk/>
            <pc:sldMk cId="1203550738" sldId="2146847842"/>
            <ac:spMk id="5" creationId="{37C676A1-A77A-4BC6-B9FE-658748C6432C}"/>
          </ac:spMkLst>
        </pc:spChg>
        <pc:spChg chg="add mod">
          <ac:chgData name="Omena, Lucas dos Santos" userId="4f24d009-b496-4c9d-a1cc-a552bd470055" providerId="ADAL" clId="{BC2452F2-7590-4DD9-BB36-534E8AD5D2E8}" dt="2022-05-16T20:02:21.944" v="586" actId="1582"/>
          <ac:spMkLst>
            <pc:docMk/>
            <pc:sldMk cId="1203550738" sldId="2146847842"/>
            <ac:spMk id="7" creationId="{DFCE3C75-CF4A-49A9-94A7-DD0EAE2BADAF}"/>
          </ac:spMkLst>
        </pc:spChg>
        <pc:picChg chg="add mod">
          <ac:chgData name="Omena, Lucas dos Santos" userId="4f24d009-b496-4c9d-a1cc-a552bd470055" providerId="ADAL" clId="{BC2452F2-7590-4DD9-BB36-534E8AD5D2E8}" dt="2022-05-16T20:01:44.035" v="578" actId="1076"/>
          <ac:picMkLst>
            <pc:docMk/>
            <pc:sldMk cId="1203550738" sldId="2146847842"/>
            <ac:picMk id="4" creationId="{7D92C9CD-624B-4B1A-A90E-643AC86ACDDE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7:44.580" v="1582" actId="20577"/>
        <pc:sldMkLst>
          <pc:docMk/>
          <pc:sldMk cId="347050796" sldId="2146847843"/>
        </pc:sldMkLst>
        <pc:spChg chg="add mod">
          <ac:chgData name="Omena, Lucas dos Santos" userId="4f24d009-b496-4c9d-a1cc-a552bd470055" providerId="ADAL" clId="{BC2452F2-7590-4DD9-BB36-534E8AD5D2E8}" dt="2022-05-16T20:02:55.566" v="596" actId="1036"/>
          <ac:spMkLst>
            <pc:docMk/>
            <pc:sldMk cId="347050796" sldId="2146847843"/>
            <ac:spMk id="5" creationId="{FB14A7F1-C814-453B-93B4-71AD26C0EC79}"/>
          </ac:spMkLst>
        </pc:spChg>
        <pc:spChg chg="add mod">
          <ac:chgData name="Omena, Lucas dos Santos" userId="4f24d009-b496-4c9d-a1cc-a552bd470055" providerId="ADAL" clId="{BC2452F2-7590-4DD9-BB36-534E8AD5D2E8}" dt="2022-05-16T20:17:44.580" v="1582" actId="20577"/>
          <ac:spMkLst>
            <pc:docMk/>
            <pc:sldMk cId="347050796" sldId="2146847843"/>
            <ac:spMk id="6" creationId="{E2D76E98-75FD-4574-BC79-D467FAF2212B}"/>
          </ac:spMkLst>
        </pc:spChg>
        <pc:picChg chg="add mod">
          <ac:chgData name="Omena, Lucas dos Santos" userId="4f24d009-b496-4c9d-a1cc-a552bd470055" providerId="ADAL" clId="{BC2452F2-7590-4DD9-BB36-534E8AD5D2E8}" dt="2022-05-16T20:02:41.569" v="589" actId="1076"/>
          <ac:picMkLst>
            <pc:docMk/>
            <pc:sldMk cId="347050796" sldId="2146847843"/>
            <ac:picMk id="4" creationId="{4EA84E46-0EF2-4D09-B843-9CD40D4E78D8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7:48.670" v="1585" actId="20577"/>
        <pc:sldMkLst>
          <pc:docMk/>
          <pc:sldMk cId="1882639581" sldId="2146847844"/>
        </pc:sldMkLst>
        <pc:spChg chg="add mod">
          <ac:chgData name="Omena, Lucas dos Santos" userId="4f24d009-b496-4c9d-a1cc-a552bd470055" providerId="ADAL" clId="{BC2452F2-7590-4DD9-BB36-534E8AD5D2E8}" dt="2022-05-16T20:03:14.659" v="599"/>
          <ac:spMkLst>
            <pc:docMk/>
            <pc:sldMk cId="1882639581" sldId="2146847844"/>
            <ac:spMk id="5" creationId="{8EF57A76-D178-45A3-A972-2711D6DAE2D1}"/>
          </ac:spMkLst>
        </pc:spChg>
        <pc:spChg chg="add mod">
          <ac:chgData name="Omena, Lucas dos Santos" userId="4f24d009-b496-4c9d-a1cc-a552bd470055" providerId="ADAL" clId="{BC2452F2-7590-4DD9-BB36-534E8AD5D2E8}" dt="2022-05-16T20:17:48.670" v="1585" actId="20577"/>
          <ac:spMkLst>
            <pc:docMk/>
            <pc:sldMk cId="1882639581" sldId="2146847844"/>
            <ac:spMk id="6" creationId="{BA9BCB1F-706E-4E70-8E0C-AC15E9E7C76E}"/>
          </ac:spMkLst>
        </pc:spChg>
        <pc:picChg chg="add mod">
          <ac:chgData name="Omena, Lucas dos Santos" userId="4f24d009-b496-4c9d-a1cc-a552bd470055" providerId="ADAL" clId="{BC2452F2-7590-4DD9-BB36-534E8AD5D2E8}" dt="2022-05-16T20:03:09.337" v="598" actId="1076"/>
          <ac:picMkLst>
            <pc:docMk/>
            <pc:sldMk cId="1882639581" sldId="2146847844"/>
            <ac:picMk id="4" creationId="{89C5C35F-D806-45E9-B618-91995305C652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7:53.861" v="1588" actId="20577"/>
        <pc:sldMkLst>
          <pc:docMk/>
          <pc:sldMk cId="458419585" sldId="2146847845"/>
        </pc:sldMkLst>
        <pc:spChg chg="add mod">
          <ac:chgData name="Omena, Lucas dos Santos" userId="4f24d009-b496-4c9d-a1cc-a552bd470055" providerId="ADAL" clId="{BC2452F2-7590-4DD9-BB36-534E8AD5D2E8}" dt="2022-05-16T20:03:54.743" v="608" actId="1037"/>
          <ac:spMkLst>
            <pc:docMk/>
            <pc:sldMk cId="458419585" sldId="2146847845"/>
            <ac:spMk id="5" creationId="{38D0C7DF-7ABC-44DF-8349-DD78AFB2C545}"/>
          </ac:spMkLst>
        </pc:spChg>
        <pc:spChg chg="add mod">
          <ac:chgData name="Omena, Lucas dos Santos" userId="4f24d009-b496-4c9d-a1cc-a552bd470055" providerId="ADAL" clId="{BC2452F2-7590-4DD9-BB36-534E8AD5D2E8}" dt="2022-05-16T20:06:52.978" v="1009" actId="1036"/>
          <ac:spMkLst>
            <pc:docMk/>
            <pc:sldMk cId="458419585" sldId="2146847845"/>
            <ac:spMk id="6" creationId="{6E830507-CD91-48EE-9755-A610890154CB}"/>
          </ac:spMkLst>
        </pc:spChg>
        <pc:spChg chg="add mod">
          <ac:chgData name="Omena, Lucas dos Santos" userId="4f24d009-b496-4c9d-a1cc-a552bd470055" providerId="ADAL" clId="{BC2452F2-7590-4DD9-BB36-534E8AD5D2E8}" dt="2022-05-16T20:17:53.861" v="1588" actId="20577"/>
          <ac:spMkLst>
            <pc:docMk/>
            <pc:sldMk cId="458419585" sldId="2146847845"/>
            <ac:spMk id="7" creationId="{C0953369-6E03-41E6-BC6D-EA176C7995DB}"/>
          </ac:spMkLst>
        </pc:spChg>
        <pc:picChg chg="add mod">
          <ac:chgData name="Omena, Lucas dos Santos" userId="4f24d009-b496-4c9d-a1cc-a552bd470055" providerId="ADAL" clId="{BC2452F2-7590-4DD9-BB36-534E8AD5D2E8}" dt="2022-05-16T20:03:32.963" v="601" actId="1076"/>
          <ac:picMkLst>
            <pc:docMk/>
            <pc:sldMk cId="458419585" sldId="2146847845"/>
            <ac:picMk id="4" creationId="{E8200AFE-407A-4F98-AE06-796EDA016BB4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7:57.768" v="1591" actId="20577"/>
        <pc:sldMkLst>
          <pc:docMk/>
          <pc:sldMk cId="2454358785" sldId="2146847846"/>
        </pc:sldMkLst>
        <pc:spChg chg="add mod">
          <ac:chgData name="Omena, Lucas dos Santos" userId="4f24d009-b496-4c9d-a1cc-a552bd470055" providerId="ADAL" clId="{BC2452F2-7590-4DD9-BB36-534E8AD5D2E8}" dt="2022-05-16T20:06:58.015" v="1011" actId="1076"/>
          <ac:spMkLst>
            <pc:docMk/>
            <pc:sldMk cId="2454358785" sldId="2146847846"/>
            <ac:spMk id="5" creationId="{F801018E-C6AD-492C-84F6-785F2857B1EA}"/>
          </ac:spMkLst>
        </pc:spChg>
        <pc:spChg chg="add mod">
          <ac:chgData name="Omena, Lucas dos Santos" userId="4f24d009-b496-4c9d-a1cc-a552bd470055" providerId="ADAL" clId="{BC2452F2-7590-4DD9-BB36-534E8AD5D2E8}" dt="2022-05-16T20:17:57.768" v="1591" actId="20577"/>
          <ac:spMkLst>
            <pc:docMk/>
            <pc:sldMk cId="2454358785" sldId="2146847846"/>
            <ac:spMk id="6" creationId="{C1A37FB9-B861-495D-931B-3998AF476C5D}"/>
          </ac:spMkLst>
        </pc:spChg>
        <pc:picChg chg="add mod">
          <ac:chgData name="Omena, Lucas dos Santos" userId="4f24d009-b496-4c9d-a1cc-a552bd470055" providerId="ADAL" clId="{BC2452F2-7590-4DD9-BB36-534E8AD5D2E8}" dt="2022-05-16T20:06:41.729" v="1005" actId="1076"/>
          <ac:picMkLst>
            <pc:docMk/>
            <pc:sldMk cId="2454358785" sldId="2146847846"/>
            <ac:picMk id="4" creationId="{77D7C3CE-ACC0-4F31-9348-1520E8239FD7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8:02.843" v="1594" actId="20577"/>
        <pc:sldMkLst>
          <pc:docMk/>
          <pc:sldMk cId="2427332697" sldId="2146847847"/>
        </pc:sldMkLst>
        <pc:spChg chg="add mod">
          <ac:chgData name="Omena, Lucas dos Santos" userId="4f24d009-b496-4c9d-a1cc-a552bd470055" providerId="ADAL" clId="{BC2452F2-7590-4DD9-BB36-534E8AD5D2E8}" dt="2022-05-16T20:07:17.607" v="1015" actId="1076"/>
          <ac:spMkLst>
            <pc:docMk/>
            <pc:sldMk cId="2427332697" sldId="2146847847"/>
            <ac:spMk id="5" creationId="{5EEEA918-AA17-40A3-AEEB-D58E52B16995}"/>
          </ac:spMkLst>
        </pc:spChg>
        <pc:spChg chg="add mod">
          <ac:chgData name="Omena, Lucas dos Santos" userId="4f24d009-b496-4c9d-a1cc-a552bd470055" providerId="ADAL" clId="{BC2452F2-7590-4DD9-BB36-534E8AD5D2E8}" dt="2022-05-16T20:18:02.843" v="1594" actId="20577"/>
          <ac:spMkLst>
            <pc:docMk/>
            <pc:sldMk cId="2427332697" sldId="2146847847"/>
            <ac:spMk id="6" creationId="{495E477D-2320-4B9B-BA2D-43F891616FFD}"/>
          </ac:spMkLst>
        </pc:spChg>
        <pc:picChg chg="add mod">
          <ac:chgData name="Omena, Lucas dos Santos" userId="4f24d009-b496-4c9d-a1cc-a552bd470055" providerId="ADAL" clId="{BC2452F2-7590-4DD9-BB36-534E8AD5D2E8}" dt="2022-05-16T20:07:09.435" v="1013" actId="1076"/>
          <ac:picMkLst>
            <pc:docMk/>
            <pc:sldMk cId="2427332697" sldId="2146847847"/>
            <ac:picMk id="4" creationId="{7DECA61D-B9BA-4181-A31C-DC7A18E5FE54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8:06.416" v="1597" actId="20577"/>
        <pc:sldMkLst>
          <pc:docMk/>
          <pc:sldMk cId="3631887863" sldId="2146847848"/>
        </pc:sldMkLst>
        <pc:spChg chg="add mod">
          <ac:chgData name="Omena, Lucas dos Santos" userId="4f24d009-b496-4c9d-a1cc-a552bd470055" providerId="ADAL" clId="{BC2452F2-7590-4DD9-BB36-534E8AD5D2E8}" dt="2022-05-16T20:18:06.416" v="1597" actId="20577"/>
          <ac:spMkLst>
            <pc:docMk/>
            <pc:sldMk cId="3631887863" sldId="2146847848"/>
            <ac:spMk id="5" creationId="{76B1F80B-7ABF-4110-86B3-740202FFFCBB}"/>
          </ac:spMkLst>
        </pc:spChg>
        <pc:spChg chg="mod">
          <ac:chgData name="Omena, Lucas dos Santos" userId="4f24d009-b496-4c9d-a1cc-a552bd470055" providerId="ADAL" clId="{BC2452F2-7590-4DD9-BB36-534E8AD5D2E8}" dt="2022-05-16T20:07:49.481" v="1035" actId="20577"/>
          <ac:spMkLst>
            <pc:docMk/>
            <pc:sldMk cId="3631887863" sldId="2146847848"/>
            <ac:spMk id="25" creationId="{557A040F-21B4-43CE-BE52-D80670808167}"/>
          </ac:spMkLst>
        </pc:spChg>
        <pc:picChg chg="add mod">
          <ac:chgData name="Omena, Lucas dos Santos" userId="4f24d009-b496-4c9d-a1cc-a552bd470055" providerId="ADAL" clId="{BC2452F2-7590-4DD9-BB36-534E8AD5D2E8}" dt="2022-05-16T20:09:00.698" v="1058" actId="1076"/>
          <ac:picMkLst>
            <pc:docMk/>
            <pc:sldMk cId="3631887863" sldId="2146847848"/>
            <ac:picMk id="4" creationId="{DBFCAE91-7CA7-4552-A2C7-11A35CBC6640}"/>
          </ac:picMkLst>
        </pc:picChg>
      </pc:sldChg>
      <pc:sldChg chg="add del setBg">
        <pc:chgData name="Omena, Lucas dos Santos" userId="4f24d009-b496-4c9d-a1cc-a552bd470055" providerId="ADAL" clId="{BC2452F2-7590-4DD9-BB36-534E8AD5D2E8}" dt="2022-05-16T20:07:36.227" v="1017" actId="47"/>
        <pc:sldMkLst>
          <pc:docMk/>
          <pc:sldMk cId="3713373793" sldId="2146847849"/>
        </pc:sldMkLst>
      </pc:sldChg>
      <pc:sldChg chg="addSp delSp modSp add mod">
        <pc:chgData name="Omena, Lucas dos Santos" userId="4f24d009-b496-4c9d-a1cc-a552bd470055" providerId="ADAL" clId="{BC2452F2-7590-4DD9-BB36-534E8AD5D2E8}" dt="2022-05-16T20:18:10.878" v="1600" actId="20577"/>
        <pc:sldMkLst>
          <pc:docMk/>
          <pc:sldMk cId="3835890679" sldId="2146847849"/>
        </pc:sldMkLst>
        <pc:spChg chg="add mod">
          <ac:chgData name="Omena, Lucas dos Santos" userId="4f24d009-b496-4c9d-a1cc-a552bd470055" providerId="ADAL" clId="{BC2452F2-7590-4DD9-BB36-534E8AD5D2E8}" dt="2022-05-16T20:18:10.878" v="1600" actId="20577"/>
          <ac:spMkLst>
            <pc:docMk/>
            <pc:sldMk cId="3835890679" sldId="2146847849"/>
            <ac:spMk id="6" creationId="{3FC744BF-0AFD-4728-A12C-29EC4C0D67E5}"/>
          </ac:spMkLst>
        </pc:spChg>
        <pc:picChg chg="del">
          <ac:chgData name="Omena, Lucas dos Santos" userId="4f24d009-b496-4c9d-a1cc-a552bd470055" providerId="ADAL" clId="{BC2452F2-7590-4DD9-BB36-534E8AD5D2E8}" dt="2022-05-16T20:08:22.069" v="1041" actId="478"/>
          <ac:picMkLst>
            <pc:docMk/>
            <pc:sldMk cId="3835890679" sldId="2146847849"/>
            <ac:picMk id="4" creationId="{DBFCAE91-7CA7-4552-A2C7-11A35CBC6640}"/>
          </ac:picMkLst>
        </pc:picChg>
        <pc:picChg chg="add mod">
          <ac:chgData name="Omena, Lucas dos Santos" userId="4f24d009-b496-4c9d-a1cc-a552bd470055" providerId="ADAL" clId="{BC2452F2-7590-4DD9-BB36-534E8AD5D2E8}" dt="2022-05-16T20:08:57.080" v="1057" actId="1076"/>
          <ac:picMkLst>
            <pc:docMk/>
            <pc:sldMk cId="3835890679" sldId="2146847849"/>
            <ac:picMk id="5" creationId="{8F41349B-0CF9-4036-A52C-A603B5003479}"/>
          </ac:picMkLst>
        </pc:picChg>
      </pc:sldChg>
      <pc:sldChg chg="addSp delSp modSp add mod">
        <pc:chgData name="Omena, Lucas dos Santos" userId="4f24d009-b496-4c9d-a1cc-a552bd470055" providerId="ADAL" clId="{BC2452F2-7590-4DD9-BB36-534E8AD5D2E8}" dt="2022-05-16T20:18:14.833" v="1603" actId="20577"/>
        <pc:sldMkLst>
          <pc:docMk/>
          <pc:sldMk cId="3679596616" sldId="2146847850"/>
        </pc:sldMkLst>
        <pc:spChg chg="add mod">
          <ac:chgData name="Omena, Lucas dos Santos" userId="4f24d009-b496-4c9d-a1cc-a552bd470055" providerId="ADAL" clId="{BC2452F2-7590-4DD9-BB36-534E8AD5D2E8}" dt="2022-05-16T20:18:14.833" v="1603" actId="20577"/>
          <ac:spMkLst>
            <pc:docMk/>
            <pc:sldMk cId="3679596616" sldId="2146847850"/>
            <ac:spMk id="8" creationId="{1975483E-F7DD-4780-929C-5FA55BF39293}"/>
          </ac:spMkLst>
        </pc:spChg>
        <pc:picChg chg="del">
          <ac:chgData name="Omena, Lucas dos Santos" userId="4f24d009-b496-4c9d-a1cc-a552bd470055" providerId="ADAL" clId="{BC2452F2-7590-4DD9-BB36-534E8AD5D2E8}" dt="2022-05-16T20:09:12.009" v="1060" actId="478"/>
          <ac:picMkLst>
            <pc:docMk/>
            <pc:sldMk cId="3679596616" sldId="2146847850"/>
            <ac:picMk id="5" creationId="{8F41349B-0CF9-4036-A52C-A603B5003479}"/>
          </ac:picMkLst>
        </pc:picChg>
        <pc:picChg chg="add mod">
          <ac:chgData name="Omena, Lucas dos Santos" userId="4f24d009-b496-4c9d-a1cc-a552bd470055" providerId="ADAL" clId="{BC2452F2-7590-4DD9-BB36-534E8AD5D2E8}" dt="2022-05-16T20:09:27.745" v="1074" actId="1076"/>
          <ac:picMkLst>
            <pc:docMk/>
            <pc:sldMk cId="3679596616" sldId="2146847850"/>
            <ac:picMk id="6" creationId="{902377AD-FAF6-4EE5-8C50-E2D733AEE3CA}"/>
          </ac:picMkLst>
        </pc:picChg>
        <pc:picChg chg="add del mod">
          <ac:chgData name="Omena, Lucas dos Santos" userId="4f24d009-b496-4c9d-a1cc-a552bd470055" providerId="ADAL" clId="{BC2452F2-7590-4DD9-BB36-534E8AD5D2E8}" dt="2022-05-16T20:09:30.917" v="1076"/>
          <ac:picMkLst>
            <pc:docMk/>
            <pc:sldMk cId="3679596616" sldId="2146847850"/>
            <ac:picMk id="7" creationId="{4275E00E-8F2B-4BEC-95CC-E7F584FFE6B3}"/>
          </ac:picMkLst>
        </pc:picChg>
      </pc:sldChg>
      <pc:sldChg chg="addSp delSp modSp add mod">
        <pc:chgData name="Omena, Lucas dos Santos" userId="4f24d009-b496-4c9d-a1cc-a552bd470055" providerId="ADAL" clId="{BC2452F2-7590-4DD9-BB36-534E8AD5D2E8}" dt="2022-05-16T20:18:20.521" v="1613" actId="20577"/>
        <pc:sldMkLst>
          <pc:docMk/>
          <pc:sldMk cId="3202334688" sldId="2146847851"/>
        </pc:sldMkLst>
        <pc:spChg chg="add mod">
          <ac:chgData name="Omena, Lucas dos Santos" userId="4f24d009-b496-4c9d-a1cc-a552bd470055" providerId="ADAL" clId="{BC2452F2-7590-4DD9-BB36-534E8AD5D2E8}" dt="2022-05-16T20:18:20.521" v="1613" actId="20577"/>
          <ac:spMkLst>
            <pc:docMk/>
            <pc:sldMk cId="3202334688" sldId="2146847851"/>
            <ac:spMk id="7" creationId="{B0950251-D666-46BA-9957-68A6F5AE3031}"/>
          </ac:spMkLst>
        </pc:spChg>
        <pc:picChg chg="add mod">
          <ac:chgData name="Omena, Lucas dos Santos" userId="4f24d009-b496-4c9d-a1cc-a552bd470055" providerId="ADAL" clId="{BC2452F2-7590-4DD9-BB36-534E8AD5D2E8}" dt="2022-05-16T20:09:45.488" v="1081" actId="1076"/>
          <ac:picMkLst>
            <pc:docMk/>
            <pc:sldMk cId="3202334688" sldId="2146847851"/>
            <ac:picMk id="5" creationId="{DCFD6E1E-FAD1-4C5B-BE3C-B5990BA26EBB}"/>
          </ac:picMkLst>
        </pc:picChg>
        <pc:picChg chg="del">
          <ac:chgData name="Omena, Lucas dos Santos" userId="4f24d009-b496-4c9d-a1cc-a552bd470055" providerId="ADAL" clId="{BC2452F2-7590-4DD9-BB36-534E8AD5D2E8}" dt="2022-05-16T20:09:39.438" v="1078" actId="478"/>
          <ac:picMkLst>
            <pc:docMk/>
            <pc:sldMk cId="3202334688" sldId="2146847851"/>
            <ac:picMk id="6" creationId="{902377AD-FAF6-4EE5-8C50-E2D733AEE3CA}"/>
          </ac:picMkLst>
        </pc:picChg>
      </pc:sldChg>
      <pc:sldChg chg="modSp add del mod ord setBg">
        <pc:chgData name="Omena, Lucas dos Santos" userId="4f24d009-b496-4c9d-a1cc-a552bd470055" providerId="ADAL" clId="{BC2452F2-7590-4DD9-BB36-534E8AD5D2E8}" dt="2022-05-16T20:50:44.785" v="1901" actId="47"/>
        <pc:sldMkLst>
          <pc:docMk/>
          <pc:sldMk cId="2500381388" sldId="2146847852"/>
        </pc:sldMkLst>
        <pc:spChg chg="mod">
          <ac:chgData name="Omena, Lucas dos Santos" userId="4f24d009-b496-4c9d-a1cc-a552bd470055" providerId="ADAL" clId="{BC2452F2-7590-4DD9-BB36-534E8AD5D2E8}" dt="2022-05-16T20:29:07.514" v="1685" actId="20577"/>
          <ac:spMkLst>
            <pc:docMk/>
            <pc:sldMk cId="2500381388" sldId="2146847852"/>
            <ac:spMk id="3" creationId="{7CA22E98-AB19-4468-885E-ABB3808BF2D8}"/>
          </ac:spMkLst>
        </pc:spChg>
      </pc:sldChg>
      <pc:sldChg chg="addSp delSp modSp add mod ord">
        <pc:chgData name="Omena, Lucas dos Santos" userId="4f24d009-b496-4c9d-a1cc-a552bd470055" providerId="ADAL" clId="{BC2452F2-7590-4DD9-BB36-534E8AD5D2E8}" dt="2022-05-16T20:50:36.390" v="1899" actId="1076"/>
        <pc:sldMkLst>
          <pc:docMk/>
          <pc:sldMk cId="1814934318" sldId="2146847853"/>
        </pc:sldMkLst>
        <pc:spChg chg="del">
          <ac:chgData name="Omena, Lucas dos Santos" userId="4f24d009-b496-4c9d-a1cc-a552bd470055" providerId="ADAL" clId="{BC2452F2-7590-4DD9-BB36-534E8AD5D2E8}" dt="2022-05-16T20:29:27.341" v="1719" actId="478"/>
          <ac:spMkLst>
            <pc:docMk/>
            <pc:sldMk cId="1814934318" sldId="2146847853"/>
            <ac:spMk id="7" creationId="{B0950251-D666-46BA-9957-68A6F5AE3031}"/>
          </ac:spMkLst>
        </pc:spChg>
        <pc:spChg chg="add del">
          <ac:chgData name="Omena, Lucas dos Santos" userId="4f24d009-b496-4c9d-a1cc-a552bd470055" providerId="ADAL" clId="{BC2452F2-7590-4DD9-BB36-534E8AD5D2E8}" dt="2022-05-16T20:41:13.296" v="1722" actId="478"/>
          <ac:spMkLst>
            <pc:docMk/>
            <pc:sldMk cId="1814934318" sldId="2146847853"/>
            <ac:spMk id="8" creationId="{5B618130-E52D-4127-B0C5-27D0283E1F08}"/>
          </ac:spMkLst>
        </pc:spChg>
        <pc:spChg chg="add del mod">
          <ac:chgData name="Omena, Lucas dos Santos" userId="4f24d009-b496-4c9d-a1cc-a552bd470055" providerId="ADAL" clId="{BC2452F2-7590-4DD9-BB36-534E8AD5D2E8}" dt="2022-05-16T20:44:22.858" v="1744" actId="478"/>
          <ac:spMkLst>
            <pc:docMk/>
            <pc:sldMk cId="1814934318" sldId="2146847853"/>
            <ac:spMk id="9" creationId="{E36339C7-4D5F-45B5-AC3C-373239FB88A2}"/>
          </ac:spMkLst>
        </pc:spChg>
        <pc:spChg chg="add del">
          <ac:chgData name="Omena, Lucas dos Santos" userId="4f24d009-b496-4c9d-a1cc-a552bd470055" providerId="ADAL" clId="{BC2452F2-7590-4DD9-BB36-534E8AD5D2E8}" dt="2022-05-16T20:47:16.714" v="1852" actId="478"/>
          <ac:spMkLst>
            <pc:docMk/>
            <pc:sldMk cId="1814934318" sldId="2146847853"/>
            <ac:spMk id="12" creationId="{D0518FDC-A833-4A24-AD41-6E9D32AA7B09}"/>
          </ac:spMkLst>
        </pc:spChg>
        <pc:spChg chg="add mod">
          <ac:chgData name="Omena, Lucas dos Santos" userId="4f24d009-b496-4c9d-a1cc-a552bd470055" providerId="ADAL" clId="{BC2452F2-7590-4DD9-BB36-534E8AD5D2E8}" dt="2022-05-16T20:50:32.264" v="1898" actId="164"/>
          <ac:spMkLst>
            <pc:docMk/>
            <pc:sldMk cId="1814934318" sldId="2146847853"/>
            <ac:spMk id="13" creationId="{F87EF3C4-1947-4837-B924-08B383D23B57}"/>
          </ac:spMkLst>
        </pc:spChg>
        <pc:spChg chg="add mod">
          <ac:chgData name="Omena, Lucas dos Santos" userId="4f24d009-b496-4c9d-a1cc-a552bd470055" providerId="ADAL" clId="{BC2452F2-7590-4DD9-BB36-534E8AD5D2E8}" dt="2022-05-16T20:50:28.955" v="1897" actId="20577"/>
          <ac:spMkLst>
            <pc:docMk/>
            <pc:sldMk cId="1814934318" sldId="2146847853"/>
            <ac:spMk id="19" creationId="{996D6EB5-6B35-4C00-A4CB-3734B62AA611}"/>
          </ac:spMkLst>
        </pc:spChg>
        <pc:spChg chg="mod">
          <ac:chgData name="Omena, Lucas dos Santos" userId="4f24d009-b496-4c9d-a1cc-a552bd470055" providerId="ADAL" clId="{BC2452F2-7590-4DD9-BB36-534E8AD5D2E8}" dt="2022-05-16T20:29:23.770" v="1718" actId="20577"/>
          <ac:spMkLst>
            <pc:docMk/>
            <pc:sldMk cId="1814934318" sldId="2146847853"/>
            <ac:spMk id="25" creationId="{557A040F-21B4-43CE-BE52-D80670808167}"/>
          </ac:spMkLst>
        </pc:spChg>
        <pc:grpChg chg="add mod">
          <ac:chgData name="Omena, Lucas dos Santos" userId="4f24d009-b496-4c9d-a1cc-a552bd470055" providerId="ADAL" clId="{BC2452F2-7590-4DD9-BB36-534E8AD5D2E8}" dt="2022-05-16T20:50:36.390" v="1899" actId="1076"/>
          <ac:grpSpMkLst>
            <pc:docMk/>
            <pc:sldMk cId="1814934318" sldId="2146847853"/>
            <ac:grpSpMk id="17" creationId="{1CB7A304-EFFE-4A4F-BF25-FF1A87835CD8}"/>
          </ac:grpSpMkLst>
        </pc:grpChg>
        <pc:picChg chg="del">
          <ac:chgData name="Omena, Lucas dos Santos" userId="4f24d009-b496-4c9d-a1cc-a552bd470055" providerId="ADAL" clId="{BC2452F2-7590-4DD9-BB36-534E8AD5D2E8}" dt="2022-05-16T20:29:28.758" v="1720" actId="478"/>
          <ac:picMkLst>
            <pc:docMk/>
            <pc:sldMk cId="1814934318" sldId="2146847853"/>
            <ac:picMk id="5" creationId="{DCFD6E1E-FAD1-4C5B-BE3C-B5990BA26EBB}"/>
          </ac:picMkLst>
        </pc:picChg>
        <pc:picChg chg="add del mod">
          <ac:chgData name="Omena, Lucas dos Santos" userId="4f24d009-b496-4c9d-a1cc-a552bd470055" providerId="ADAL" clId="{BC2452F2-7590-4DD9-BB36-534E8AD5D2E8}" dt="2022-05-16T20:48:23.992" v="1865" actId="478"/>
          <ac:picMkLst>
            <pc:docMk/>
            <pc:sldMk cId="1814934318" sldId="2146847853"/>
            <ac:picMk id="6" creationId="{12910B11-CFF6-4A16-81E1-D47978E98F96}"/>
          </ac:picMkLst>
        </pc:picChg>
        <pc:picChg chg="add del mod">
          <ac:chgData name="Omena, Lucas dos Santos" userId="4f24d009-b496-4c9d-a1cc-a552bd470055" providerId="ADAL" clId="{BC2452F2-7590-4DD9-BB36-534E8AD5D2E8}" dt="2022-05-16T20:45:10.149" v="1750" actId="478"/>
          <ac:picMkLst>
            <pc:docMk/>
            <pc:sldMk cId="1814934318" sldId="2146847853"/>
            <ac:picMk id="11" creationId="{3E66A11F-7D60-40FF-9195-C58CC30A3F08}"/>
          </ac:picMkLst>
        </pc:picChg>
        <pc:picChg chg="add mod">
          <ac:chgData name="Omena, Lucas dos Santos" userId="4f24d009-b496-4c9d-a1cc-a552bd470055" providerId="ADAL" clId="{BC2452F2-7590-4DD9-BB36-534E8AD5D2E8}" dt="2022-05-16T20:50:32.264" v="1898" actId="164"/>
          <ac:picMkLst>
            <pc:docMk/>
            <pc:sldMk cId="1814934318" sldId="2146847853"/>
            <ac:picMk id="14" creationId="{E9B6C5F6-5941-4313-B1B3-4CFAA164B352}"/>
          </ac:picMkLst>
        </pc:picChg>
        <pc:picChg chg="add mod ord">
          <ac:chgData name="Omena, Lucas dos Santos" userId="4f24d009-b496-4c9d-a1cc-a552bd470055" providerId="ADAL" clId="{BC2452F2-7590-4DD9-BB36-534E8AD5D2E8}" dt="2022-05-16T20:50:32.264" v="1898" actId="164"/>
          <ac:picMkLst>
            <pc:docMk/>
            <pc:sldMk cId="1814934318" sldId="2146847853"/>
            <ac:picMk id="16" creationId="{E5788C00-43FC-4414-B74C-8BEA12F00A5E}"/>
          </ac:picMkLst>
        </pc:picChg>
      </pc:sldChg>
      <pc:sldChg chg="addSp delSp modSp add del mod">
        <pc:chgData name="Omena, Lucas dos Santos" userId="4f24d009-b496-4c9d-a1cc-a552bd470055" providerId="ADAL" clId="{BC2452F2-7590-4DD9-BB36-534E8AD5D2E8}" dt="2022-05-16T20:50:39.423" v="1900" actId="47"/>
        <pc:sldMkLst>
          <pc:docMk/>
          <pc:sldMk cId="1721799800" sldId="2146847854"/>
        </pc:sldMkLst>
        <pc:spChg chg="add mod">
          <ac:chgData name="Omena, Lucas dos Santos" userId="4f24d009-b496-4c9d-a1cc-a552bd470055" providerId="ADAL" clId="{BC2452F2-7590-4DD9-BB36-534E8AD5D2E8}" dt="2022-05-16T20:46:40.065" v="1844"/>
          <ac:spMkLst>
            <pc:docMk/>
            <pc:sldMk cId="1721799800" sldId="2146847854"/>
            <ac:spMk id="7" creationId="{EACDA160-6254-4DF7-B5A6-72B66AE41A0D}"/>
          </ac:spMkLst>
        </pc:spChg>
        <pc:picChg chg="del">
          <ac:chgData name="Omena, Lucas dos Santos" userId="4f24d009-b496-4c9d-a1cc-a552bd470055" providerId="ADAL" clId="{BC2452F2-7590-4DD9-BB36-534E8AD5D2E8}" dt="2022-05-16T20:46:42.467" v="1845" actId="478"/>
          <ac:picMkLst>
            <pc:docMk/>
            <pc:sldMk cId="1721799800" sldId="2146847854"/>
            <ac:picMk id="6" creationId="{12910B11-CFF6-4A16-81E1-D47978E98F96}"/>
          </ac:picMkLst>
        </pc:picChg>
        <pc:picChg chg="mod">
          <ac:chgData name="Omena, Lucas dos Santos" userId="4f24d009-b496-4c9d-a1cc-a552bd470055" providerId="ADAL" clId="{BC2452F2-7590-4DD9-BB36-534E8AD5D2E8}" dt="2022-05-16T20:46:44.204" v="1846" actId="1076"/>
          <ac:picMkLst>
            <pc:docMk/>
            <pc:sldMk cId="1721799800" sldId="2146847854"/>
            <ac:picMk id="11" creationId="{3E66A11F-7D60-40FF-9195-C58CC30A3F0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38ED3-ECF5-4DCD-BB20-B09401096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7A359-DB40-48A1-AD37-C015C1A3D7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F1B60-A0E1-4CE1-B8AB-D494B31C9CFE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694D-7A9D-4205-9124-808CF82DCA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70629-E855-428C-8B7F-DA82EADEE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3B13-2013-4A19-A7CF-E88D74D4B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214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EF055-5FA0-4B47-906F-94BE10F65E51}" type="datetimeFigureOut">
              <a:rPr lang="pt-BR" smtClean="0"/>
              <a:t>20/05/2022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EE7-BE98-4312-B998-D86AC2E491C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769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99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55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7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89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6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6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5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1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5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8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2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1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ommons.wikimedia.org/wiki/File:Terraform_Logo.svg" TargetMode="Externa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ommons.wikimedia.org/wiki/File:Terraform_Logo.svg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36D499-A214-484C-8523-EE3F55396A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0413" cy="68595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72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4993ED-EB32-4839-85AA-CBAA512CEC60}"/>
              </a:ext>
            </a:extLst>
          </p:cNvPr>
          <p:cNvSpPr/>
          <p:nvPr userDrawn="1"/>
        </p:nvSpPr>
        <p:spPr>
          <a:xfrm>
            <a:off x="-3425" y="-13522"/>
            <a:ext cx="12198848" cy="880152"/>
          </a:xfrm>
          <a:prstGeom prst="rect">
            <a:avLst/>
          </a:prstGeom>
          <a:solidFill>
            <a:srgbClr val="5F0095"/>
          </a:solidFill>
          <a:ln w="28575">
            <a:solidFill>
              <a:srgbClr val="460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highlight>
                <a:srgbClr val="800080"/>
              </a:highlight>
            </a:endParaRPr>
          </a:p>
        </p:txBody>
      </p:sp>
      <p:pic>
        <p:nvPicPr>
          <p:cNvPr id="18" name="Picture 17" descr="A picture containing laser, light&#10;&#10;Description automatically generated">
            <a:extLst>
              <a:ext uri="{FF2B5EF4-FFF2-40B4-BE49-F238E27FC236}">
                <a16:creationId xmlns:a16="http://schemas.microsoft.com/office/drawing/2014/main" id="{D91D6A34-3F22-4F26-935B-1C56AC284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213" y="135272"/>
            <a:ext cx="1412632" cy="1483264"/>
          </a:xfrm>
          <a:prstGeom prst="rect">
            <a:avLst/>
          </a:prstGeom>
        </p:spPr>
      </p:pic>
      <p:sp>
        <p:nvSpPr>
          <p:cNvPr id="13" name="Título 24">
            <a:extLst>
              <a:ext uri="{FF2B5EF4-FFF2-40B4-BE49-F238E27FC236}">
                <a16:creationId xmlns:a16="http://schemas.microsoft.com/office/drawing/2014/main" id="{459E30D0-F6D7-4FAD-8CAC-B303165D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40237"/>
            <a:ext cx="9691295" cy="356477"/>
          </a:xfrm>
          <a:effectLst/>
        </p:spPr>
        <p:txBody>
          <a:bodyPr vert="horz" lIns="0" tIns="0" rIns="130101" bIns="0" rtlCol="0" anchor="ctr" anchorCtr="0">
            <a:noAutofit/>
          </a:bodyPr>
          <a:lstStyle>
            <a:lvl1pPr>
              <a:defRPr lang="pt-BR" b="1" dirty="0">
                <a:solidFill>
                  <a:schemeClr val="bg1"/>
                </a:solidFill>
                <a:latin typeface="Graphik Black" panose="020B0A03030202060203" pitchFamily="34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4A7B09B-6234-4B16-88E3-464702B7B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55" y="666723"/>
            <a:ext cx="10088297" cy="524933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200" b="1" cap="none" spc="0" baseline="0">
                <a:solidFill>
                  <a:srgbClr val="C3B4DB"/>
                </a:solidFill>
                <a:latin typeface="Graphik" panose="020B0503030202060203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endParaRPr lang="pt-BR" noProof="0" dirty="0"/>
          </a:p>
        </p:txBody>
      </p:sp>
      <p:pic>
        <p:nvPicPr>
          <p:cNvPr id="23" name="Picture 4" descr="Accenture - Rankings - 2019 - Best Global Brands - Best Brands - Interbrand">
            <a:extLst>
              <a:ext uri="{FF2B5EF4-FFF2-40B4-BE49-F238E27FC236}">
                <a16:creationId xmlns:a16="http://schemas.microsoft.com/office/drawing/2014/main" id="{DC3A1C07-9345-47D5-B07C-AB53F6F4DA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56953" y="6560064"/>
            <a:ext cx="589315" cy="1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150534-E7E5-4DEF-94AD-47887D67038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88466" y="6556248"/>
            <a:ext cx="0" cy="216000"/>
          </a:xfrm>
          <a:prstGeom prst="line">
            <a:avLst/>
          </a:prstGeom>
          <a:ln w="28575">
            <a:solidFill>
              <a:srgbClr val="78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5A5A06F-18AF-4759-81C6-8F20920DDD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37308" y="6591373"/>
            <a:ext cx="607292" cy="145750"/>
          </a:xfrm>
          <a:prstGeom prst="rect">
            <a:avLst/>
          </a:prstGeom>
        </p:spPr>
      </p:pic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68B7BD3-F37E-4E95-B891-F862AD82A056}"/>
              </a:ext>
            </a:extLst>
          </p:cNvPr>
          <p:cNvSpPr txBox="1">
            <a:spLocks/>
          </p:cNvSpPr>
          <p:nvPr userDrawn="1"/>
        </p:nvSpPr>
        <p:spPr>
          <a:xfrm>
            <a:off x="75600" y="6649200"/>
            <a:ext cx="10440000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rgbClr val="919191"/>
                </a:solidFill>
              </a:rPr>
              <a:t>Copyright © 2022 Accenture. Todos os direitos reservados.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C60267-4C0C-4E82-B794-2AAB67B95187}"/>
              </a:ext>
            </a:extLst>
          </p:cNvPr>
          <p:cNvGrpSpPr/>
          <p:nvPr userDrawn="1"/>
        </p:nvGrpSpPr>
        <p:grpSpPr>
          <a:xfrm>
            <a:off x="4897090" y="6563016"/>
            <a:ext cx="1937816" cy="299944"/>
            <a:chOff x="6096000" y="4122061"/>
            <a:chExt cx="2952000" cy="3296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219D6F-15C9-407C-8CD5-72D119551B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28829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8D0CF2-F0F1-45F1-82AA-B65DE611576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81364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D2FA7E-06F6-4323-918D-4C67FE758466}"/>
                </a:ext>
              </a:extLst>
            </p:cNvPr>
            <p:cNvSpPr txBox="1"/>
            <p:nvPr/>
          </p:nvSpPr>
          <p:spPr>
            <a:xfrm>
              <a:off x="6484570" y="4122061"/>
              <a:ext cx="2174859" cy="329660"/>
            </a:xfrm>
            <a:prstGeom prst="rect">
              <a:avLst/>
            </a:prstGeom>
            <a:noFill/>
          </p:spPr>
          <p:txBody>
            <a:bodyPr wrap="none" lIns="0" tIns="0" rIns="0" bIns="45720" rtlCol="0" anchor="ctr">
              <a:spAutoFit/>
            </a:bodyPr>
            <a:lstStyle/>
            <a:p>
              <a:pPr algn="ctr"/>
              <a:r>
                <a:rPr lang="pt-BR" sz="1050" b="1" dirty="0">
                  <a:solidFill>
                    <a:srgbClr val="FF0000"/>
                  </a:solidFill>
                </a:rPr>
                <a:t>MATERIAL EM CONSTRUÇÃO</a:t>
              </a:r>
            </a:p>
          </p:txBody>
        </p:sp>
      </p:grp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F0B6DF3F-9BC6-4EEB-8666-D54929AC575B}"/>
              </a:ext>
            </a:extLst>
          </p:cNvPr>
          <p:cNvSpPr txBox="1">
            <a:spLocks/>
          </p:cNvSpPr>
          <p:nvPr userDrawn="1"/>
        </p:nvSpPr>
        <p:spPr>
          <a:xfrm>
            <a:off x="11645943" y="6563016"/>
            <a:ext cx="2160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pt-B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EF2F7A32-C1EA-4F7E-B0A2-7FCB5BFE90DE}" type="slidenum">
              <a:rPr lang="pt-BR" smtClean="0">
                <a:solidFill>
                  <a:srgbClr val="000000">
                    <a:alpha val="50000"/>
                  </a:srgbClr>
                </a:solidFill>
                <a:cs typeface="Arial" charset="0"/>
              </a:rPr>
              <a:pPr defTabSz="914126">
                <a:defRPr/>
              </a:pPr>
              <a:t>‹#›</a:t>
            </a:fld>
            <a:endParaRPr lang="pt-BR" dirty="0">
              <a:solidFill>
                <a:srgbClr val="000000">
                  <a:alpha val="50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28FBA20-A251-4E9C-BA90-77E69EA62640}"/>
              </a:ext>
            </a:extLst>
          </p:cNvPr>
          <p:cNvSpPr/>
          <p:nvPr userDrawn="1"/>
        </p:nvSpPr>
        <p:spPr>
          <a:xfrm>
            <a:off x="-3425" y="-96650"/>
            <a:ext cx="12198848" cy="880152"/>
          </a:xfrm>
          <a:prstGeom prst="rect">
            <a:avLst/>
          </a:prstGeom>
          <a:solidFill>
            <a:srgbClr val="5F0095"/>
          </a:solidFill>
          <a:ln w="28575">
            <a:solidFill>
              <a:srgbClr val="460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highlight>
                <a:srgbClr val="800080"/>
              </a:highlight>
            </a:endParaRPr>
          </a:p>
        </p:txBody>
      </p:sp>
      <p:pic>
        <p:nvPicPr>
          <p:cNvPr id="21" name="Picture 20" descr="A picture containing laser, light&#10;&#10;Description automatically generated">
            <a:extLst>
              <a:ext uri="{FF2B5EF4-FFF2-40B4-BE49-F238E27FC236}">
                <a16:creationId xmlns:a16="http://schemas.microsoft.com/office/drawing/2014/main" id="{B8D4A041-5B37-43EC-94EA-A6ABFC5681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213" y="138451"/>
            <a:ext cx="1412632" cy="1483264"/>
          </a:xfrm>
          <a:prstGeom prst="rect">
            <a:avLst/>
          </a:prstGeom>
        </p:spPr>
      </p:pic>
      <p:pic>
        <p:nvPicPr>
          <p:cNvPr id="6" name="Picture 4" descr="Accenture - Rankings - 2019 - Best Global Brands - Best Brands - Interbrand">
            <a:extLst>
              <a:ext uri="{FF2B5EF4-FFF2-40B4-BE49-F238E27FC236}">
                <a16:creationId xmlns:a16="http://schemas.microsoft.com/office/drawing/2014/main" id="{256220C7-4A0E-4024-85D6-390C2F1978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56953" y="6560064"/>
            <a:ext cx="589315" cy="1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EB2123-77FF-48BD-824B-436AA23D43A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88466" y="6556248"/>
            <a:ext cx="0" cy="216000"/>
          </a:xfrm>
          <a:prstGeom prst="line">
            <a:avLst/>
          </a:prstGeom>
          <a:ln w="28575">
            <a:solidFill>
              <a:srgbClr val="78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9F068AA-E5F5-4D7B-B052-E59AB8B670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37308" y="6591373"/>
            <a:ext cx="607292" cy="14575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E4AA7A-52B7-4213-9A79-677850C9B035}"/>
              </a:ext>
            </a:extLst>
          </p:cNvPr>
          <p:cNvSpPr txBox="1">
            <a:spLocks/>
          </p:cNvSpPr>
          <p:nvPr userDrawn="1"/>
        </p:nvSpPr>
        <p:spPr>
          <a:xfrm>
            <a:off x="75600" y="6649200"/>
            <a:ext cx="10440000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rgbClr val="919191"/>
                </a:solidFill>
              </a:rPr>
              <a:t>Copyright © 2022 Accenture. Todos os direitos reservados.. 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E5F69216-5F1B-4C23-AE9C-E6A0424A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40237"/>
            <a:ext cx="9691295" cy="356477"/>
          </a:xfrm>
          <a:effectLst/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1E62B91A-6256-4FE8-A311-29950FAA8F11}"/>
              </a:ext>
            </a:extLst>
          </p:cNvPr>
          <p:cNvSpPr txBox="1">
            <a:spLocks/>
          </p:cNvSpPr>
          <p:nvPr userDrawn="1"/>
        </p:nvSpPr>
        <p:spPr>
          <a:xfrm>
            <a:off x="11645943" y="6563016"/>
            <a:ext cx="2160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pt-B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EF2F7A32-C1EA-4F7E-B0A2-7FCB5BFE90DE}" type="slidenum">
              <a:rPr lang="pt-BR" smtClean="0">
                <a:solidFill>
                  <a:srgbClr val="000000">
                    <a:alpha val="50000"/>
                  </a:srgbClr>
                </a:solidFill>
                <a:cs typeface="Arial" charset="0"/>
              </a:rPr>
              <a:pPr defTabSz="914126">
                <a:defRPr/>
              </a:pPr>
              <a:t>‹#›</a:t>
            </a:fld>
            <a:endParaRPr lang="pt-BR" dirty="0">
              <a:solidFill>
                <a:srgbClr val="000000">
                  <a:alpha val="50000"/>
                </a:srgbClr>
              </a:solidFill>
              <a:cs typeface="Arial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AFD484-970C-42F3-BADD-50A4F4F05692}"/>
              </a:ext>
            </a:extLst>
          </p:cNvPr>
          <p:cNvGrpSpPr/>
          <p:nvPr userDrawn="1"/>
        </p:nvGrpSpPr>
        <p:grpSpPr>
          <a:xfrm>
            <a:off x="4897090" y="6563016"/>
            <a:ext cx="1937816" cy="299944"/>
            <a:chOff x="6096000" y="4122061"/>
            <a:chExt cx="2952000" cy="32966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1ACC7D-2C8E-495B-9880-F89B7BAEBC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28829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7B04AC-8374-4613-8C82-C11AB434030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81364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347480-5575-4246-9235-8B218BF383E6}"/>
                </a:ext>
              </a:extLst>
            </p:cNvPr>
            <p:cNvSpPr txBox="1"/>
            <p:nvPr/>
          </p:nvSpPr>
          <p:spPr>
            <a:xfrm>
              <a:off x="6484570" y="4122061"/>
              <a:ext cx="2174859" cy="329660"/>
            </a:xfrm>
            <a:prstGeom prst="rect">
              <a:avLst/>
            </a:prstGeom>
            <a:noFill/>
          </p:spPr>
          <p:txBody>
            <a:bodyPr wrap="none" lIns="0" tIns="0" rIns="0" bIns="45720" rtlCol="0" anchor="ctr">
              <a:spAutoFit/>
            </a:bodyPr>
            <a:lstStyle/>
            <a:p>
              <a:pPr algn="ctr"/>
              <a:r>
                <a:rPr lang="pt-BR" sz="1050" b="1" dirty="0">
                  <a:solidFill>
                    <a:srgbClr val="FF0000"/>
                  </a:solidFill>
                </a:rPr>
                <a:t>MATERIAL EM CONSTRUÇÃO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95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551" y="331200"/>
            <a:ext cx="10026000" cy="777600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pPr lvl="0" defTabSz="1734114">
              <a:lnSpc>
                <a:spcPct val="80000"/>
              </a:lnSpc>
            </a:pPr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421924" y="6403067"/>
            <a:ext cx="41148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45943" y="6403067"/>
            <a:ext cx="2160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EF2F7A32-C1EA-4F7E-B0A2-7FCB5BFE90DE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2C3646-B563-4C9F-B969-3D625425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550" y="1416052"/>
            <a:ext cx="11517313" cy="4638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01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</p:sldLayoutIdLst>
  <p:hf hdr="0" ftr="0" dt="0"/>
  <p:txStyles>
    <p:titleStyle>
      <a:lvl1pPr marL="0" indent="0" algn="l" defTabSz="914103" rtl="0" eaLnBrk="1" latinLnBrk="0" hangingPunct="1">
        <a:lnSpc>
          <a:spcPct val="70000"/>
        </a:lnSpc>
        <a:spcBef>
          <a:spcPct val="0"/>
        </a:spcBef>
        <a:buNone/>
        <a:defRPr lang="en-US" sz="2800" b="0" i="0" kern="1200" cap="all" spc="0" baseline="0" dirty="0">
          <a:solidFill>
            <a:schemeClr val="tx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0" indent="0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en-US" sz="1799" b="1" i="0" kern="1200" cap="none" baseline="0" dirty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1pPr>
      <a:lvl2pPr marL="0" indent="0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en-US" sz="1799" b="0" i="0" kern="1200" cap="none" baseline="0" dirty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2pPr>
      <a:lvl3pPr marL="180921" indent="-180921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•"/>
        <a:defRPr lang="en-US" sz="1799" kern="1200" dirty="0">
          <a:solidFill>
            <a:schemeClr val="tx1"/>
          </a:solidFill>
          <a:latin typeface="Graphik" panose="020B0503030202060203" pitchFamily="34" charset="0"/>
          <a:ea typeface="+mn-ea"/>
          <a:cs typeface="+mn-cs"/>
        </a:defRPr>
      </a:lvl3pPr>
      <a:lvl4pPr marL="361841" indent="-168225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–"/>
        <a:defRPr lang="en-US" sz="1799" kern="1200" dirty="0">
          <a:solidFill>
            <a:schemeClr val="tx1"/>
          </a:solidFill>
          <a:latin typeface="Graphik" panose="020B0503030202060203" pitchFamily="34" charset="0"/>
          <a:ea typeface="+mn-ea"/>
          <a:cs typeface="+mn-cs"/>
        </a:defRPr>
      </a:lvl4pPr>
      <a:lvl5pPr marL="542762" indent="-176160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•"/>
        <a:defRPr lang="en-US" sz="1799" kern="1200" dirty="0">
          <a:solidFill>
            <a:schemeClr val="tx1"/>
          </a:solidFill>
          <a:latin typeface="Graphik" panose="020B0503030202060203" pitchFamily="34" charset="0"/>
          <a:ea typeface="+mn-ea"/>
          <a:cs typeface="+mn-cs"/>
        </a:defRPr>
      </a:lvl5pPr>
      <a:lvl6pPr marL="512596" indent="-172982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103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103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103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15">
          <p15:clr>
            <a:srgbClr val="F26B43"/>
          </p15:clr>
        </p15:guide>
        <p15:guide id="2" pos="5597">
          <p15:clr>
            <a:srgbClr val="F26B43"/>
          </p15:clr>
        </p15:guide>
        <p15:guide id="4" pos="212">
          <p15:clr>
            <a:srgbClr val="F26B43"/>
          </p15:clr>
        </p15:guide>
        <p15:guide id="5" orient="horz" pos="1356">
          <p15:clr>
            <a:srgbClr val="F26B43"/>
          </p15:clr>
        </p15:guide>
        <p15:guide id="6" orient="horz" pos="206">
          <p15:clr>
            <a:srgbClr val="F26B43"/>
          </p15:clr>
        </p15:guide>
        <p15:guide id="7" pos="6751">
          <p15:clr>
            <a:srgbClr val="F26B43"/>
          </p15:clr>
        </p15:guide>
        <p15:guide id="9" pos="920">
          <p15:clr>
            <a:srgbClr val="F26B43"/>
          </p15:clr>
        </p15:guide>
        <p15:guide id="10" orient="horz" pos="4106">
          <p15:clr>
            <a:srgbClr val="F26B43"/>
          </p15:clr>
        </p15:guide>
        <p15:guide id="11" pos="3728">
          <p15:clr>
            <a:srgbClr val="F26B43"/>
          </p15:clr>
        </p15:guide>
        <p15:guide id="13" pos="2082">
          <p15:clr>
            <a:srgbClr val="F26B43"/>
          </p15:clr>
        </p15:guide>
        <p15:guide id="14" pos="7467">
          <p15:clr>
            <a:srgbClr val="F26B43"/>
          </p15:clr>
        </p15:guide>
        <p15:guide id="15" orient="horz" pos="3814">
          <p15:clr>
            <a:srgbClr val="F26B43"/>
          </p15:clr>
        </p15:guide>
        <p15:guide id="17" pos="1145">
          <p15:clr>
            <a:srgbClr val="F26B43"/>
          </p15:clr>
        </p15:guide>
        <p15:guide id="18" pos="1856">
          <p15:clr>
            <a:srgbClr val="F26B43"/>
          </p15:clr>
        </p15:guide>
        <p15:guide id="19" pos="6533">
          <p15:clr>
            <a:srgbClr val="F26B43"/>
          </p15:clr>
        </p15:guide>
        <p15:guide id="20" pos="5823">
          <p15:clr>
            <a:srgbClr val="F26B43"/>
          </p15:clr>
        </p15:guide>
        <p15:guide id="21" pos="2792">
          <p15:clr>
            <a:srgbClr val="F26B43"/>
          </p15:clr>
        </p15:guide>
        <p15:guide id="22" pos="3018">
          <p15:clr>
            <a:srgbClr val="F26B43"/>
          </p15:clr>
        </p15:guide>
        <p15:guide id="23" pos="3954">
          <p15:clr>
            <a:srgbClr val="F26B43"/>
          </p15:clr>
        </p15:guide>
        <p15:guide id="24" pos="4660">
          <p15:clr>
            <a:srgbClr val="F26B43"/>
          </p15:clr>
        </p15:guide>
        <p15:guide id="25" pos="4887">
          <p15:clr>
            <a:srgbClr val="F26B43"/>
          </p15:clr>
        </p15:guide>
        <p15:guide id="26" orient="horz" pos="1110">
          <p15:clr>
            <a:srgbClr val="F26B43"/>
          </p15:clr>
        </p15:guide>
        <p15:guide id="27" orient="horz" pos="637">
          <p15:clr>
            <a:srgbClr val="F26B43"/>
          </p15:clr>
        </p15:guide>
        <p15:guide id="28" orient="horz" pos="892">
          <p15:clr>
            <a:srgbClr val="F26B43"/>
          </p15:clr>
        </p15:guide>
        <p15:guide id="29" pos="423">
          <p15:clr>
            <a:srgbClr val="F26B43"/>
          </p15:clr>
        </p15:guide>
        <p15:guide id="30" orient="horz" pos="454">
          <p15:clr>
            <a:srgbClr val="F26B43"/>
          </p15:clr>
        </p15:guide>
        <p15:guide id="31" pos="72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Terraform_Logo.sv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448516" y="1536174"/>
            <a:ext cx="9599945" cy="189282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squar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Instalando e Configurando </a:t>
            </a:r>
            <a:r>
              <a:rPr lang="pt-BR" sz="6000" dirty="0" err="1">
                <a:latin typeface="Graphik Black" panose="020B0A03030202060203" pitchFamily="34" charset="0"/>
              </a:rPr>
              <a:t>VSCode</a:t>
            </a:r>
            <a:endParaRPr lang="pt-BR" sz="6000" dirty="0">
              <a:latin typeface="Graphik Black" panose="020B0A0303020206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8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VSCODE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scripts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1349B-0CF9-4036-A52C-A603B50034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7040" y="1893597"/>
            <a:ext cx="6217920" cy="4297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744BF-0AFD-4728-A12C-29EC4C0D67E5}"/>
              </a:ext>
            </a:extLst>
          </p:cNvPr>
          <p:cNvSpPr txBox="1"/>
          <p:nvPr/>
        </p:nvSpPr>
        <p:spPr>
          <a:xfrm>
            <a:off x="205155" y="1023200"/>
            <a:ext cx="769441" cy="87716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5400" b="1" dirty="0">
                <a:solidFill>
                  <a:srgbClr val="5F0095"/>
                </a:solidFill>
              </a:rPr>
              <a:t>#8</a:t>
            </a:r>
          </a:p>
        </p:txBody>
      </p:sp>
    </p:spTree>
    <p:extLst>
      <p:ext uri="{BB962C8B-B14F-4D97-AF65-F5344CB8AC3E}">
        <p14:creationId xmlns:p14="http://schemas.microsoft.com/office/powerpoint/2010/main" val="383589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VSCODE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scripts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377AD-FAF6-4EE5-8C50-E2D733AEE3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7040" y="1893597"/>
            <a:ext cx="6217920" cy="429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75483E-F7DD-4780-929C-5FA55BF39293}"/>
              </a:ext>
            </a:extLst>
          </p:cNvPr>
          <p:cNvSpPr txBox="1"/>
          <p:nvPr/>
        </p:nvSpPr>
        <p:spPr>
          <a:xfrm>
            <a:off x="205155" y="1023200"/>
            <a:ext cx="769441" cy="87716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5400" b="1" dirty="0">
                <a:solidFill>
                  <a:srgbClr val="5F0095"/>
                </a:solidFill>
              </a:rPr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367959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VSCODE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scripts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D6E1E-FAD1-4C5B-BE3C-B5990BA26E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37424" y="1700723"/>
            <a:ext cx="3717152" cy="4490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950251-D666-46BA-9957-68A6F5AE3031}"/>
              </a:ext>
            </a:extLst>
          </p:cNvPr>
          <p:cNvSpPr txBox="1"/>
          <p:nvPr/>
        </p:nvSpPr>
        <p:spPr>
          <a:xfrm>
            <a:off x="205155" y="1023200"/>
            <a:ext cx="1154162" cy="87716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5400" b="1" dirty="0">
                <a:solidFill>
                  <a:srgbClr val="5F0095"/>
                </a:solidFill>
              </a:rPr>
              <a:t>#10</a:t>
            </a:r>
          </a:p>
        </p:txBody>
      </p:sp>
    </p:spTree>
    <p:extLst>
      <p:ext uri="{BB962C8B-B14F-4D97-AF65-F5344CB8AC3E}">
        <p14:creationId xmlns:p14="http://schemas.microsoft.com/office/powerpoint/2010/main" val="320233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OS PLUGINS NO VSCODE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scripts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pt-B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B7A304-EFFE-4A4F-BF25-FF1A87835CD8}"/>
              </a:ext>
            </a:extLst>
          </p:cNvPr>
          <p:cNvGrpSpPr/>
          <p:nvPr/>
        </p:nvGrpSpPr>
        <p:grpSpPr>
          <a:xfrm>
            <a:off x="966665" y="1900363"/>
            <a:ext cx="10866569" cy="4223537"/>
            <a:chOff x="717283" y="1688485"/>
            <a:chExt cx="10866569" cy="422353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5788C00-43FC-4414-B74C-8BEA12F0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283" y="1688486"/>
              <a:ext cx="6530560" cy="42235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B6C5F6-5941-4313-B1B3-4CFAA164B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8252" y="1688486"/>
              <a:ext cx="6705600" cy="2042245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F87EF3C4-1947-4837-B924-08B383D23B57}"/>
                </a:ext>
              </a:extLst>
            </p:cNvPr>
            <p:cNvSpPr/>
            <p:nvPr/>
          </p:nvSpPr>
          <p:spPr>
            <a:xfrm rot="16200000">
              <a:off x="3068317" y="1920795"/>
              <a:ext cx="2042246" cy="1577625"/>
            </a:xfrm>
            <a:prstGeom prst="trapezoid">
              <a:avLst>
                <a:gd name="adj" fmla="val 48918"/>
              </a:avLst>
            </a:prstGeom>
            <a:solidFill>
              <a:srgbClr val="37373D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96D6EB5-6B35-4C00-A4CB-3734B62AA611}"/>
              </a:ext>
            </a:extLst>
          </p:cNvPr>
          <p:cNvSpPr txBox="1"/>
          <p:nvPr/>
        </p:nvSpPr>
        <p:spPr>
          <a:xfrm>
            <a:off x="205155" y="1023200"/>
            <a:ext cx="1115947" cy="87716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5400" b="1" dirty="0">
                <a:solidFill>
                  <a:srgbClr val="5F0095"/>
                </a:solidFill>
              </a:rPr>
              <a:t>#11</a:t>
            </a:r>
          </a:p>
        </p:txBody>
      </p:sp>
    </p:spTree>
    <p:extLst>
      <p:ext uri="{BB962C8B-B14F-4D97-AF65-F5344CB8AC3E}">
        <p14:creationId xmlns:p14="http://schemas.microsoft.com/office/powerpoint/2010/main" val="181493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VSCODE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scripts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F0BA7-0A2F-4E5C-AACE-3BD3935308B2}"/>
              </a:ext>
            </a:extLst>
          </p:cNvPr>
          <p:cNvSpPr txBox="1"/>
          <p:nvPr/>
        </p:nvSpPr>
        <p:spPr>
          <a:xfrm>
            <a:off x="708991" y="1887395"/>
            <a:ext cx="10774017" cy="423192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Baixe</a:t>
            </a:r>
            <a:r>
              <a:rPr lang="en-US" sz="1600" dirty="0"/>
              <a:t> o </a:t>
            </a:r>
            <a:r>
              <a:rPr lang="en-US" sz="1600" dirty="0" err="1"/>
              <a:t>pacote</a:t>
            </a:r>
            <a:r>
              <a:rPr lang="en-US" sz="1600" dirty="0"/>
              <a:t> de </a:t>
            </a:r>
            <a:r>
              <a:rPr lang="en-US" sz="1600" dirty="0" err="1"/>
              <a:t>instalação</a:t>
            </a:r>
            <a:r>
              <a:rPr lang="en-US" sz="1600" dirty="0"/>
              <a:t> do link </a:t>
            </a:r>
            <a:r>
              <a:rPr lang="en-US" sz="1600" dirty="0" err="1"/>
              <a:t>abaixo</a:t>
            </a:r>
            <a:r>
              <a:rPr lang="en-US" sz="16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https://code.visualstudio.com/download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Instale</a:t>
            </a:r>
            <a:r>
              <a:rPr lang="en-US" sz="1600" dirty="0"/>
              <a:t> a </a:t>
            </a:r>
            <a:r>
              <a:rPr lang="en-US" sz="1600" dirty="0" err="1"/>
              <a:t>aplicação</a:t>
            </a:r>
            <a:r>
              <a:rPr lang="en-US" sz="1600" dirty="0"/>
              <a:t> </a:t>
            </a:r>
            <a:r>
              <a:rPr lang="en-US" sz="1600" dirty="0" err="1"/>
              <a:t>VSCode</a:t>
            </a:r>
            <a:r>
              <a:rPr lang="en-US" sz="1600" dirty="0"/>
              <a:t> de </a:t>
            </a:r>
            <a:r>
              <a:rPr lang="en-US" sz="1600" dirty="0" err="1"/>
              <a:t>acordo</a:t>
            </a:r>
            <a:r>
              <a:rPr lang="en-US" sz="1600" dirty="0"/>
              <a:t> com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próximos</a:t>
            </a:r>
            <a:r>
              <a:rPr lang="en-US" sz="1600" dirty="0"/>
              <a:t> slides com o </a:t>
            </a:r>
            <a:r>
              <a:rPr lang="en-US" sz="1600" dirty="0" err="1"/>
              <a:t>passo</a:t>
            </a:r>
            <a:r>
              <a:rPr lang="en-US" sz="1600" dirty="0"/>
              <a:t>-a-</a:t>
            </a:r>
            <a:r>
              <a:rPr lang="en-US" sz="1600" dirty="0" err="1"/>
              <a:t>passo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Aceite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termos</a:t>
            </a:r>
            <a:r>
              <a:rPr lang="en-US" sz="1600" dirty="0"/>
              <a:t> e clique </a:t>
            </a:r>
            <a:r>
              <a:rPr lang="en-US" sz="1600" dirty="0" err="1"/>
              <a:t>em</a:t>
            </a:r>
            <a:r>
              <a:rPr lang="en-US" sz="1600" dirty="0"/>
              <a:t> “Next”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Selecione</a:t>
            </a:r>
            <a:r>
              <a:rPr lang="en-US" sz="1600" dirty="0"/>
              <a:t> </a:t>
            </a:r>
            <a:r>
              <a:rPr lang="en-US" sz="1600" dirty="0" err="1"/>
              <a:t>onde</a:t>
            </a:r>
            <a:r>
              <a:rPr lang="en-US" sz="1600" dirty="0"/>
              <a:t> </a:t>
            </a:r>
            <a:r>
              <a:rPr lang="en-US" sz="1600" dirty="0" err="1"/>
              <a:t>salvar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pacotes</a:t>
            </a:r>
            <a:r>
              <a:rPr lang="en-US" sz="1600" dirty="0"/>
              <a:t> de </a:t>
            </a:r>
            <a:r>
              <a:rPr lang="en-US" sz="1600" dirty="0" err="1"/>
              <a:t>instalação</a:t>
            </a:r>
            <a:r>
              <a:rPr lang="en-US" sz="1600" dirty="0"/>
              <a:t> (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deixar</a:t>
            </a:r>
            <a:r>
              <a:rPr lang="en-US" sz="1600" dirty="0"/>
              <a:t> o </a:t>
            </a:r>
            <a:r>
              <a:rPr lang="en-US" sz="1600" dirty="0" err="1"/>
              <a:t>padrão</a:t>
            </a:r>
            <a:r>
              <a:rPr lang="en-US" sz="1600" dirty="0"/>
              <a:t>) e clique </a:t>
            </a:r>
            <a:r>
              <a:rPr lang="en-US" sz="1600" dirty="0" err="1"/>
              <a:t>em</a:t>
            </a:r>
            <a:r>
              <a:rPr lang="en-US" sz="1600" dirty="0"/>
              <a:t> “Next”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Escolha</a:t>
            </a:r>
            <a:r>
              <a:rPr lang="en-US" sz="1600" dirty="0"/>
              <a:t> o </a:t>
            </a:r>
            <a:r>
              <a:rPr lang="en-US" sz="1600" dirty="0" err="1"/>
              <a:t>nome</a:t>
            </a:r>
            <a:r>
              <a:rPr lang="en-US" sz="1600" dirty="0"/>
              <a:t> da </a:t>
            </a:r>
            <a:r>
              <a:rPr lang="en-US" sz="1600" dirty="0" err="1"/>
              <a:t>aplicação</a:t>
            </a:r>
            <a:r>
              <a:rPr lang="en-US" sz="1600" dirty="0"/>
              <a:t> no </a:t>
            </a:r>
            <a:r>
              <a:rPr lang="en-US" sz="1600" dirty="0" err="1"/>
              <a:t>seu</a:t>
            </a:r>
            <a:r>
              <a:rPr lang="en-US" sz="1600" dirty="0"/>
              <a:t> </a:t>
            </a:r>
            <a:r>
              <a:rPr lang="en-US" sz="1600" dirty="0" err="1"/>
              <a:t>computador</a:t>
            </a:r>
            <a:r>
              <a:rPr lang="en-US" sz="1600" dirty="0"/>
              <a:t> (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deixar</a:t>
            </a:r>
            <a:r>
              <a:rPr lang="en-US" sz="1600" dirty="0"/>
              <a:t> o </a:t>
            </a:r>
            <a:r>
              <a:rPr lang="en-US" sz="1600" dirty="0" err="1"/>
              <a:t>padrão</a:t>
            </a:r>
            <a:r>
              <a:rPr lang="en-US" sz="1600" dirty="0"/>
              <a:t>) e clique </a:t>
            </a:r>
            <a:r>
              <a:rPr lang="en-US" sz="1600" dirty="0" err="1"/>
              <a:t>em</a:t>
            </a:r>
            <a:r>
              <a:rPr lang="en-US" sz="1600" dirty="0"/>
              <a:t> “Next”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Selecione</a:t>
            </a:r>
            <a:r>
              <a:rPr lang="en-US" sz="1600" dirty="0"/>
              <a:t> </a:t>
            </a:r>
            <a:r>
              <a:rPr lang="en-US" sz="1600" dirty="0" err="1"/>
              <a:t>todas</a:t>
            </a:r>
            <a:r>
              <a:rPr lang="en-US" sz="1600" dirty="0"/>
              <a:t> </a:t>
            </a:r>
            <a:r>
              <a:rPr lang="en-US" sz="1600" dirty="0" err="1"/>
              <a:t>opções</a:t>
            </a:r>
            <a:r>
              <a:rPr lang="en-US" sz="1600" dirty="0"/>
              <a:t> </a:t>
            </a:r>
            <a:r>
              <a:rPr lang="en-US" sz="1600" dirty="0" err="1"/>
              <a:t>exibidas</a:t>
            </a:r>
            <a:r>
              <a:rPr lang="en-US" sz="1600" dirty="0"/>
              <a:t> e clique </a:t>
            </a:r>
            <a:r>
              <a:rPr lang="en-US" sz="1600" dirty="0" err="1"/>
              <a:t>em</a:t>
            </a:r>
            <a:r>
              <a:rPr lang="en-US" sz="1600" dirty="0"/>
              <a:t> “Next”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Clique “Finish”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Inicie</a:t>
            </a:r>
            <a:r>
              <a:rPr lang="en-US" sz="1600" dirty="0"/>
              <a:t> as </a:t>
            </a:r>
            <a:r>
              <a:rPr lang="en-US" sz="1600" dirty="0" err="1"/>
              <a:t>configurações</a:t>
            </a:r>
            <a:r>
              <a:rPr lang="en-US" sz="1600" dirty="0"/>
              <a:t> da interface </a:t>
            </a:r>
            <a:r>
              <a:rPr lang="en-US" sz="1600" dirty="0" err="1"/>
              <a:t>gráfica</a:t>
            </a:r>
            <a:r>
              <a:rPr lang="en-US" sz="1600" dirty="0"/>
              <a:t> do </a:t>
            </a:r>
            <a:r>
              <a:rPr lang="en-US" sz="1600" dirty="0" err="1"/>
              <a:t>VSCode</a:t>
            </a:r>
            <a:r>
              <a:rPr lang="en-US" sz="1600" dirty="0"/>
              <a:t> </a:t>
            </a:r>
            <a:r>
              <a:rPr lang="en-US" sz="1600" dirty="0" err="1"/>
              <a:t>selecionando</a:t>
            </a:r>
            <a:r>
              <a:rPr lang="en-US" sz="1600" dirty="0"/>
              <a:t> o </a:t>
            </a:r>
            <a:r>
              <a:rPr lang="en-US" sz="1600" dirty="0" err="1"/>
              <a:t>Tema</a:t>
            </a:r>
            <a:r>
              <a:rPr lang="en-US" sz="1600" dirty="0"/>
              <a:t> </a:t>
            </a:r>
            <a:r>
              <a:rPr lang="en-US" sz="1600" dirty="0" err="1"/>
              <a:t>desejado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se </a:t>
            </a:r>
            <a:r>
              <a:rPr lang="en-US" sz="1600" dirty="0" err="1"/>
              <a:t>já</a:t>
            </a:r>
            <a:r>
              <a:rPr lang="en-US" sz="1600" dirty="0"/>
              <a:t> </a:t>
            </a:r>
            <a:r>
              <a:rPr lang="en-US" sz="1600" dirty="0" err="1"/>
              <a:t>tiver</a:t>
            </a:r>
            <a:r>
              <a:rPr lang="en-US" sz="1600" dirty="0"/>
              <a:t> </a:t>
            </a:r>
            <a:r>
              <a:rPr lang="en-US" sz="1600" dirty="0" err="1"/>
              <a:t>configurado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outro </a:t>
            </a:r>
            <a:r>
              <a:rPr lang="en-US" sz="1600" dirty="0" err="1"/>
              <a:t>computador</a:t>
            </a:r>
            <a:r>
              <a:rPr lang="en-US" sz="1600" dirty="0"/>
              <a:t> </a:t>
            </a:r>
            <a:r>
              <a:rPr lang="en-US" sz="1600" dirty="0" err="1"/>
              <a:t>poderá</a:t>
            </a:r>
            <a:r>
              <a:rPr lang="en-US" sz="1600" dirty="0"/>
              <a:t> </a:t>
            </a:r>
            <a:r>
              <a:rPr lang="en-US" sz="1600" dirty="0" err="1"/>
              <a:t>sincronizar</a:t>
            </a:r>
            <a:r>
              <a:rPr lang="en-US" sz="1600" dirty="0"/>
              <a:t> com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conta</a:t>
            </a:r>
            <a:r>
              <a:rPr lang="en-US" sz="1600" dirty="0"/>
              <a:t> </a:t>
            </a:r>
            <a:r>
              <a:rPr lang="en-US" sz="1600" dirty="0" err="1"/>
              <a:t>já</a:t>
            </a:r>
            <a:r>
              <a:rPr lang="en-US" sz="1600" dirty="0"/>
              <a:t> </a:t>
            </a:r>
            <a:r>
              <a:rPr lang="en-US" sz="1600" dirty="0" err="1"/>
              <a:t>existente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Para </a:t>
            </a:r>
            <a:r>
              <a:rPr lang="en-US" sz="1600" dirty="0" err="1"/>
              <a:t>sincronizar</a:t>
            </a:r>
            <a:r>
              <a:rPr lang="en-US" sz="1600" dirty="0"/>
              <a:t>, </a:t>
            </a:r>
            <a:r>
              <a:rPr lang="en-US" sz="1600" dirty="0" err="1"/>
              <a:t>selecione</a:t>
            </a:r>
            <a:r>
              <a:rPr lang="en-US" sz="1600" dirty="0"/>
              <a:t> a </a:t>
            </a:r>
            <a:r>
              <a:rPr lang="en-US" sz="1600" dirty="0" err="1"/>
              <a:t>opção</a:t>
            </a:r>
            <a:r>
              <a:rPr lang="en-US" sz="1600" dirty="0"/>
              <a:t> para </a:t>
            </a:r>
            <a:r>
              <a:rPr lang="en-US" sz="1600" dirty="0" err="1"/>
              <a:t>autenticar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conta</a:t>
            </a:r>
            <a:r>
              <a:rPr lang="en-US" sz="1600" dirty="0"/>
              <a:t> Microsoft </a:t>
            </a:r>
            <a:r>
              <a:rPr lang="en-US" sz="1600" dirty="0" err="1"/>
              <a:t>ou</a:t>
            </a:r>
            <a:r>
              <a:rPr lang="en-US" sz="1600" dirty="0"/>
              <a:t> GitHub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Uma aba do </a:t>
            </a:r>
            <a:r>
              <a:rPr lang="en-US" sz="1600" dirty="0" err="1"/>
              <a:t>seu</a:t>
            </a:r>
            <a:r>
              <a:rPr lang="en-US" sz="1600" dirty="0"/>
              <a:t> </a:t>
            </a:r>
            <a:r>
              <a:rPr lang="en-US" sz="1600" dirty="0" err="1"/>
              <a:t>navegador</a:t>
            </a:r>
            <a:r>
              <a:rPr lang="en-US" sz="1600" dirty="0"/>
              <a:t> </a:t>
            </a:r>
            <a:r>
              <a:rPr lang="en-US" sz="1600" dirty="0" err="1"/>
              <a:t>poderá</a:t>
            </a:r>
            <a:r>
              <a:rPr lang="en-US" sz="1600" dirty="0"/>
              <a:t> ser </a:t>
            </a:r>
            <a:r>
              <a:rPr lang="en-US" sz="1600" dirty="0" err="1"/>
              <a:t>aberta</a:t>
            </a:r>
            <a:r>
              <a:rPr lang="en-US" sz="1600" dirty="0"/>
              <a:t> </a:t>
            </a:r>
            <a:r>
              <a:rPr lang="en-US" sz="1600" dirty="0" err="1"/>
              <a:t>automaticamente</a:t>
            </a:r>
            <a:r>
              <a:rPr lang="en-US" sz="1600" dirty="0"/>
              <a:t> para que </a:t>
            </a:r>
            <a:r>
              <a:rPr lang="en-US" sz="1600" dirty="0" err="1"/>
              <a:t>você</a:t>
            </a:r>
            <a:r>
              <a:rPr lang="en-US" sz="1600" dirty="0"/>
              <a:t> realize a </a:t>
            </a:r>
            <a:r>
              <a:rPr lang="en-US" sz="1600" dirty="0" err="1"/>
              <a:t>autenticação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Instale</a:t>
            </a:r>
            <a:r>
              <a:rPr lang="en-US" sz="1600" dirty="0"/>
              <a:t>, no </a:t>
            </a:r>
            <a:r>
              <a:rPr lang="en-US" sz="1600" dirty="0" err="1"/>
              <a:t>mínimo</a:t>
            </a:r>
            <a:r>
              <a:rPr lang="en-US" sz="1600" dirty="0"/>
              <a:t>, a </a:t>
            </a:r>
            <a:r>
              <a:rPr lang="en-US" sz="1600" dirty="0" err="1"/>
              <a:t>seguinte</a:t>
            </a:r>
            <a:r>
              <a:rPr lang="en-US" sz="1600" dirty="0"/>
              <a:t> </a:t>
            </a:r>
            <a:r>
              <a:rPr lang="en-US" sz="1600" dirty="0" err="1"/>
              <a:t>extensão</a:t>
            </a:r>
            <a:r>
              <a:rPr lang="en-US" sz="16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Hashicorp</a:t>
            </a:r>
            <a:r>
              <a:rPr lang="en-US" sz="1600" dirty="0"/>
              <a:t> Terraform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11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VSCODE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scripts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2C9CD-624B-4B1A-A90E-643AC86ACD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9935" y="1441614"/>
            <a:ext cx="5612130" cy="46005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A29DBA-CFF3-4756-9802-CF0BD483FE0A}"/>
              </a:ext>
            </a:extLst>
          </p:cNvPr>
          <p:cNvSpPr/>
          <p:nvPr/>
        </p:nvSpPr>
        <p:spPr>
          <a:xfrm>
            <a:off x="3647661" y="5068957"/>
            <a:ext cx="1411356" cy="2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E3C75-CF4A-49A9-94A7-DD0EAE2BADAF}"/>
              </a:ext>
            </a:extLst>
          </p:cNvPr>
          <p:cNvSpPr/>
          <p:nvPr/>
        </p:nvSpPr>
        <p:spPr>
          <a:xfrm>
            <a:off x="7176051" y="5579166"/>
            <a:ext cx="848139" cy="383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676A1-A77A-4BC6-B9FE-658748C6432C}"/>
              </a:ext>
            </a:extLst>
          </p:cNvPr>
          <p:cNvSpPr txBox="1"/>
          <p:nvPr/>
        </p:nvSpPr>
        <p:spPr>
          <a:xfrm>
            <a:off x="205155" y="1023200"/>
            <a:ext cx="769441" cy="87716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5400" b="1" dirty="0">
                <a:solidFill>
                  <a:srgbClr val="5F0095"/>
                </a:solidFill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20355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VSCODE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scripts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84E46-0EF2-4D09-B843-9CD40D4E78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9935" y="1518142"/>
            <a:ext cx="5612130" cy="45999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14A7F1-C814-453B-93B4-71AD26C0EC79}"/>
              </a:ext>
            </a:extLst>
          </p:cNvPr>
          <p:cNvSpPr/>
          <p:nvPr/>
        </p:nvSpPr>
        <p:spPr>
          <a:xfrm>
            <a:off x="7176051" y="5678557"/>
            <a:ext cx="848139" cy="383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76E98-75FD-4574-BC79-D467FAF2212B}"/>
              </a:ext>
            </a:extLst>
          </p:cNvPr>
          <p:cNvSpPr txBox="1"/>
          <p:nvPr/>
        </p:nvSpPr>
        <p:spPr>
          <a:xfrm>
            <a:off x="205155" y="1023200"/>
            <a:ext cx="769441" cy="87716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5400" b="1" dirty="0">
                <a:solidFill>
                  <a:srgbClr val="5F0095"/>
                </a:solidFill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4705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VSCODE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scripts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5C35F-D806-45E9-B618-91995305C6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9935" y="1518142"/>
            <a:ext cx="5612130" cy="45961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F57A76-D178-45A3-A972-2711D6DAE2D1}"/>
              </a:ext>
            </a:extLst>
          </p:cNvPr>
          <p:cNvSpPr/>
          <p:nvPr/>
        </p:nvSpPr>
        <p:spPr>
          <a:xfrm>
            <a:off x="7176051" y="5678557"/>
            <a:ext cx="848139" cy="383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BCB1F-706E-4E70-8E0C-AC15E9E7C76E}"/>
              </a:ext>
            </a:extLst>
          </p:cNvPr>
          <p:cNvSpPr txBox="1"/>
          <p:nvPr/>
        </p:nvSpPr>
        <p:spPr>
          <a:xfrm>
            <a:off x="205155" y="1023200"/>
            <a:ext cx="769441" cy="87716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5400" b="1" dirty="0">
                <a:solidFill>
                  <a:srgbClr val="5F0095"/>
                </a:solidFill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188263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VSCODE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scripts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00AFE-407A-4F98-AE06-796EDA016B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9935" y="1582447"/>
            <a:ext cx="5612130" cy="46088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D0C7DF-7ABC-44DF-8349-DD78AFB2C545}"/>
              </a:ext>
            </a:extLst>
          </p:cNvPr>
          <p:cNvSpPr/>
          <p:nvPr/>
        </p:nvSpPr>
        <p:spPr>
          <a:xfrm>
            <a:off x="3637722" y="3154018"/>
            <a:ext cx="288236" cy="1507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30507-CD91-48EE-9755-A610890154CB}"/>
              </a:ext>
            </a:extLst>
          </p:cNvPr>
          <p:cNvSpPr/>
          <p:nvPr/>
        </p:nvSpPr>
        <p:spPr>
          <a:xfrm>
            <a:off x="7185990" y="5738192"/>
            <a:ext cx="848139" cy="383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53369-6E03-41E6-BC6D-EA176C7995DB}"/>
              </a:ext>
            </a:extLst>
          </p:cNvPr>
          <p:cNvSpPr txBox="1"/>
          <p:nvPr/>
        </p:nvSpPr>
        <p:spPr>
          <a:xfrm>
            <a:off x="205155" y="1023200"/>
            <a:ext cx="769441" cy="87716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5400" b="1" dirty="0">
                <a:solidFill>
                  <a:srgbClr val="5F0095"/>
                </a:solidFill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45841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VSCODE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scripts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7C3CE-ACC0-4F31-9348-1520E8239F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9935" y="1518142"/>
            <a:ext cx="5612130" cy="46107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01018E-C6AD-492C-84F6-785F2857B1EA}"/>
              </a:ext>
            </a:extLst>
          </p:cNvPr>
          <p:cNvSpPr/>
          <p:nvPr/>
        </p:nvSpPr>
        <p:spPr>
          <a:xfrm>
            <a:off x="7185990" y="5658678"/>
            <a:ext cx="848139" cy="383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37FB9-B861-495D-931B-3998AF476C5D}"/>
              </a:ext>
            </a:extLst>
          </p:cNvPr>
          <p:cNvSpPr txBox="1"/>
          <p:nvPr/>
        </p:nvSpPr>
        <p:spPr>
          <a:xfrm>
            <a:off x="205155" y="1023200"/>
            <a:ext cx="769441" cy="87716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5400" b="1" dirty="0">
                <a:solidFill>
                  <a:srgbClr val="5F0095"/>
                </a:solidFill>
              </a:rPr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245435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VSCODE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scripts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CA61D-B9BA-4181-A31C-DC7A18E5FE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9935" y="1518142"/>
            <a:ext cx="5612130" cy="4632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EEA918-AA17-40A3-AEEB-D58E52B16995}"/>
              </a:ext>
            </a:extLst>
          </p:cNvPr>
          <p:cNvSpPr/>
          <p:nvPr/>
        </p:nvSpPr>
        <p:spPr>
          <a:xfrm>
            <a:off x="7185990" y="5678556"/>
            <a:ext cx="848139" cy="383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E477D-2320-4B9B-BA2D-43F891616FFD}"/>
              </a:ext>
            </a:extLst>
          </p:cNvPr>
          <p:cNvSpPr txBox="1"/>
          <p:nvPr/>
        </p:nvSpPr>
        <p:spPr>
          <a:xfrm>
            <a:off x="205155" y="1023200"/>
            <a:ext cx="769441" cy="87716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5400" b="1" dirty="0">
                <a:solidFill>
                  <a:srgbClr val="5F0095"/>
                </a:solidFill>
              </a:rPr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242733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VSCODE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scripts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CAE91-7CA7-4552-A2C7-11A35CBC66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7040" y="1893597"/>
            <a:ext cx="6217920" cy="4297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B1F80B-7ABF-4110-86B3-740202FFFCBB}"/>
              </a:ext>
            </a:extLst>
          </p:cNvPr>
          <p:cNvSpPr txBox="1"/>
          <p:nvPr/>
        </p:nvSpPr>
        <p:spPr>
          <a:xfrm>
            <a:off x="205155" y="1023200"/>
            <a:ext cx="769441" cy="87716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5400" b="1" dirty="0">
                <a:solidFill>
                  <a:srgbClr val="5F0095"/>
                </a:solidFill>
              </a:rPr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3631887863"/>
      </p:ext>
    </p:extLst>
  </p:cSld>
  <p:clrMapOvr>
    <a:masterClrMapping/>
  </p:clrMapOvr>
</p:sld>
</file>

<file path=ppt/theme/theme1.xml><?xml version="1.0" encoding="utf-8"?>
<a:theme xmlns:a="http://schemas.openxmlformats.org/drawingml/2006/main" name="#20210215_Templat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ccenture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NEW_Template16x9_April 2018.potx" id="{A37215FC-5D5B-4E57-9F66-5A9BB41D3B19}" vid="{BFCFECEB-CBDE-4D02-ADBB-F7433DA8D72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45E9493BE28409E02FC5BB1C0C052" ma:contentTypeVersion="7" ma:contentTypeDescription="Create a new document." ma:contentTypeScope="" ma:versionID="c8c1d8251e7b8ad50d5640a1fc067b78">
  <xsd:schema xmlns:xsd="http://www.w3.org/2001/XMLSchema" xmlns:xs="http://www.w3.org/2001/XMLSchema" xmlns:p="http://schemas.microsoft.com/office/2006/metadata/properties" xmlns:ns2="2a9ccf2f-cabb-480c-9780-ba2286c81270" targetNamespace="http://schemas.microsoft.com/office/2006/metadata/properties" ma:root="true" ma:fieldsID="e6db65546c8566b25549988577d2df69" ns2:_="">
    <xsd:import namespace="2a9ccf2f-cabb-480c-9780-ba2286c81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9ccf2f-cabb-480c-9780-ba2286c81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D0FCB-ABBF-413A-B1C2-41F6F1D066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15EF39-759B-4640-B403-6283F17634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72F371-049D-4D42-AB06-E5D38C2BE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9ccf2f-cabb-480c-9780-ba2286c81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9684</TotalTime>
  <Words>394</Words>
  <Application>Microsoft Office PowerPoint</Application>
  <PresentationFormat>Widescreen</PresentationFormat>
  <Paragraphs>63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4</vt:i4>
      </vt:variant>
    </vt:vector>
  </HeadingPairs>
  <TitlesOfParts>
    <vt:vector size="22" baseType="lpstr">
      <vt:lpstr>Arial</vt:lpstr>
      <vt:lpstr>Calibri</vt:lpstr>
      <vt:lpstr>Graphik</vt:lpstr>
      <vt:lpstr>Graphik Black</vt:lpstr>
      <vt:lpstr>#20210215_Template</vt:lpstr>
      <vt:lpstr>PowerPoint Presentation</vt:lpstr>
      <vt:lpstr>INSTALANDO VSCODE</vt:lpstr>
      <vt:lpstr>INSTALANDO VSCODE</vt:lpstr>
      <vt:lpstr>INSTALANDO VSCODE</vt:lpstr>
      <vt:lpstr>INSTALANDO VSCODE</vt:lpstr>
      <vt:lpstr>INSTALANDO VSCODE</vt:lpstr>
      <vt:lpstr>INSTALANDO VSCODE</vt:lpstr>
      <vt:lpstr>INSTALANDO VSCODE</vt:lpstr>
      <vt:lpstr>CONFIGURANDO VSCODE</vt:lpstr>
      <vt:lpstr>CONFIGURANDO VSCODE</vt:lpstr>
      <vt:lpstr>CONFIGURANDO VSCODE</vt:lpstr>
      <vt:lpstr>CONFIGURANDO VSCODE</vt:lpstr>
      <vt:lpstr>INSTALANDO OS PLUGINS NO VSCODE</vt:lpstr>
      <vt:lpstr>Chapter 1</vt:lpstr>
      <vt:lpstr>Chapter 2</vt:lpstr>
      <vt:lpstr>Chapter 3</vt:lpstr>
      <vt:lpstr>Chapter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Fischetti, Samantha V.</dc:creator>
  <cp:lastModifiedBy>Lucas Omena</cp:lastModifiedBy>
  <cp:revision>47</cp:revision>
  <dcterms:created xsi:type="dcterms:W3CDTF">2020-11-04T12:51:02Z</dcterms:created>
  <dcterms:modified xsi:type="dcterms:W3CDTF">2022-05-20T20:18:34Z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0x01010093145E9493BE28409E02FC5BB1C0C052</vt:lpwstr>
  </property>
</Properties>
</file>