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5"/>
  </p:notesMasterIdLst>
  <p:sldIdLst>
    <p:sldId id="486" r:id="rId2"/>
    <p:sldId id="464" r:id="rId3"/>
    <p:sldId id="485" r:id="rId4"/>
    <p:sldId id="470" r:id="rId5"/>
    <p:sldId id="471" r:id="rId6"/>
    <p:sldId id="482" r:id="rId7"/>
    <p:sldId id="472" r:id="rId8"/>
    <p:sldId id="483" r:id="rId9"/>
    <p:sldId id="484" r:id="rId10"/>
    <p:sldId id="480" r:id="rId11"/>
    <p:sldId id="474" r:id="rId12"/>
    <p:sldId id="475" r:id="rId13"/>
    <p:sldId id="48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FF99"/>
    <a:srgbClr val="FF9900"/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6C6BD4-AC93-4E6D-B049-39D8ABB7C827}">
  <a:tblStyle styleId="{ED6C6BD4-AC93-4E6D-B049-39D8ABB7C8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5461" autoAdjust="0"/>
  </p:normalViewPr>
  <p:slideViewPr>
    <p:cSldViewPr snapToGrid="0">
      <p:cViewPr varScale="1">
        <p:scale>
          <a:sx n="92" d="100"/>
          <a:sy n="9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7BF84-DCA7-4F39-9EC8-93AC85883F7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71AD1BD-8176-41A8-8522-71BA306264D0}">
          <dgm:prSet/>
          <dgm:spPr/>
          <dgm:t>
            <a:bodyPr/>
            <a:lstStyle/>
            <a:p>
              <a:pPr rtl="0"/>
              <a:r>
                <a:rPr lang="en-US" b="0" i="0" dirty="0" smtClean="0"/>
                <a:t>The greedy method is applied to a wide variety of optimization problems where the problem have </a:t>
              </a:r>
              <a14:m>
                <m:oMath xmlns:m="http://schemas.openxmlformats.org/officeDocument/2006/math">
                  <m:r>
                    <a:rPr lang="en-US" b="0" i="1">
                      <a:latin typeface="Cambria Math" panose="02040503050406030204" pitchFamily="18" charset="0"/>
                    </a:rPr>
                    <m:t>𝑛</m:t>
                  </m:r>
                </m:oMath>
              </a14:m>
              <a:r>
                <a:rPr lang="en-US" b="0" i="0" dirty="0"/>
                <a:t> inputs and require us to obtain a subset that satisfies some </a:t>
              </a:r>
              <a:r>
                <a:rPr lang="en-US" b="1" i="0" dirty="0">
                  <a:solidFill>
                    <a:schemeClr val="accent6">
                      <a:lumMod val="50000"/>
                    </a:schemeClr>
                  </a:solidFill>
                </a:rPr>
                <a:t>constraints</a:t>
              </a:r>
              <a:r>
                <a:rPr lang="en-US" b="0" i="0" dirty="0"/>
                <a:t>.</a:t>
              </a:r>
              <a:endParaRPr lang="en-US" dirty="0"/>
            </a:p>
          </dgm:t>
        </dgm:pt>
      </mc:Choice>
      <mc:Fallback xmlns="">
        <dgm:pt modelId="{E71AD1BD-8176-41A8-8522-71BA306264D0}">
          <dgm:prSet/>
          <dgm:spPr/>
          <dgm:t>
            <a:bodyPr/>
            <a:lstStyle/>
            <a:p>
              <a:pPr rtl="0"/>
              <a:r>
                <a:rPr lang="en-US" b="0" i="0" dirty="0" smtClean="0"/>
                <a:t>The greedy method is applied to a wide variety of optimization problems where the problem have </a:t>
              </a:r>
              <a:r>
                <a:rPr lang="en-US" b="0" i="0"/>
                <a:t>𝑛</a:t>
              </a:r>
              <a:r>
                <a:rPr lang="en-US" b="0" i="0" dirty="0"/>
                <a:t> inputs and require us to obtain a subset that satisfies some </a:t>
              </a:r>
              <a:r>
                <a:rPr lang="en-US" b="1" i="0" dirty="0">
                  <a:solidFill>
                    <a:schemeClr val="accent6">
                      <a:lumMod val="50000"/>
                    </a:schemeClr>
                  </a:solidFill>
                </a:rPr>
                <a:t>constraints</a:t>
              </a:r>
              <a:r>
                <a:rPr lang="en-US" b="0" i="0" dirty="0"/>
                <a:t>.</a:t>
              </a:r>
              <a:endParaRPr lang="en-US" dirty="0"/>
            </a:p>
          </dgm:t>
        </dgm:pt>
      </mc:Fallback>
    </mc:AlternateContent>
    <dgm:pt modelId="{342C760A-BAE4-49B2-AB06-E05A6501ECEB}" type="parTrans" cxnId="{F2B2B45C-B679-4ED2-AB27-42C85D14E712}">
      <dgm:prSet/>
      <dgm:spPr/>
      <dgm:t>
        <a:bodyPr/>
        <a:lstStyle/>
        <a:p>
          <a:endParaRPr lang="en-US"/>
        </a:p>
      </dgm:t>
    </dgm:pt>
    <dgm:pt modelId="{AFC75504-163D-44C4-B6A9-9EE0F92D6C34}" type="sibTrans" cxnId="{F2B2B45C-B679-4ED2-AB27-42C85D14E712}">
      <dgm:prSet/>
      <dgm:spPr/>
      <dgm:t>
        <a:bodyPr/>
        <a:lstStyle/>
        <a:p>
          <a:endParaRPr lang="en-US"/>
        </a:p>
      </dgm:t>
    </dgm:pt>
    <dgm:pt modelId="{391A0934-FDC5-4D8F-A44F-D0E63A37B754}">
      <dgm:prSet/>
      <dgm:spPr/>
      <dgm:t>
        <a:bodyPr/>
        <a:lstStyle/>
        <a:p>
          <a:pPr rtl="0"/>
          <a:r>
            <a:rPr lang="en-US" b="0" i="0" smtClean="0"/>
            <a:t>Any subset that satisfies those constraints is called a feasible solution. </a:t>
          </a:r>
          <a:endParaRPr lang="en-US"/>
        </a:p>
      </dgm:t>
    </dgm:pt>
    <dgm:pt modelId="{8701743B-584D-46DA-A72B-53E0C26B528A}" type="parTrans" cxnId="{32C41CB1-F15D-4573-B27B-99A94D559BA0}">
      <dgm:prSet/>
      <dgm:spPr/>
      <dgm:t>
        <a:bodyPr/>
        <a:lstStyle/>
        <a:p>
          <a:endParaRPr lang="en-US"/>
        </a:p>
      </dgm:t>
    </dgm:pt>
    <dgm:pt modelId="{3F87238E-DAD3-401C-A1ED-C32559CECB0D}" type="sibTrans" cxnId="{32C41CB1-F15D-4573-B27B-99A94D559BA0}">
      <dgm:prSet/>
      <dgm:spPr/>
      <dgm:t>
        <a:bodyPr/>
        <a:lstStyle/>
        <a:p>
          <a:endParaRPr lang="en-US"/>
        </a:p>
      </dgm:t>
    </dgm:pt>
    <dgm:pt modelId="{47935CEF-DCDC-474A-9587-067A66FAE686}">
      <dgm:prSet/>
      <dgm:spPr/>
      <dgm:t>
        <a:bodyPr/>
        <a:lstStyle/>
        <a:p>
          <a:pPr rtl="0"/>
          <a:r>
            <a:rPr lang="en-US" b="0" i="0" dirty="0" smtClean="0"/>
            <a:t>We need to find a feasible solution that either </a:t>
          </a:r>
          <a:r>
            <a:rPr lang="en-US" b="1" i="0" dirty="0" smtClean="0">
              <a:solidFill>
                <a:schemeClr val="tx1">
                  <a:lumMod val="60000"/>
                  <a:lumOff val="40000"/>
                </a:schemeClr>
              </a:solidFill>
            </a:rPr>
            <a:t>maximizes</a:t>
          </a:r>
          <a:r>
            <a:rPr lang="en-US" b="0" i="0" dirty="0" smtClean="0"/>
            <a:t> or </a:t>
          </a:r>
          <a:r>
            <a:rPr lang="en-US" b="1" i="0" dirty="0" smtClean="0">
              <a:solidFill>
                <a:schemeClr val="tx1">
                  <a:lumMod val="60000"/>
                  <a:lumOff val="40000"/>
                </a:schemeClr>
              </a:solidFill>
            </a:rPr>
            <a:t>minimizes</a:t>
          </a:r>
          <a:r>
            <a:rPr lang="en-US" b="0" i="0" dirty="0" smtClean="0"/>
            <a:t> a given </a:t>
          </a:r>
          <a:r>
            <a:rPr lang="en-US" b="1" i="0" dirty="0" smtClean="0">
              <a:solidFill>
                <a:srgbClr val="002060"/>
              </a:solidFill>
            </a:rPr>
            <a:t>objective</a:t>
          </a:r>
          <a:r>
            <a:rPr lang="en-US" b="1" i="0" dirty="0" smtClean="0"/>
            <a:t> </a:t>
          </a:r>
          <a:r>
            <a:rPr lang="en-US" b="1" i="0" dirty="0" smtClean="0">
              <a:solidFill>
                <a:srgbClr val="002060"/>
              </a:solidFill>
            </a:rPr>
            <a:t>function</a:t>
          </a:r>
          <a:r>
            <a:rPr lang="en-US" b="0" i="0" dirty="0" smtClean="0"/>
            <a:t>. </a:t>
          </a:r>
          <a:endParaRPr lang="en-US" dirty="0"/>
        </a:p>
      </dgm:t>
    </dgm:pt>
    <dgm:pt modelId="{483577AC-E518-4864-BF9F-11AE26349243}" type="parTrans" cxnId="{772DA6BE-7F5D-4240-BD78-73F1963FBF80}">
      <dgm:prSet/>
      <dgm:spPr/>
      <dgm:t>
        <a:bodyPr/>
        <a:lstStyle/>
        <a:p>
          <a:endParaRPr lang="en-US"/>
        </a:p>
      </dgm:t>
    </dgm:pt>
    <dgm:pt modelId="{2BDAE698-680E-439B-9A9E-A02C118ED6E5}" type="sibTrans" cxnId="{772DA6BE-7F5D-4240-BD78-73F1963FBF80}">
      <dgm:prSet/>
      <dgm:spPr/>
      <dgm:t>
        <a:bodyPr/>
        <a:lstStyle/>
        <a:p>
          <a:endParaRPr lang="en-US"/>
        </a:p>
      </dgm:t>
    </dgm:pt>
    <dgm:pt modelId="{6F615FC5-4D12-4E18-99FD-7C4D4DDEFCCF}">
      <dgm:prSet/>
      <dgm:spPr/>
      <dgm:t>
        <a:bodyPr/>
        <a:lstStyle/>
        <a:p>
          <a:pPr rtl="0"/>
          <a:r>
            <a:rPr lang="en-US" b="0" i="0" dirty="0" smtClean="0"/>
            <a:t>A </a:t>
          </a:r>
          <a:r>
            <a:rPr lang="en-US" b="1" i="0" dirty="0" smtClean="0">
              <a:solidFill>
                <a:srgbClr val="7030A0"/>
              </a:solidFill>
            </a:rPr>
            <a:t>feasible</a:t>
          </a:r>
          <a:r>
            <a:rPr lang="en-US" b="0" i="0" dirty="0" smtClean="0"/>
            <a:t> solution that does this is called an </a:t>
          </a:r>
          <a:r>
            <a:rPr lang="en-US" b="1" i="0" dirty="0" smtClean="0">
              <a:solidFill>
                <a:srgbClr val="7030A0"/>
              </a:solidFill>
            </a:rPr>
            <a:t>optimal</a:t>
          </a:r>
          <a:r>
            <a:rPr lang="en-US" b="0" i="0" dirty="0" smtClean="0"/>
            <a:t> solution. </a:t>
          </a:r>
          <a:endParaRPr lang="en-US" dirty="0"/>
        </a:p>
      </dgm:t>
    </dgm:pt>
    <dgm:pt modelId="{692AA7A2-F942-485A-B9D1-EE123982CC3A}" type="parTrans" cxnId="{67682C10-3302-44E2-95D0-898AEADA4FED}">
      <dgm:prSet/>
      <dgm:spPr/>
      <dgm:t>
        <a:bodyPr/>
        <a:lstStyle/>
        <a:p>
          <a:endParaRPr lang="en-US"/>
        </a:p>
      </dgm:t>
    </dgm:pt>
    <dgm:pt modelId="{F627D8AD-2F29-435D-93E3-8882F0BABA1B}" type="sibTrans" cxnId="{67682C10-3302-44E2-95D0-898AEADA4FED}">
      <dgm:prSet/>
      <dgm:spPr/>
      <dgm:t>
        <a:bodyPr/>
        <a:lstStyle/>
        <a:p>
          <a:endParaRPr lang="en-US"/>
        </a:p>
      </dgm:t>
    </dgm:pt>
    <dgm:pt modelId="{47648261-83D0-4C6E-9210-66CCEA5C529C}" type="pres">
      <dgm:prSet presAssocID="{EE77BF84-DCA7-4F39-9EC8-93AC85883F7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BF10AE2-2CB4-49E8-BCC5-E6C05680DA9C}" type="pres">
      <dgm:prSet presAssocID="{E71AD1BD-8176-41A8-8522-71BA306264D0}" presName="thickLine" presStyleLbl="alignNode1" presStyleIdx="0" presStyleCnt="4"/>
      <dgm:spPr/>
    </dgm:pt>
    <dgm:pt modelId="{701A9A40-64ED-4593-B491-6780984F8B84}" type="pres">
      <dgm:prSet presAssocID="{E71AD1BD-8176-41A8-8522-71BA306264D0}" presName="horz1" presStyleCnt="0"/>
      <dgm:spPr/>
    </dgm:pt>
    <dgm:pt modelId="{008F45AC-63A7-4C15-B05F-18DA2354D7E5}" type="pres">
      <dgm:prSet presAssocID="{E71AD1BD-8176-41A8-8522-71BA306264D0}" presName="tx1" presStyleLbl="revTx" presStyleIdx="0" presStyleCnt="4"/>
      <dgm:spPr/>
      <dgm:t>
        <a:bodyPr/>
        <a:lstStyle/>
        <a:p>
          <a:endParaRPr lang="en-US"/>
        </a:p>
      </dgm:t>
    </dgm:pt>
    <dgm:pt modelId="{DDCF3CCC-EB3C-4789-BA4B-E084CD942E00}" type="pres">
      <dgm:prSet presAssocID="{E71AD1BD-8176-41A8-8522-71BA306264D0}" presName="vert1" presStyleCnt="0"/>
      <dgm:spPr/>
    </dgm:pt>
    <dgm:pt modelId="{C3EC6F8C-D084-4387-BAB5-DAA038BBFF43}" type="pres">
      <dgm:prSet presAssocID="{391A0934-FDC5-4D8F-A44F-D0E63A37B754}" presName="thickLine" presStyleLbl="alignNode1" presStyleIdx="1" presStyleCnt="4"/>
      <dgm:spPr/>
    </dgm:pt>
    <dgm:pt modelId="{3956D22F-D5D8-4E24-AAA5-C586DC04448C}" type="pres">
      <dgm:prSet presAssocID="{391A0934-FDC5-4D8F-A44F-D0E63A37B754}" presName="horz1" presStyleCnt="0"/>
      <dgm:spPr/>
    </dgm:pt>
    <dgm:pt modelId="{784C4AB5-E39B-440E-84DC-96C8227CA609}" type="pres">
      <dgm:prSet presAssocID="{391A0934-FDC5-4D8F-A44F-D0E63A37B754}" presName="tx1" presStyleLbl="revTx" presStyleIdx="1" presStyleCnt="4"/>
      <dgm:spPr/>
      <dgm:t>
        <a:bodyPr/>
        <a:lstStyle/>
        <a:p>
          <a:endParaRPr lang="en-US"/>
        </a:p>
      </dgm:t>
    </dgm:pt>
    <dgm:pt modelId="{58581654-0DBB-4F87-83A4-FEAC81999EFD}" type="pres">
      <dgm:prSet presAssocID="{391A0934-FDC5-4D8F-A44F-D0E63A37B754}" presName="vert1" presStyleCnt="0"/>
      <dgm:spPr/>
    </dgm:pt>
    <dgm:pt modelId="{955EBF3B-4C13-4B24-8CCD-22CF74BD163E}" type="pres">
      <dgm:prSet presAssocID="{47935CEF-DCDC-474A-9587-067A66FAE686}" presName="thickLine" presStyleLbl="alignNode1" presStyleIdx="2" presStyleCnt="4"/>
      <dgm:spPr/>
    </dgm:pt>
    <dgm:pt modelId="{B267EE8C-76EC-4BE0-827C-2B36045A82EA}" type="pres">
      <dgm:prSet presAssocID="{47935CEF-DCDC-474A-9587-067A66FAE686}" presName="horz1" presStyleCnt="0"/>
      <dgm:spPr/>
    </dgm:pt>
    <dgm:pt modelId="{0C817040-84F0-485C-A089-4495EB347C04}" type="pres">
      <dgm:prSet presAssocID="{47935CEF-DCDC-474A-9587-067A66FAE686}" presName="tx1" presStyleLbl="revTx" presStyleIdx="2" presStyleCnt="4"/>
      <dgm:spPr/>
      <dgm:t>
        <a:bodyPr/>
        <a:lstStyle/>
        <a:p>
          <a:endParaRPr lang="en-US"/>
        </a:p>
      </dgm:t>
    </dgm:pt>
    <dgm:pt modelId="{92E46BBC-2880-4D58-A5BC-514A580A31B8}" type="pres">
      <dgm:prSet presAssocID="{47935CEF-DCDC-474A-9587-067A66FAE686}" presName="vert1" presStyleCnt="0"/>
      <dgm:spPr/>
    </dgm:pt>
    <dgm:pt modelId="{FE44E6ED-7801-4967-A739-90F22069F022}" type="pres">
      <dgm:prSet presAssocID="{6F615FC5-4D12-4E18-99FD-7C4D4DDEFCCF}" presName="thickLine" presStyleLbl="alignNode1" presStyleIdx="3" presStyleCnt="4"/>
      <dgm:spPr/>
    </dgm:pt>
    <dgm:pt modelId="{37B2B091-548B-49A4-B021-16904E9E343C}" type="pres">
      <dgm:prSet presAssocID="{6F615FC5-4D12-4E18-99FD-7C4D4DDEFCCF}" presName="horz1" presStyleCnt="0"/>
      <dgm:spPr/>
    </dgm:pt>
    <dgm:pt modelId="{E658172A-682C-4930-ABC5-0A2626744743}" type="pres">
      <dgm:prSet presAssocID="{6F615FC5-4D12-4E18-99FD-7C4D4DDEFCCF}" presName="tx1" presStyleLbl="revTx" presStyleIdx="3" presStyleCnt="4"/>
      <dgm:spPr/>
      <dgm:t>
        <a:bodyPr/>
        <a:lstStyle/>
        <a:p>
          <a:endParaRPr lang="en-US"/>
        </a:p>
      </dgm:t>
    </dgm:pt>
    <dgm:pt modelId="{0A32B6AD-35CC-45A6-B089-BB12C0530328}" type="pres">
      <dgm:prSet presAssocID="{6F615FC5-4D12-4E18-99FD-7C4D4DDEFCCF}" presName="vert1" presStyleCnt="0"/>
      <dgm:spPr/>
    </dgm:pt>
  </dgm:ptLst>
  <dgm:cxnLst>
    <dgm:cxn modelId="{5C569EA0-6C96-4F7B-BDF5-3363C7CC80FA}" type="presOf" srcId="{6F615FC5-4D12-4E18-99FD-7C4D4DDEFCCF}" destId="{E658172A-682C-4930-ABC5-0A2626744743}" srcOrd="0" destOrd="0" presId="urn:microsoft.com/office/officeart/2008/layout/LinedList"/>
    <dgm:cxn modelId="{F2B2B45C-B679-4ED2-AB27-42C85D14E712}" srcId="{EE77BF84-DCA7-4F39-9EC8-93AC85883F71}" destId="{E71AD1BD-8176-41A8-8522-71BA306264D0}" srcOrd="0" destOrd="0" parTransId="{342C760A-BAE4-49B2-AB06-E05A6501ECEB}" sibTransId="{AFC75504-163D-44C4-B6A9-9EE0F92D6C34}"/>
    <dgm:cxn modelId="{FA86D4B5-F447-47FA-B7FA-BCB53CB7D5A8}" type="presOf" srcId="{47935CEF-DCDC-474A-9587-067A66FAE686}" destId="{0C817040-84F0-485C-A089-4495EB347C04}" srcOrd="0" destOrd="0" presId="urn:microsoft.com/office/officeart/2008/layout/LinedList"/>
    <dgm:cxn modelId="{94C3C150-55F6-4642-A179-F7A0EAAB4CB0}" type="presOf" srcId="{391A0934-FDC5-4D8F-A44F-D0E63A37B754}" destId="{784C4AB5-E39B-440E-84DC-96C8227CA609}" srcOrd="0" destOrd="0" presId="urn:microsoft.com/office/officeart/2008/layout/LinedList"/>
    <dgm:cxn modelId="{D3207109-6247-47F0-A0DF-562BC208D106}" type="presOf" srcId="{EE77BF84-DCA7-4F39-9EC8-93AC85883F71}" destId="{47648261-83D0-4C6E-9210-66CCEA5C529C}" srcOrd="0" destOrd="0" presId="urn:microsoft.com/office/officeart/2008/layout/LinedList"/>
    <dgm:cxn modelId="{32C41CB1-F15D-4573-B27B-99A94D559BA0}" srcId="{EE77BF84-DCA7-4F39-9EC8-93AC85883F71}" destId="{391A0934-FDC5-4D8F-A44F-D0E63A37B754}" srcOrd="1" destOrd="0" parTransId="{8701743B-584D-46DA-A72B-53E0C26B528A}" sibTransId="{3F87238E-DAD3-401C-A1ED-C32559CECB0D}"/>
    <dgm:cxn modelId="{772DA6BE-7F5D-4240-BD78-73F1963FBF80}" srcId="{EE77BF84-DCA7-4F39-9EC8-93AC85883F71}" destId="{47935CEF-DCDC-474A-9587-067A66FAE686}" srcOrd="2" destOrd="0" parTransId="{483577AC-E518-4864-BF9F-11AE26349243}" sibTransId="{2BDAE698-680E-439B-9A9E-A02C118ED6E5}"/>
    <dgm:cxn modelId="{67682C10-3302-44E2-95D0-898AEADA4FED}" srcId="{EE77BF84-DCA7-4F39-9EC8-93AC85883F71}" destId="{6F615FC5-4D12-4E18-99FD-7C4D4DDEFCCF}" srcOrd="3" destOrd="0" parTransId="{692AA7A2-F942-485A-B9D1-EE123982CC3A}" sibTransId="{F627D8AD-2F29-435D-93E3-8882F0BABA1B}"/>
    <dgm:cxn modelId="{8B7ACA79-DE4E-444D-B890-269D9CDBA3B8}" type="presOf" srcId="{E71AD1BD-8176-41A8-8522-71BA306264D0}" destId="{008F45AC-63A7-4C15-B05F-18DA2354D7E5}" srcOrd="0" destOrd="0" presId="urn:microsoft.com/office/officeart/2008/layout/LinedList"/>
    <dgm:cxn modelId="{E63F8128-5503-4B80-88F8-A912EAC3C0D4}" type="presParOf" srcId="{47648261-83D0-4C6E-9210-66CCEA5C529C}" destId="{8BF10AE2-2CB4-49E8-BCC5-E6C05680DA9C}" srcOrd="0" destOrd="0" presId="urn:microsoft.com/office/officeart/2008/layout/LinedList"/>
    <dgm:cxn modelId="{6183C950-F8B5-4C3E-BF78-7AA2CCB16986}" type="presParOf" srcId="{47648261-83D0-4C6E-9210-66CCEA5C529C}" destId="{701A9A40-64ED-4593-B491-6780984F8B84}" srcOrd="1" destOrd="0" presId="urn:microsoft.com/office/officeart/2008/layout/LinedList"/>
    <dgm:cxn modelId="{C3B9B3BE-3DCD-40C4-9860-AC7F5DAE12DF}" type="presParOf" srcId="{701A9A40-64ED-4593-B491-6780984F8B84}" destId="{008F45AC-63A7-4C15-B05F-18DA2354D7E5}" srcOrd="0" destOrd="0" presId="urn:microsoft.com/office/officeart/2008/layout/LinedList"/>
    <dgm:cxn modelId="{C9CCD512-253C-4326-B0E9-4E333FFF8FFB}" type="presParOf" srcId="{701A9A40-64ED-4593-B491-6780984F8B84}" destId="{DDCF3CCC-EB3C-4789-BA4B-E084CD942E00}" srcOrd="1" destOrd="0" presId="urn:microsoft.com/office/officeart/2008/layout/LinedList"/>
    <dgm:cxn modelId="{FFBB1005-7B3A-4FAC-88EA-DC7567A6419C}" type="presParOf" srcId="{47648261-83D0-4C6E-9210-66CCEA5C529C}" destId="{C3EC6F8C-D084-4387-BAB5-DAA038BBFF43}" srcOrd="2" destOrd="0" presId="urn:microsoft.com/office/officeart/2008/layout/LinedList"/>
    <dgm:cxn modelId="{F5FF7511-B4A3-418D-A884-3834FB4D9659}" type="presParOf" srcId="{47648261-83D0-4C6E-9210-66CCEA5C529C}" destId="{3956D22F-D5D8-4E24-AAA5-C586DC04448C}" srcOrd="3" destOrd="0" presId="urn:microsoft.com/office/officeart/2008/layout/LinedList"/>
    <dgm:cxn modelId="{2C68092C-CD84-4977-BF2E-0579433B5F58}" type="presParOf" srcId="{3956D22F-D5D8-4E24-AAA5-C586DC04448C}" destId="{784C4AB5-E39B-440E-84DC-96C8227CA609}" srcOrd="0" destOrd="0" presId="urn:microsoft.com/office/officeart/2008/layout/LinedList"/>
    <dgm:cxn modelId="{9CEC839A-02FE-4F82-AD3A-8BCCF8B4ABF0}" type="presParOf" srcId="{3956D22F-D5D8-4E24-AAA5-C586DC04448C}" destId="{58581654-0DBB-4F87-83A4-FEAC81999EFD}" srcOrd="1" destOrd="0" presId="urn:microsoft.com/office/officeart/2008/layout/LinedList"/>
    <dgm:cxn modelId="{C753824B-C844-40C2-A0F3-5A153134E668}" type="presParOf" srcId="{47648261-83D0-4C6E-9210-66CCEA5C529C}" destId="{955EBF3B-4C13-4B24-8CCD-22CF74BD163E}" srcOrd="4" destOrd="0" presId="urn:microsoft.com/office/officeart/2008/layout/LinedList"/>
    <dgm:cxn modelId="{B249208F-02D1-4674-A290-959C087BE276}" type="presParOf" srcId="{47648261-83D0-4C6E-9210-66CCEA5C529C}" destId="{B267EE8C-76EC-4BE0-827C-2B36045A82EA}" srcOrd="5" destOrd="0" presId="urn:microsoft.com/office/officeart/2008/layout/LinedList"/>
    <dgm:cxn modelId="{5A444AE0-D959-4ED0-9D1C-7C0FB0C81971}" type="presParOf" srcId="{B267EE8C-76EC-4BE0-827C-2B36045A82EA}" destId="{0C817040-84F0-485C-A089-4495EB347C04}" srcOrd="0" destOrd="0" presId="urn:microsoft.com/office/officeart/2008/layout/LinedList"/>
    <dgm:cxn modelId="{01691B52-B3C6-414B-95D5-1FF4D9F09E10}" type="presParOf" srcId="{B267EE8C-76EC-4BE0-827C-2B36045A82EA}" destId="{92E46BBC-2880-4D58-A5BC-514A580A31B8}" srcOrd="1" destOrd="0" presId="urn:microsoft.com/office/officeart/2008/layout/LinedList"/>
    <dgm:cxn modelId="{4D4AD266-A9B3-471C-841A-F79762CE3B4C}" type="presParOf" srcId="{47648261-83D0-4C6E-9210-66CCEA5C529C}" destId="{FE44E6ED-7801-4967-A739-90F22069F022}" srcOrd="6" destOrd="0" presId="urn:microsoft.com/office/officeart/2008/layout/LinedList"/>
    <dgm:cxn modelId="{AA64AD4E-D50B-41E0-91AB-F38675BA0568}" type="presParOf" srcId="{47648261-83D0-4C6E-9210-66CCEA5C529C}" destId="{37B2B091-548B-49A4-B021-16904E9E343C}" srcOrd="7" destOrd="0" presId="urn:microsoft.com/office/officeart/2008/layout/LinedList"/>
    <dgm:cxn modelId="{AA795E22-5AB6-4DD0-A572-D4F368FACA93}" type="presParOf" srcId="{37B2B091-548B-49A4-B021-16904E9E343C}" destId="{E658172A-682C-4930-ABC5-0A2626744743}" srcOrd="0" destOrd="0" presId="urn:microsoft.com/office/officeart/2008/layout/LinedList"/>
    <dgm:cxn modelId="{CFD4660D-1D75-42CA-BD97-D982645D18EF}" type="presParOf" srcId="{37B2B091-548B-49A4-B021-16904E9E343C}" destId="{0A32B6AD-35CC-45A6-B089-BB12C05303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77BF84-DCA7-4F39-9EC8-93AC85883F7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1AD1BD-8176-41A8-8522-71BA306264D0}">
      <dgm:prSet/>
      <dgm:spPr>
        <a:blipFill rotWithShape="0">
          <a:blip xmlns:r="http://schemas.openxmlformats.org/officeDocument/2006/relationships" r:embed="rId1"/>
          <a:stretch>
            <a:fillRect l="-681" t="-4211" b="-421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42C760A-BAE4-49B2-AB06-E05A6501ECEB}" type="parTrans" cxnId="{F2B2B45C-B679-4ED2-AB27-42C85D14E712}">
      <dgm:prSet/>
      <dgm:spPr/>
      <dgm:t>
        <a:bodyPr/>
        <a:lstStyle/>
        <a:p>
          <a:endParaRPr lang="en-US"/>
        </a:p>
      </dgm:t>
    </dgm:pt>
    <dgm:pt modelId="{AFC75504-163D-44C4-B6A9-9EE0F92D6C34}" type="sibTrans" cxnId="{F2B2B45C-B679-4ED2-AB27-42C85D14E712}">
      <dgm:prSet/>
      <dgm:spPr/>
      <dgm:t>
        <a:bodyPr/>
        <a:lstStyle/>
        <a:p>
          <a:endParaRPr lang="en-US"/>
        </a:p>
      </dgm:t>
    </dgm:pt>
    <dgm:pt modelId="{391A0934-FDC5-4D8F-A44F-D0E63A37B754}">
      <dgm:prSet/>
      <dgm:spPr/>
      <dgm:t>
        <a:bodyPr/>
        <a:lstStyle/>
        <a:p>
          <a:pPr rtl="0"/>
          <a:r>
            <a:rPr lang="en-US" b="0" i="0" smtClean="0"/>
            <a:t>Any subset that satisfies those constraints is called a feasible solution. </a:t>
          </a:r>
          <a:endParaRPr lang="en-US"/>
        </a:p>
      </dgm:t>
    </dgm:pt>
    <dgm:pt modelId="{8701743B-584D-46DA-A72B-53E0C26B528A}" type="parTrans" cxnId="{32C41CB1-F15D-4573-B27B-99A94D559BA0}">
      <dgm:prSet/>
      <dgm:spPr/>
      <dgm:t>
        <a:bodyPr/>
        <a:lstStyle/>
        <a:p>
          <a:endParaRPr lang="en-US"/>
        </a:p>
      </dgm:t>
    </dgm:pt>
    <dgm:pt modelId="{3F87238E-DAD3-401C-A1ED-C32559CECB0D}" type="sibTrans" cxnId="{32C41CB1-F15D-4573-B27B-99A94D559BA0}">
      <dgm:prSet/>
      <dgm:spPr/>
      <dgm:t>
        <a:bodyPr/>
        <a:lstStyle/>
        <a:p>
          <a:endParaRPr lang="en-US"/>
        </a:p>
      </dgm:t>
    </dgm:pt>
    <dgm:pt modelId="{47935CEF-DCDC-474A-9587-067A66FAE686}">
      <dgm:prSet/>
      <dgm:spPr/>
      <dgm:t>
        <a:bodyPr/>
        <a:lstStyle/>
        <a:p>
          <a:pPr rtl="0"/>
          <a:r>
            <a:rPr lang="en-US" b="0" i="0" dirty="0" smtClean="0"/>
            <a:t>We need to find a feasible solution that either </a:t>
          </a:r>
          <a:r>
            <a:rPr lang="en-US" b="1" i="0" dirty="0" smtClean="0">
              <a:solidFill>
                <a:schemeClr val="tx1">
                  <a:lumMod val="60000"/>
                  <a:lumOff val="40000"/>
                </a:schemeClr>
              </a:solidFill>
            </a:rPr>
            <a:t>maximizes</a:t>
          </a:r>
          <a:r>
            <a:rPr lang="en-US" b="0" i="0" dirty="0" smtClean="0"/>
            <a:t> or </a:t>
          </a:r>
          <a:r>
            <a:rPr lang="en-US" b="1" i="0" dirty="0" smtClean="0">
              <a:solidFill>
                <a:schemeClr val="tx1">
                  <a:lumMod val="60000"/>
                  <a:lumOff val="40000"/>
                </a:schemeClr>
              </a:solidFill>
            </a:rPr>
            <a:t>minimizes</a:t>
          </a:r>
          <a:r>
            <a:rPr lang="en-US" b="0" i="0" dirty="0" smtClean="0"/>
            <a:t> a given </a:t>
          </a:r>
          <a:r>
            <a:rPr lang="en-US" b="1" i="0" dirty="0" smtClean="0">
              <a:solidFill>
                <a:srgbClr val="002060"/>
              </a:solidFill>
            </a:rPr>
            <a:t>objective</a:t>
          </a:r>
          <a:r>
            <a:rPr lang="en-US" b="1" i="0" dirty="0" smtClean="0"/>
            <a:t> </a:t>
          </a:r>
          <a:r>
            <a:rPr lang="en-US" b="1" i="0" dirty="0" smtClean="0">
              <a:solidFill>
                <a:srgbClr val="002060"/>
              </a:solidFill>
            </a:rPr>
            <a:t>function</a:t>
          </a:r>
          <a:r>
            <a:rPr lang="en-US" b="0" i="0" dirty="0" smtClean="0"/>
            <a:t>. </a:t>
          </a:r>
          <a:endParaRPr lang="en-US" dirty="0"/>
        </a:p>
      </dgm:t>
    </dgm:pt>
    <dgm:pt modelId="{483577AC-E518-4864-BF9F-11AE26349243}" type="parTrans" cxnId="{772DA6BE-7F5D-4240-BD78-73F1963FBF80}">
      <dgm:prSet/>
      <dgm:spPr/>
      <dgm:t>
        <a:bodyPr/>
        <a:lstStyle/>
        <a:p>
          <a:endParaRPr lang="en-US"/>
        </a:p>
      </dgm:t>
    </dgm:pt>
    <dgm:pt modelId="{2BDAE698-680E-439B-9A9E-A02C118ED6E5}" type="sibTrans" cxnId="{772DA6BE-7F5D-4240-BD78-73F1963FBF80}">
      <dgm:prSet/>
      <dgm:spPr/>
      <dgm:t>
        <a:bodyPr/>
        <a:lstStyle/>
        <a:p>
          <a:endParaRPr lang="en-US"/>
        </a:p>
      </dgm:t>
    </dgm:pt>
    <dgm:pt modelId="{6F615FC5-4D12-4E18-99FD-7C4D4DDEFCCF}">
      <dgm:prSet/>
      <dgm:spPr/>
      <dgm:t>
        <a:bodyPr/>
        <a:lstStyle/>
        <a:p>
          <a:pPr rtl="0"/>
          <a:r>
            <a:rPr lang="en-US" b="0" i="0" dirty="0" smtClean="0"/>
            <a:t>A </a:t>
          </a:r>
          <a:r>
            <a:rPr lang="en-US" b="1" i="0" dirty="0" smtClean="0">
              <a:solidFill>
                <a:srgbClr val="7030A0"/>
              </a:solidFill>
            </a:rPr>
            <a:t>feasible</a:t>
          </a:r>
          <a:r>
            <a:rPr lang="en-US" b="0" i="0" dirty="0" smtClean="0"/>
            <a:t> solution that does this is called an </a:t>
          </a:r>
          <a:r>
            <a:rPr lang="en-US" b="1" i="0" dirty="0" smtClean="0">
              <a:solidFill>
                <a:srgbClr val="7030A0"/>
              </a:solidFill>
            </a:rPr>
            <a:t>optimal</a:t>
          </a:r>
          <a:r>
            <a:rPr lang="en-US" b="0" i="0" dirty="0" smtClean="0"/>
            <a:t> solution. </a:t>
          </a:r>
          <a:endParaRPr lang="en-US" dirty="0"/>
        </a:p>
      </dgm:t>
    </dgm:pt>
    <dgm:pt modelId="{692AA7A2-F942-485A-B9D1-EE123982CC3A}" type="parTrans" cxnId="{67682C10-3302-44E2-95D0-898AEADA4FED}">
      <dgm:prSet/>
      <dgm:spPr/>
      <dgm:t>
        <a:bodyPr/>
        <a:lstStyle/>
        <a:p>
          <a:endParaRPr lang="en-US"/>
        </a:p>
      </dgm:t>
    </dgm:pt>
    <dgm:pt modelId="{F627D8AD-2F29-435D-93E3-8882F0BABA1B}" type="sibTrans" cxnId="{67682C10-3302-44E2-95D0-898AEADA4FED}">
      <dgm:prSet/>
      <dgm:spPr/>
      <dgm:t>
        <a:bodyPr/>
        <a:lstStyle/>
        <a:p>
          <a:endParaRPr lang="en-US"/>
        </a:p>
      </dgm:t>
    </dgm:pt>
    <dgm:pt modelId="{47648261-83D0-4C6E-9210-66CCEA5C529C}" type="pres">
      <dgm:prSet presAssocID="{EE77BF84-DCA7-4F39-9EC8-93AC85883F71}" presName="vert0" presStyleCnt="0">
        <dgm:presLayoutVars>
          <dgm:dir/>
          <dgm:animOne val="branch"/>
          <dgm:animLvl val="lvl"/>
        </dgm:presLayoutVars>
      </dgm:prSet>
      <dgm:spPr/>
    </dgm:pt>
    <dgm:pt modelId="{8BF10AE2-2CB4-49E8-BCC5-E6C05680DA9C}" type="pres">
      <dgm:prSet presAssocID="{E71AD1BD-8176-41A8-8522-71BA306264D0}" presName="thickLine" presStyleLbl="alignNode1" presStyleIdx="0" presStyleCnt="4"/>
      <dgm:spPr/>
    </dgm:pt>
    <dgm:pt modelId="{701A9A40-64ED-4593-B491-6780984F8B84}" type="pres">
      <dgm:prSet presAssocID="{E71AD1BD-8176-41A8-8522-71BA306264D0}" presName="horz1" presStyleCnt="0"/>
      <dgm:spPr/>
    </dgm:pt>
    <dgm:pt modelId="{008F45AC-63A7-4C15-B05F-18DA2354D7E5}" type="pres">
      <dgm:prSet presAssocID="{E71AD1BD-8176-41A8-8522-71BA306264D0}" presName="tx1" presStyleLbl="revTx" presStyleIdx="0" presStyleCnt="4"/>
      <dgm:spPr/>
    </dgm:pt>
    <dgm:pt modelId="{DDCF3CCC-EB3C-4789-BA4B-E084CD942E00}" type="pres">
      <dgm:prSet presAssocID="{E71AD1BD-8176-41A8-8522-71BA306264D0}" presName="vert1" presStyleCnt="0"/>
      <dgm:spPr/>
    </dgm:pt>
    <dgm:pt modelId="{C3EC6F8C-D084-4387-BAB5-DAA038BBFF43}" type="pres">
      <dgm:prSet presAssocID="{391A0934-FDC5-4D8F-A44F-D0E63A37B754}" presName="thickLine" presStyleLbl="alignNode1" presStyleIdx="1" presStyleCnt="4"/>
      <dgm:spPr/>
    </dgm:pt>
    <dgm:pt modelId="{3956D22F-D5D8-4E24-AAA5-C586DC04448C}" type="pres">
      <dgm:prSet presAssocID="{391A0934-FDC5-4D8F-A44F-D0E63A37B754}" presName="horz1" presStyleCnt="0"/>
      <dgm:spPr/>
    </dgm:pt>
    <dgm:pt modelId="{784C4AB5-E39B-440E-84DC-96C8227CA609}" type="pres">
      <dgm:prSet presAssocID="{391A0934-FDC5-4D8F-A44F-D0E63A37B754}" presName="tx1" presStyleLbl="revTx" presStyleIdx="1" presStyleCnt="4"/>
      <dgm:spPr/>
    </dgm:pt>
    <dgm:pt modelId="{58581654-0DBB-4F87-83A4-FEAC81999EFD}" type="pres">
      <dgm:prSet presAssocID="{391A0934-FDC5-4D8F-A44F-D0E63A37B754}" presName="vert1" presStyleCnt="0"/>
      <dgm:spPr/>
    </dgm:pt>
    <dgm:pt modelId="{955EBF3B-4C13-4B24-8CCD-22CF74BD163E}" type="pres">
      <dgm:prSet presAssocID="{47935CEF-DCDC-474A-9587-067A66FAE686}" presName="thickLine" presStyleLbl="alignNode1" presStyleIdx="2" presStyleCnt="4"/>
      <dgm:spPr/>
    </dgm:pt>
    <dgm:pt modelId="{B267EE8C-76EC-4BE0-827C-2B36045A82EA}" type="pres">
      <dgm:prSet presAssocID="{47935CEF-DCDC-474A-9587-067A66FAE686}" presName="horz1" presStyleCnt="0"/>
      <dgm:spPr/>
    </dgm:pt>
    <dgm:pt modelId="{0C817040-84F0-485C-A089-4495EB347C04}" type="pres">
      <dgm:prSet presAssocID="{47935CEF-DCDC-474A-9587-067A66FAE686}" presName="tx1" presStyleLbl="revTx" presStyleIdx="2" presStyleCnt="4"/>
      <dgm:spPr/>
    </dgm:pt>
    <dgm:pt modelId="{92E46BBC-2880-4D58-A5BC-514A580A31B8}" type="pres">
      <dgm:prSet presAssocID="{47935CEF-DCDC-474A-9587-067A66FAE686}" presName="vert1" presStyleCnt="0"/>
      <dgm:spPr/>
    </dgm:pt>
    <dgm:pt modelId="{FE44E6ED-7801-4967-A739-90F22069F022}" type="pres">
      <dgm:prSet presAssocID="{6F615FC5-4D12-4E18-99FD-7C4D4DDEFCCF}" presName="thickLine" presStyleLbl="alignNode1" presStyleIdx="3" presStyleCnt="4"/>
      <dgm:spPr/>
    </dgm:pt>
    <dgm:pt modelId="{37B2B091-548B-49A4-B021-16904E9E343C}" type="pres">
      <dgm:prSet presAssocID="{6F615FC5-4D12-4E18-99FD-7C4D4DDEFCCF}" presName="horz1" presStyleCnt="0"/>
      <dgm:spPr/>
    </dgm:pt>
    <dgm:pt modelId="{E658172A-682C-4930-ABC5-0A2626744743}" type="pres">
      <dgm:prSet presAssocID="{6F615FC5-4D12-4E18-99FD-7C4D4DDEFCCF}" presName="tx1" presStyleLbl="revTx" presStyleIdx="3" presStyleCnt="4"/>
      <dgm:spPr/>
    </dgm:pt>
    <dgm:pt modelId="{0A32B6AD-35CC-45A6-B089-BB12C0530328}" type="pres">
      <dgm:prSet presAssocID="{6F615FC5-4D12-4E18-99FD-7C4D4DDEFCCF}" presName="vert1" presStyleCnt="0"/>
      <dgm:spPr/>
    </dgm:pt>
  </dgm:ptLst>
  <dgm:cxnLst>
    <dgm:cxn modelId="{FA86D4B5-F447-47FA-B7FA-BCB53CB7D5A8}" type="presOf" srcId="{47935CEF-DCDC-474A-9587-067A66FAE686}" destId="{0C817040-84F0-485C-A089-4495EB347C04}" srcOrd="0" destOrd="0" presId="urn:microsoft.com/office/officeart/2008/layout/LinedList"/>
    <dgm:cxn modelId="{772DA6BE-7F5D-4240-BD78-73F1963FBF80}" srcId="{EE77BF84-DCA7-4F39-9EC8-93AC85883F71}" destId="{47935CEF-DCDC-474A-9587-067A66FAE686}" srcOrd="2" destOrd="0" parTransId="{483577AC-E518-4864-BF9F-11AE26349243}" sibTransId="{2BDAE698-680E-439B-9A9E-A02C118ED6E5}"/>
    <dgm:cxn modelId="{94C3C150-55F6-4642-A179-F7A0EAAB4CB0}" type="presOf" srcId="{391A0934-FDC5-4D8F-A44F-D0E63A37B754}" destId="{784C4AB5-E39B-440E-84DC-96C8227CA609}" srcOrd="0" destOrd="0" presId="urn:microsoft.com/office/officeart/2008/layout/LinedList"/>
    <dgm:cxn modelId="{32C41CB1-F15D-4573-B27B-99A94D559BA0}" srcId="{EE77BF84-DCA7-4F39-9EC8-93AC85883F71}" destId="{391A0934-FDC5-4D8F-A44F-D0E63A37B754}" srcOrd="1" destOrd="0" parTransId="{8701743B-584D-46DA-A72B-53E0C26B528A}" sibTransId="{3F87238E-DAD3-401C-A1ED-C32559CECB0D}"/>
    <dgm:cxn modelId="{D3207109-6247-47F0-A0DF-562BC208D106}" type="presOf" srcId="{EE77BF84-DCA7-4F39-9EC8-93AC85883F71}" destId="{47648261-83D0-4C6E-9210-66CCEA5C529C}" srcOrd="0" destOrd="0" presId="urn:microsoft.com/office/officeart/2008/layout/LinedList"/>
    <dgm:cxn modelId="{8B7ACA79-DE4E-444D-B890-269D9CDBA3B8}" type="presOf" srcId="{E71AD1BD-8176-41A8-8522-71BA306264D0}" destId="{008F45AC-63A7-4C15-B05F-18DA2354D7E5}" srcOrd="0" destOrd="0" presId="urn:microsoft.com/office/officeart/2008/layout/LinedList"/>
    <dgm:cxn modelId="{67682C10-3302-44E2-95D0-898AEADA4FED}" srcId="{EE77BF84-DCA7-4F39-9EC8-93AC85883F71}" destId="{6F615FC5-4D12-4E18-99FD-7C4D4DDEFCCF}" srcOrd="3" destOrd="0" parTransId="{692AA7A2-F942-485A-B9D1-EE123982CC3A}" sibTransId="{F627D8AD-2F29-435D-93E3-8882F0BABA1B}"/>
    <dgm:cxn modelId="{F2B2B45C-B679-4ED2-AB27-42C85D14E712}" srcId="{EE77BF84-DCA7-4F39-9EC8-93AC85883F71}" destId="{E71AD1BD-8176-41A8-8522-71BA306264D0}" srcOrd="0" destOrd="0" parTransId="{342C760A-BAE4-49B2-AB06-E05A6501ECEB}" sibTransId="{AFC75504-163D-44C4-B6A9-9EE0F92D6C34}"/>
    <dgm:cxn modelId="{5C569EA0-6C96-4F7B-BDF5-3363C7CC80FA}" type="presOf" srcId="{6F615FC5-4D12-4E18-99FD-7C4D4DDEFCCF}" destId="{E658172A-682C-4930-ABC5-0A2626744743}" srcOrd="0" destOrd="0" presId="urn:microsoft.com/office/officeart/2008/layout/LinedList"/>
    <dgm:cxn modelId="{E63F8128-5503-4B80-88F8-A912EAC3C0D4}" type="presParOf" srcId="{47648261-83D0-4C6E-9210-66CCEA5C529C}" destId="{8BF10AE2-2CB4-49E8-BCC5-E6C05680DA9C}" srcOrd="0" destOrd="0" presId="urn:microsoft.com/office/officeart/2008/layout/LinedList"/>
    <dgm:cxn modelId="{6183C950-F8B5-4C3E-BF78-7AA2CCB16986}" type="presParOf" srcId="{47648261-83D0-4C6E-9210-66CCEA5C529C}" destId="{701A9A40-64ED-4593-B491-6780984F8B84}" srcOrd="1" destOrd="0" presId="urn:microsoft.com/office/officeart/2008/layout/LinedList"/>
    <dgm:cxn modelId="{C3B9B3BE-3DCD-40C4-9860-AC7F5DAE12DF}" type="presParOf" srcId="{701A9A40-64ED-4593-B491-6780984F8B84}" destId="{008F45AC-63A7-4C15-B05F-18DA2354D7E5}" srcOrd="0" destOrd="0" presId="urn:microsoft.com/office/officeart/2008/layout/LinedList"/>
    <dgm:cxn modelId="{C9CCD512-253C-4326-B0E9-4E333FFF8FFB}" type="presParOf" srcId="{701A9A40-64ED-4593-B491-6780984F8B84}" destId="{DDCF3CCC-EB3C-4789-BA4B-E084CD942E00}" srcOrd="1" destOrd="0" presId="urn:microsoft.com/office/officeart/2008/layout/LinedList"/>
    <dgm:cxn modelId="{FFBB1005-7B3A-4FAC-88EA-DC7567A6419C}" type="presParOf" srcId="{47648261-83D0-4C6E-9210-66CCEA5C529C}" destId="{C3EC6F8C-D084-4387-BAB5-DAA038BBFF43}" srcOrd="2" destOrd="0" presId="urn:microsoft.com/office/officeart/2008/layout/LinedList"/>
    <dgm:cxn modelId="{F5FF7511-B4A3-418D-A884-3834FB4D9659}" type="presParOf" srcId="{47648261-83D0-4C6E-9210-66CCEA5C529C}" destId="{3956D22F-D5D8-4E24-AAA5-C586DC04448C}" srcOrd="3" destOrd="0" presId="urn:microsoft.com/office/officeart/2008/layout/LinedList"/>
    <dgm:cxn modelId="{2C68092C-CD84-4977-BF2E-0579433B5F58}" type="presParOf" srcId="{3956D22F-D5D8-4E24-AAA5-C586DC04448C}" destId="{784C4AB5-E39B-440E-84DC-96C8227CA609}" srcOrd="0" destOrd="0" presId="urn:microsoft.com/office/officeart/2008/layout/LinedList"/>
    <dgm:cxn modelId="{9CEC839A-02FE-4F82-AD3A-8BCCF8B4ABF0}" type="presParOf" srcId="{3956D22F-D5D8-4E24-AAA5-C586DC04448C}" destId="{58581654-0DBB-4F87-83A4-FEAC81999EFD}" srcOrd="1" destOrd="0" presId="urn:microsoft.com/office/officeart/2008/layout/LinedList"/>
    <dgm:cxn modelId="{C753824B-C844-40C2-A0F3-5A153134E668}" type="presParOf" srcId="{47648261-83D0-4C6E-9210-66CCEA5C529C}" destId="{955EBF3B-4C13-4B24-8CCD-22CF74BD163E}" srcOrd="4" destOrd="0" presId="urn:microsoft.com/office/officeart/2008/layout/LinedList"/>
    <dgm:cxn modelId="{B249208F-02D1-4674-A290-959C087BE276}" type="presParOf" srcId="{47648261-83D0-4C6E-9210-66CCEA5C529C}" destId="{B267EE8C-76EC-4BE0-827C-2B36045A82EA}" srcOrd="5" destOrd="0" presId="urn:microsoft.com/office/officeart/2008/layout/LinedList"/>
    <dgm:cxn modelId="{5A444AE0-D959-4ED0-9D1C-7C0FB0C81971}" type="presParOf" srcId="{B267EE8C-76EC-4BE0-827C-2B36045A82EA}" destId="{0C817040-84F0-485C-A089-4495EB347C04}" srcOrd="0" destOrd="0" presId="urn:microsoft.com/office/officeart/2008/layout/LinedList"/>
    <dgm:cxn modelId="{01691B52-B3C6-414B-95D5-1FF4D9F09E10}" type="presParOf" srcId="{B267EE8C-76EC-4BE0-827C-2B36045A82EA}" destId="{92E46BBC-2880-4D58-A5BC-514A580A31B8}" srcOrd="1" destOrd="0" presId="urn:microsoft.com/office/officeart/2008/layout/LinedList"/>
    <dgm:cxn modelId="{4D4AD266-A9B3-471C-841A-F79762CE3B4C}" type="presParOf" srcId="{47648261-83D0-4C6E-9210-66CCEA5C529C}" destId="{FE44E6ED-7801-4967-A739-90F22069F022}" srcOrd="6" destOrd="0" presId="urn:microsoft.com/office/officeart/2008/layout/LinedList"/>
    <dgm:cxn modelId="{AA64AD4E-D50B-41E0-91AB-F38675BA0568}" type="presParOf" srcId="{47648261-83D0-4C6E-9210-66CCEA5C529C}" destId="{37B2B091-548B-49A4-B021-16904E9E343C}" srcOrd="7" destOrd="0" presId="urn:microsoft.com/office/officeart/2008/layout/LinedList"/>
    <dgm:cxn modelId="{AA795E22-5AB6-4DD0-A572-D4F368FACA93}" type="presParOf" srcId="{37B2B091-548B-49A4-B021-16904E9E343C}" destId="{E658172A-682C-4930-ABC5-0A2626744743}" srcOrd="0" destOrd="0" presId="urn:microsoft.com/office/officeart/2008/layout/LinedList"/>
    <dgm:cxn modelId="{CFD4660D-1D75-42CA-BD97-D982645D18EF}" type="presParOf" srcId="{37B2B091-548B-49A4-B021-16904E9E343C}" destId="{0A32B6AD-35CC-45A6-B089-BB12C05303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40BA3E-FE94-452D-8DB9-217287484BE4}" type="doc">
      <dgm:prSet loTypeId="urn:microsoft.com/office/officeart/2005/8/layout/lProcess2" loCatId="relationship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5CEC1F3-12C6-460A-929B-830C9F281B5F}">
      <dgm:prSet custT="1"/>
      <dgm:spPr/>
      <dgm:t>
        <a:bodyPr/>
        <a:lstStyle/>
        <a:p>
          <a:pPr rtl="0"/>
          <a:r>
            <a:rPr lang="en-US" sz="16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For most optimization problems we want to find, </a:t>
          </a:r>
          <a:r>
            <a:rPr lang="en-US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not just a solution</a:t>
          </a:r>
          <a:r>
            <a:rPr lang="en-US" sz="16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but the best solution.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76E5B9-9D67-4EC1-A554-C90BDBC571F2}" type="parTrans" cxnId="{828578D3-E243-45A9-8BAD-3C908F04D01B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D7D5BB-D4D5-47BD-8B7A-C51B815FEC39}" type="sibTrans" cxnId="{828578D3-E243-45A9-8BAD-3C908F04D01B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14EE69-8C0B-4C04-ADA5-FF9E3C5B16C3}">
      <dgm:prSet custT="1"/>
      <dgm:spPr/>
      <dgm:t>
        <a:bodyPr/>
        <a:lstStyle/>
        <a:p>
          <a:pPr algn="just" rtl="0"/>
          <a:r>
            <a:rPr lang="en-US" sz="16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 greedy algorithm sometimes works well for optimization problems. It works in phases. At each phase: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71D812-4336-49DB-A164-ADEC7E59FC01}" type="parTrans" cxnId="{A783CEA6-E10D-4094-8DBF-0851548536EE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28766F-EB1A-4830-A00D-94CBCC06F603}" type="sibTrans" cxnId="{A783CEA6-E10D-4094-8DBF-0851548536EE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37FD28-3F1F-44A8-9563-E1E5B92E973B}">
      <dgm:prSet custT="1"/>
      <dgm:spPr/>
      <dgm:t>
        <a:bodyPr/>
        <a:lstStyle/>
        <a:p>
          <a:pPr algn="just" rtl="0"/>
          <a:r>
            <a:rPr lang="en-US" sz="16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You take the best you can get right now, without regard for future consequences.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81CD21-240B-411F-9428-640C36EFDE2F}" type="parTrans" cxnId="{7F1C67C8-B17F-496E-9D24-A5AD580E70B0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B5DFCC-0E6C-49A1-AFE2-351E59C149D4}" type="sibTrans" cxnId="{7F1C67C8-B17F-496E-9D24-A5AD580E70B0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789954-FACF-4A76-B604-BFE1B0579922}">
      <dgm:prSet custT="1"/>
      <dgm:spPr/>
      <dgm:t>
        <a:bodyPr/>
        <a:lstStyle/>
        <a:p>
          <a:pPr algn="just" rtl="0"/>
          <a:r>
            <a:rPr lang="en-US" sz="16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You hope that by choosing a local optimum at each step, you will end up at a global optimum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EA05DF-761C-48EA-9D9D-4AFCCD706DC7}" type="parTrans" cxnId="{01E77DA5-A1EB-4FC0-B926-59C2272D72FE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9B01B1-B73B-4052-99A5-34C1D3540885}" type="sibTrans" cxnId="{01E77DA5-A1EB-4FC0-B926-59C2272D72FE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89A8C4-7844-41EC-838B-121C30C0DB88}" type="pres">
      <dgm:prSet presAssocID="{2940BA3E-FE94-452D-8DB9-217287484BE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CA0F4D-8FDC-408C-9F29-7243FE896402}" type="pres">
      <dgm:prSet presAssocID="{C5CEC1F3-12C6-460A-929B-830C9F281B5F}" presName="compNode" presStyleCnt="0"/>
      <dgm:spPr/>
    </dgm:pt>
    <dgm:pt modelId="{540A7088-1845-43EB-80AC-14D99A8A4873}" type="pres">
      <dgm:prSet presAssocID="{C5CEC1F3-12C6-460A-929B-830C9F281B5F}" presName="aNode" presStyleLbl="bgShp" presStyleIdx="0" presStyleCnt="2"/>
      <dgm:spPr/>
      <dgm:t>
        <a:bodyPr/>
        <a:lstStyle/>
        <a:p>
          <a:endParaRPr lang="en-US"/>
        </a:p>
      </dgm:t>
    </dgm:pt>
    <dgm:pt modelId="{191BDC91-7ED2-4096-A62E-1C1B2EEE9A15}" type="pres">
      <dgm:prSet presAssocID="{C5CEC1F3-12C6-460A-929B-830C9F281B5F}" presName="textNode" presStyleLbl="bgShp" presStyleIdx="0" presStyleCnt="2"/>
      <dgm:spPr/>
      <dgm:t>
        <a:bodyPr/>
        <a:lstStyle/>
        <a:p>
          <a:endParaRPr lang="en-US"/>
        </a:p>
      </dgm:t>
    </dgm:pt>
    <dgm:pt modelId="{C21F4832-387F-462B-87B5-E966F19687C2}" type="pres">
      <dgm:prSet presAssocID="{C5CEC1F3-12C6-460A-929B-830C9F281B5F}" presName="compChildNode" presStyleCnt="0"/>
      <dgm:spPr/>
    </dgm:pt>
    <dgm:pt modelId="{0177ECA7-63B3-4FC3-B28E-D81CFCF1E19B}" type="pres">
      <dgm:prSet presAssocID="{C5CEC1F3-12C6-460A-929B-830C9F281B5F}" presName="theInnerList" presStyleCnt="0"/>
      <dgm:spPr/>
    </dgm:pt>
    <dgm:pt modelId="{EAA79E27-CC5F-40E8-9A67-D3861FE4073E}" type="pres">
      <dgm:prSet presAssocID="{C5CEC1F3-12C6-460A-929B-830C9F281B5F}" presName="aSpace" presStyleCnt="0"/>
      <dgm:spPr/>
    </dgm:pt>
    <dgm:pt modelId="{062861E8-9F2A-4C4A-BB6B-A542DD75C294}" type="pres">
      <dgm:prSet presAssocID="{0C14EE69-8C0B-4C04-ADA5-FF9E3C5B16C3}" presName="compNode" presStyleCnt="0"/>
      <dgm:spPr/>
    </dgm:pt>
    <dgm:pt modelId="{E1F00F0F-DF16-42DD-9FC3-68452FB555DC}" type="pres">
      <dgm:prSet presAssocID="{0C14EE69-8C0B-4C04-ADA5-FF9E3C5B16C3}" presName="aNode" presStyleLbl="bgShp" presStyleIdx="1" presStyleCnt="2"/>
      <dgm:spPr/>
      <dgm:t>
        <a:bodyPr/>
        <a:lstStyle/>
        <a:p>
          <a:endParaRPr lang="en-US"/>
        </a:p>
      </dgm:t>
    </dgm:pt>
    <dgm:pt modelId="{A9B91022-7B1D-45D7-BE9C-58B70626791F}" type="pres">
      <dgm:prSet presAssocID="{0C14EE69-8C0B-4C04-ADA5-FF9E3C5B16C3}" presName="textNode" presStyleLbl="bgShp" presStyleIdx="1" presStyleCnt="2"/>
      <dgm:spPr/>
      <dgm:t>
        <a:bodyPr/>
        <a:lstStyle/>
        <a:p>
          <a:endParaRPr lang="en-US"/>
        </a:p>
      </dgm:t>
    </dgm:pt>
    <dgm:pt modelId="{F1FB96A8-B0BB-45F5-A559-868CA7158D87}" type="pres">
      <dgm:prSet presAssocID="{0C14EE69-8C0B-4C04-ADA5-FF9E3C5B16C3}" presName="compChildNode" presStyleCnt="0"/>
      <dgm:spPr/>
    </dgm:pt>
    <dgm:pt modelId="{A00CC390-C426-4DFE-A498-90E08583235A}" type="pres">
      <dgm:prSet presAssocID="{0C14EE69-8C0B-4C04-ADA5-FF9E3C5B16C3}" presName="theInnerList" presStyleCnt="0"/>
      <dgm:spPr/>
    </dgm:pt>
    <dgm:pt modelId="{8C1159B0-1854-40E7-B374-35BCF365E426}" type="pres">
      <dgm:prSet presAssocID="{5C37FD28-3F1F-44A8-9563-E1E5B92E973B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FA128-B267-4B8A-91C9-C1636AA35851}" type="pres">
      <dgm:prSet presAssocID="{5C37FD28-3F1F-44A8-9563-E1E5B92E973B}" presName="aSpace2" presStyleCnt="0"/>
      <dgm:spPr/>
    </dgm:pt>
    <dgm:pt modelId="{58293891-A900-4131-9B9F-43C3CC36388F}" type="pres">
      <dgm:prSet presAssocID="{C6789954-FACF-4A76-B604-BFE1B0579922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13F7A-A7DC-491A-8383-019A129841C7}" type="presOf" srcId="{C6789954-FACF-4A76-B604-BFE1B0579922}" destId="{58293891-A900-4131-9B9F-43C3CC36388F}" srcOrd="0" destOrd="0" presId="urn:microsoft.com/office/officeart/2005/8/layout/lProcess2"/>
    <dgm:cxn modelId="{A8119C89-B285-4AB3-9DE2-06F22B34A2DD}" type="presOf" srcId="{0C14EE69-8C0B-4C04-ADA5-FF9E3C5B16C3}" destId="{A9B91022-7B1D-45D7-BE9C-58B70626791F}" srcOrd="1" destOrd="0" presId="urn:microsoft.com/office/officeart/2005/8/layout/lProcess2"/>
    <dgm:cxn modelId="{01E77DA5-A1EB-4FC0-B926-59C2272D72FE}" srcId="{0C14EE69-8C0B-4C04-ADA5-FF9E3C5B16C3}" destId="{C6789954-FACF-4A76-B604-BFE1B0579922}" srcOrd="1" destOrd="0" parTransId="{5EEA05DF-761C-48EA-9D9D-4AFCCD706DC7}" sibTransId="{039B01B1-B73B-4052-99A5-34C1D3540885}"/>
    <dgm:cxn modelId="{A783CEA6-E10D-4094-8DBF-0851548536EE}" srcId="{2940BA3E-FE94-452D-8DB9-217287484BE4}" destId="{0C14EE69-8C0B-4C04-ADA5-FF9E3C5B16C3}" srcOrd="1" destOrd="0" parTransId="{0171D812-4336-49DB-A164-ADEC7E59FC01}" sibTransId="{FF28766F-EB1A-4830-A00D-94CBCC06F603}"/>
    <dgm:cxn modelId="{828578D3-E243-45A9-8BAD-3C908F04D01B}" srcId="{2940BA3E-FE94-452D-8DB9-217287484BE4}" destId="{C5CEC1F3-12C6-460A-929B-830C9F281B5F}" srcOrd="0" destOrd="0" parTransId="{2A76E5B9-9D67-4EC1-A554-C90BDBC571F2}" sibTransId="{ADD7D5BB-D4D5-47BD-8B7A-C51B815FEC39}"/>
    <dgm:cxn modelId="{D4F31F2E-B280-4732-82D3-BA68A0C443A8}" type="presOf" srcId="{C5CEC1F3-12C6-460A-929B-830C9F281B5F}" destId="{540A7088-1845-43EB-80AC-14D99A8A4873}" srcOrd="0" destOrd="0" presId="urn:microsoft.com/office/officeart/2005/8/layout/lProcess2"/>
    <dgm:cxn modelId="{27155AE4-82C1-4E2E-90EF-0F63C4702FCC}" type="presOf" srcId="{0C14EE69-8C0B-4C04-ADA5-FF9E3C5B16C3}" destId="{E1F00F0F-DF16-42DD-9FC3-68452FB555DC}" srcOrd="0" destOrd="0" presId="urn:microsoft.com/office/officeart/2005/8/layout/lProcess2"/>
    <dgm:cxn modelId="{B5610D5A-8DF0-4183-AF3D-853E8EBC4129}" type="presOf" srcId="{2940BA3E-FE94-452D-8DB9-217287484BE4}" destId="{1989A8C4-7844-41EC-838B-121C30C0DB88}" srcOrd="0" destOrd="0" presId="urn:microsoft.com/office/officeart/2005/8/layout/lProcess2"/>
    <dgm:cxn modelId="{7F1C67C8-B17F-496E-9D24-A5AD580E70B0}" srcId="{0C14EE69-8C0B-4C04-ADA5-FF9E3C5B16C3}" destId="{5C37FD28-3F1F-44A8-9563-E1E5B92E973B}" srcOrd="0" destOrd="0" parTransId="{D081CD21-240B-411F-9428-640C36EFDE2F}" sibTransId="{C4B5DFCC-0E6C-49A1-AFE2-351E59C149D4}"/>
    <dgm:cxn modelId="{29D93B59-81B8-4976-A160-FF3484920CD3}" type="presOf" srcId="{C5CEC1F3-12C6-460A-929B-830C9F281B5F}" destId="{191BDC91-7ED2-4096-A62E-1C1B2EEE9A15}" srcOrd="1" destOrd="0" presId="urn:microsoft.com/office/officeart/2005/8/layout/lProcess2"/>
    <dgm:cxn modelId="{295F5196-FB65-4F56-BD88-A968E7154350}" type="presOf" srcId="{5C37FD28-3F1F-44A8-9563-E1E5B92E973B}" destId="{8C1159B0-1854-40E7-B374-35BCF365E426}" srcOrd="0" destOrd="0" presId="urn:microsoft.com/office/officeart/2005/8/layout/lProcess2"/>
    <dgm:cxn modelId="{61006CE3-ED0C-4FF2-8ACB-D97840831518}" type="presParOf" srcId="{1989A8C4-7844-41EC-838B-121C30C0DB88}" destId="{B0CA0F4D-8FDC-408C-9F29-7243FE896402}" srcOrd="0" destOrd="0" presId="urn:microsoft.com/office/officeart/2005/8/layout/lProcess2"/>
    <dgm:cxn modelId="{7D6A8265-DBE0-4BC7-98BC-13767B082A4E}" type="presParOf" srcId="{B0CA0F4D-8FDC-408C-9F29-7243FE896402}" destId="{540A7088-1845-43EB-80AC-14D99A8A4873}" srcOrd="0" destOrd="0" presId="urn:microsoft.com/office/officeart/2005/8/layout/lProcess2"/>
    <dgm:cxn modelId="{10B58C2E-AA84-49B9-A235-573587C771FD}" type="presParOf" srcId="{B0CA0F4D-8FDC-408C-9F29-7243FE896402}" destId="{191BDC91-7ED2-4096-A62E-1C1B2EEE9A15}" srcOrd="1" destOrd="0" presId="urn:microsoft.com/office/officeart/2005/8/layout/lProcess2"/>
    <dgm:cxn modelId="{B3DDD2A8-B3A8-4E46-934D-4307E00A76A1}" type="presParOf" srcId="{B0CA0F4D-8FDC-408C-9F29-7243FE896402}" destId="{C21F4832-387F-462B-87B5-E966F19687C2}" srcOrd="2" destOrd="0" presId="urn:microsoft.com/office/officeart/2005/8/layout/lProcess2"/>
    <dgm:cxn modelId="{C1491ED9-0AF8-4ACA-B5E4-9574EAD195E6}" type="presParOf" srcId="{C21F4832-387F-462B-87B5-E966F19687C2}" destId="{0177ECA7-63B3-4FC3-B28E-D81CFCF1E19B}" srcOrd="0" destOrd="0" presId="urn:microsoft.com/office/officeart/2005/8/layout/lProcess2"/>
    <dgm:cxn modelId="{AD72FCB6-8E88-407E-9B59-5C65537E1FF1}" type="presParOf" srcId="{1989A8C4-7844-41EC-838B-121C30C0DB88}" destId="{EAA79E27-CC5F-40E8-9A67-D3861FE4073E}" srcOrd="1" destOrd="0" presId="urn:microsoft.com/office/officeart/2005/8/layout/lProcess2"/>
    <dgm:cxn modelId="{9F300881-ED8E-426D-91C1-D29BD6D30469}" type="presParOf" srcId="{1989A8C4-7844-41EC-838B-121C30C0DB88}" destId="{062861E8-9F2A-4C4A-BB6B-A542DD75C294}" srcOrd="2" destOrd="0" presId="urn:microsoft.com/office/officeart/2005/8/layout/lProcess2"/>
    <dgm:cxn modelId="{7CCC9F4F-B836-4761-B758-C9F4733E8F6A}" type="presParOf" srcId="{062861E8-9F2A-4C4A-BB6B-A542DD75C294}" destId="{E1F00F0F-DF16-42DD-9FC3-68452FB555DC}" srcOrd="0" destOrd="0" presId="urn:microsoft.com/office/officeart/2005/8/layout/lProcess2"/>
    <dgm:cxn modelId="{A64F31DB-3199-4DFD-B4FE-7E9F7B6E52E2}" type="presParOf" srcId="{062861E8-9F2A-4C4A-BB6B-A542DD75C294}" destId="{A9B91022-7B1D-45D7-BE9C-58B70626791F}" srcOrd="1" destOrd="0" presId="urn:microsoft.com/office/officeart/2005/8/layout/lProcess2"/>
    <dgm:cxn modelId="{8435D377-4FE6-49BD-B5BE-4EE7BEEC382A}" type="presParOf" srcId="{062861E8-9F2A-4C4A-BB6B-A542DD75C294}" destId="{F1FB96A8-B0BB-45F5-A559-868CA7158D87}" srcOrd="2" destOrd="0" presId="urn:microsoft.com/office/officeart/2005/8/layout/lProcess2"/>
    <dgm:cxn modelId="{7203A31A-B626-4C8B-B11C-C478E80D55DD}" type="presParOf" srcId="{F1FB96A8-B0BB-45F5-A559-868CA7158D87}" destId="{A00CC390-C426-4DFE-A498-90E08583235A}" srcOrd="0" destOrd="0" presId="urn:microsoft.com/office/officeart/2005/8/layout/lProcess2"/>
    <dgm:cxn modelId="{439AFE77-57F2-4C33-A22E-A1837E28C605}" type="presParOf" srcId="{A00CC390-C426-4DFE-A498-90E08583235A}" destId="{8C1159B0-1854-40E7-B374-35BCF365E426}" srcOrd="0" destOrd="0" presId="urn:microsoft.com/office/officeart/2005/8/layout/lProcess2"/>
    <dgm:cxn modelId="{B347A9D6-F0EB-4427-A2EC-78F7AB020BFF}" type="presParOf" srcId="{A00CC390-C426-4DFE-A498-90E08583235A}" destId="{F27FA128-B267-4B8A-91C9-C1636AA35851}" srcOrd="1" destOrd="0" presId="urn:microsoft.com/office/officeart/2005/8/layout/lProcess2"/>
    <dgm:cxn modelId="{368A8488-089B-442B-A5F5-5DD14A2182D1}" type="presParOf" srcId="{A00CC390-C426-4DFE-A498-90E08583235A}" destId="{58293891-A900-4131-9B9F-43C3CC36388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A4EA82-6866-4C2A-BFDF-B145A4FF9260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4886A0-E921-4C00-9B8A-F61525C2A837}">
      <dgm:prSet/>
      <dgm:spPr>
        <a:solidFill>
          <a:schemeClr val="tx1">
            <a:lumMod val="75000"/>
          </a:schemeClr>
        </a:solidFill>
      </dgm:spPr>
      <dgm:t>
        <a:bodyPr/>
        <a:lstStyle/>
        <a:p>
          <a:pPr algn="just" rtl="0"/>
          <a:r>
            <a:rPr lang="en-US" b="0" i="0" smtClean="0"/>
            <a:t>Greedy algorithm makes best choice at each step of the algorithm</a:t>
          </a:r>
          <a:endParaRPr lang="en-US"/>
        </a:p>
      </dgm:t>
    </dgm:pt>
    <dgm:pt modelId="{6AE6BE1F-2D56-4A00-A673-B586327A3B80}" type="parTrans" cxnId="{11D62389-E8CD-4B36-A75B-B869F7FDE016}">
      <dgm:prSet/>
      <dgm:spPr/>
      <dgm:t>
        <a:bodyPr/>
        <a:lstStyle/>
        <a:p>
          <a:pPr algn="just"/>
          <a:endParaRPr lang="en-US"/>
        </a:p>
      </dgm:t>
    </dgm:pt>
    <dgm:pt modelId="{700DF91B-0ABF-466F-B62D-BD1137E58684}" type="sibTrans" cxnId="{11D62389-E8CD-4B36-A75B-B869F7FDE016}">
      <dgm:prSet/>
      <dgm:spPr/>
      <dgm:t>
        <a:bodyPr/>
        <a:lstStyle/>
        <a:p>
          <a:pPr algn="just"/>
          <a:endParaRPr lang="en-US"/>
        </a:p>
      </dgm:t>
    </dgm:pt>
    <dgm:pt modelId="{C7B059CC-1305-4D9C-8814-11EC98921E3D}">
      <dgm:prSet/>
      <dgm:spPr>
        <a:solidFill>
          <a:srgbClr val="00B0F0"/>
        </a:solidFill>
      </dgm:spPr>
      <dgm:t>
        <a:bodyPr/>
        <a:lstStyle/>
        <a:p>
          <a:pPr algn="just" rtl="0"/>
          <a:r>
            <a:rPr lang="en-US" b="0" i="0" dirty="0" smtClean="0"/>
            <a:t>The choice made by a greedy algorithm depend on choices made so far</a:t>
          </a:r>
          <a:endParaRPr lang="en-US" dirty="0"/>
        </a:p>
      </dgm:t>
    </dgm:pt>
    <dgm:pt modelId="{A425F8A0-FA97-48BA-AE55-7258E43A5CFD}" type="parTrans" cxnId="{6768F4AF-E2DD-4131-9406-2021A0834E42}">
      <dgm:prSet/>
      <dgm:spPr/>
      <dgm:t>
        <a:bodyPr/>
        <a:lstStyle/>
        <a:p>
          <a:pPr algn="just"/>
          <a:endParaRPr lang="en-US"/>
        </a:p>
      </dgm:t>
    </dgm:pt>
    <dgm:pt modelId="{83CF72D2-EC59-4DBF-A478-5BA0809E0197}" type="sibTrans" cxnId="{6768F4AF-E2DD-4131-9406-2021A0834E42}">
      <dgm:prSet/>
      <dgm:spPr/>
      <dgm:t>
        <a:bodyPr/>
        <a:lstStyle/>
        <a:p>
          <a:pPr algn="just"/>
          <a:endParaRPr lang="en-US"/>
        </a:p>
      </dgm:t>
    </dgm:pt>
    <dgm:pt modelId="{545CF4D2-88EF-4874-8919-D934838FB396}">
      <dgm:prSet/>
      <dgm:spPr/>
      <dgm:t>
        <a:bodyPr/>
        <a:lstStyle/>
        <a:p>
          <a:pPr algn="just" rtl="0"/>
          <a:r>
            <a:rPr lang="en-US" b="0" i="0" smtClean="0"/>
            <a:t>Greedy algorithm do not reconsider the decision take at previous step.</a:t>
          </a:r>
          <a:endParaRPr lang="en-US"/>
        </a:p>
      </dgm:t>
    </dgm:pt>
    <dgm:pt modelId="{E1DD7830-8F5B-490F-B954-3E1BED2EEDE3}" type="parTrans" cxnId="{669F2725-19E7-471E-A2B0-8FC18D7680EF}">
      <dgm:prSet/>
      <dgm:spPr/>
      <dgm:t>
        <a:bodyPr/>
        <a:lstStyle/>
        <a:p>
          <a:pPr algn="just"/>
          <a:endParaRPr lang="en-US"/>
        </a:p>
      </dgm:t>
    </dgm:pt>
    <dgm:pt modelId="{93DE2BA6-0A48-4AF4-9F6D-788F746CA186}" type="sibTrans" cxnId="{669F2725-19E7-471E-A2B0-8FC18D7680EF}">
      <dgm:prSet/>
      <dgm:spPr/>
      <dgm:t>
        <a:bodyPr/>
        <a:lstStyle/>
        <a:p>
          <a:pPr algn="just"/>
          <a:endParaRPr lang="en-US"/>
        </a:p>
      </dgm:t>
    </dgm:pt>
    <dgm:pt modelId="{052F52D5-46D0-43DA-8E6F-744090C5AC2D}" type="pres">
      <dgm:prSet presAssocID="{05A4EA82-6866-4C2A-BFDF-B145A4FF92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0F0010-35C1-48C9-B0E1-6186E2214753}" type="pres">
      <dgm:prSet presAssocID="{724886A0-E921-4C00-9B8A-F61525C2A837}" presName="composite" presStyleCnt="0"/>
      <dgm:spPr/>
    </dgm:pt>
    <dgm:pt modelId="{0264068C-0B2C-4C10-8AE9-508998282CB0}" type="pres">
      <dgm:prSet presAssocID="{724886A0-E921-4C00-9B8A-F61525C2A83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04590-0781-4D4A-AD11-CFEFBBA201A4}" type="pres">
      <dgm:prSet presAssocID="{724886A0-E921-4C00-9B8A-F61525C2A837}" presName="desTx" presStyleLbl="alignAccFollowNode1" presStyleIdx="0" presStyleCnt="3">
        <dgm:presLayoutVars>
          <dgm:bulletEnabled val="1"/>
        </dgm:presLayoutVars>
      </dgm:prSet>
      <dgm:spPr>
        <a:solidFill>
          <a:schemeClr val="bg1">
            <a:lumMod val="85000"/>
            <a:alpha val="90000"/>
          </a:schemeClr>
        </a:solidFill>
      </dgm:spPr>
    </dgm:pt>
    <dgm:pt modelId="{9BCAD144-1AAE-4B17-830B-7DE12AF59B62}" type="pres">
      <dgm:prSet presAssocID="{700DF91B-0ABF-466F-B62D-BD1137E58684}" presName="space" presStyleCnt="0"/>
      <dgm:spPr/>
    </dgm:pt>
    <dgm:pt modelId="{69D64473-7017-4936-9AA3-4F51A5A3A7E0}" type="pres">
      <dgm:prSet presAssocID="{C7B059CC-1305-4D9C-8814-11EC98921E3D}" presName="composite" presStyleCnt="0"/>
      <dgm:spPr/>
    </dgm:pt>
    <dgm:pt modelId="{D4385CBA-D67D-44F4-A6BF-65CD408312B9}" type="pres">
      <dgm:prSet presAssocID="{C7B059CC-1305-4D9C-8814-11EC98921E3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95659E-E05A-4C39-80F5-EB39626DF1AE}" type="pres">
      <dgm:prSet presAssocID="{C7B059CC-1305-4D9C-8814-11EC98921E3D}" presName="desTx" presStyleLbl="alignAccFollowNode1" presStyleIdx="1" presStyleCnt="3">
        <dgm:presLayoutVars>
          <dgm:bulletEnabled val="1"/>
        </dgm:presLayoutVars>
      </dgm:prSet>
      <dgm:spPr/>
    </dgm:pt>
    <dgm:pt modelId="{7EB56A02-2230-470F-BB80-A7CE5EB34FB2}" type="pres">
      <dgm:prSet presAssocID="{83CF72D2-EC59-4DBF-A478-5BA0809E0197}" presName="space" presStyleCnt="0"/>
      <dgm:spPr/>
    </dgm:pt>
    <dgm:pt modelId="{9985EA7D-AE89-4A03-ABA0-A280E2E341AC}" type="pres">
      <dgm:prSet presAssocID="{545CF4D2-88EF-4874-8919-D934838FB396}" presName="composite" presStyleCnt="0"/>
      <dgm:spPr/>
    </dgm:pt>
    <dgm:pt modelId="{71498BE4-D38A-4688-B915-933BE180A4E5}" type="pres">
      <dgm:prSet presAssocID="{545CF4D2-88EF-4874-8919-D934838FB39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EF77E-552D-44E8-95D6-B4013FE20845}" type="pres">
      <dgm:prSet presAssocID="{545CF4D2-88EF-4874-8919-D934838FB39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4005961-C6DD-4F31-A8FF-A721D91784D1}" type="presOf" srcId="{724886A0-E921-4C00-9B8A-F61525C2A837}" destId="{0264068C-0B2C-4C10-8AE9-508998282CB0}" srcOrd="0" destOrd="0" presId="urn:microsoft.com/office/officeart/2005/8/layout/hList1"/>
    <dgm:cxn modelId="{B64AEB64-D45C-4B52-A5C3-30CA4CE1D07A}" type="presOf" srcId="{05A4EA82-6866-4C2A-BFDF-B145A4FF9260}" destId="{052F52D5-46D0-43DA-8E6F-744090C5AC2D}" srcOrd="0" destOrd="0" presId="urn:microsoft.com/office/officeart/2005/8/layout/hList1"/>
    <dgm:cxn modelId="{E76C5C4E-5F43-447B-B955-3A01175FA475}" type="presOf" srcId="{C7B059CC-1305-4D9C-8814-11EC98921E3D}" destId="{D4385CBA-D67D-44F4-A6BF-65CD408312B9}" srcOrd="0" destOrd="0" presId="urn:microsoft.com/office/officeart/2005/8/layout/hList1"/>
    <dgm:cxn modelId="{6768F4AF-E2DD-4131-9406-2021A0834E42}" srcId="{05A4EA82-6866-4C2A-BFDF-B145A4FF9260}" destId="{C7B059CC-1305-4D9C-8814-11EC98921E3D}" srcOrd="1" destOrd="0" parTransId="{A425F8A0-FA97-48BA-AE55-7258E43A5CFD}" sibTransId="{83CF72D2-EC59-4DBF-A478-5BA0809E0197}"/>
    <dgm:cxn modelId="{4584970C-4CD1-403B-9588-646989E18A8F}" type="presOf" srcId="{545CF4D2-88EF-4874-8919-D934838FB396}" destId="{71498BE4-D38A-4688-B915-933BE180A4E5}" srcOrd="0" destOrd="0" presId="urn:microsoft.com/office/officeart/2005/8/layout/hList1"/>
    <dgm:cxn modelId="{11D62389-E8CD-4B36-A75B-B869F7FDE016}" srcId="{05A4EA82-6866-4C2A-BFDF-B145A4FF9260}" destId="{724886A0-E921-4C00-9B8A-F61525C2A837}" srcOrd="0" destOrd="0" parTransId="{6AE6BE1F-2D56-4A00-A673-B586327A3B80}" sibTransId="{700DF91B-0ABF-466F-B62D-BD1137E58684}"/>
    <dgm:cxn modelId="{669F2725-19E7-471E-A2B0-8FC18D7680EF}" srcId="{05A4EA82-6866-4C2A-BFDF-B145A4FF9260}" destId="{545CF4D2-88EF-4874-8919-D934838FB396}" srcOrd="2" destOrd="0" parTransId="{E1DD7830-8F5B-490F-B954-3E1BED2EEDE3}" sibTransId="{93DE2BA6-0A48-4AF4-9F6D-788F746CA186}"/>
    <dgm:cxn modelId="{0D64E24A-E1CC-428E-89DC-48AA8AB4B269}" type="presParOf" srcId="{052F52D5-46D0-43DA-8E6F-744090C5AC2D}" destId="{820F0010-35C1-48C9-B0E1-6186E2214753}" srcOrd="0" destOrd="0" presId="urn:microsoft.com/office/officeart/2005/8/layout/hList1"/>
    <dgm:cxn modelId="{CEBD46E6-34D7-4DF9-B792-D43F2A5F1D03}" type="presParOf" srcId="{820F0010-35C1-48C9-B0E1-6186E2214753}" destId="{0264068C-0B2C-4C10-8AE9-508998282CB0}" srcOrd="0" destOrd="0" presId="urn:microsoft.com/office/officeart/2005/8/layout/hList1"/>
    <dgm:cxn modelId="{B4AF5968-1502-47A0-81F0-9182BEC0BED4}" type="presParOf" srcId="{820F0010-35C1-48C9-B0E1-6186E2214753}" destId="{80904590-0781-4D4A-AD11-CFEFBBA201A4}" srcOrd="1" destOrd="0" presId="urn:microsoft.com/office/officeart/2005/8/layout/hList1"/>
    <dgm:cxn modelId="{CEB2DF2A-3F96-4071-B419-707C89CFCA00}" type="presParOf" srcId="{052F52D5-46D0-43DA-8E6F-744090C5AC2D}" destId="{9BCAD144-1AAE-4B17-830B-7DE12AF59B62}" srcOrd="1" destOrd="0" presId="urn:microsoft.com/office/officeart/2005/8/layout/hList1"/>
    <dgm:cxn modelId="{AD07D3B4-678C-40D5-AA6B-98583FED3640}" type="presParOf" srcId="{052F52D5-46D0-43DA-8E6F-744090C5AC2D}" destId="{69D64473-7017-4936-9AA3-4F51A5A3A7E0}" srcOrd="2" destOrd="0" presId="urn:microsoft.com/office/officeart/2005/8/layout/hList1"/>
    <dgm:cxn modelId="{769C03E4-E499-4D9E-ADDA-8AD2D90E9C8B}" type="presParOf" srcId="{69D64473-7017-4936-9AA3-4F51A5A3A7E0}" destId="{D4385CBA-D67D-44F4-A6BF-65CD408312B9}" srcOrd="0" destOrd="0" presId="urn:microsoft.com/office/officeart/2005/8/layout/hList1"/>
    <dgm:cxn modelId="{A1149559-50D2-4D37-AA17-4405ACD429A4}" type="presParOf" srcId="{69D64473-7017-4936-9AA3-4F51A5A3A7E0}" destId="{8B95659E-E05A-4C39-80F5-EB39626DF1AE}" srcOrd="1" destOrd="0" presId="urn:microsoft.com/office/officeart/2005/8/layout/hList1"/>
    <dgm:cxn modelId="{397E7E7F-69D1-4B0C-95B7-A922A8353D25}" type="presParOf" srcId="{052F52D5-46D0-43DA-8E6F-744090C5AC2D}" destId="{7EB56A02-2230-470F-BB80-A7CE5EB34FB2}" srcOrd="3" destOrd="0" presId="urn:microsoft.com/office/officeart/2005/8/layout/hList1"/>
    <dgm:cxn modelId="{4F41C286-A25A-49A2-B135-92EA26D6E03F}" type="presParOf" srcId="{052F52D5-46D0-43DA-8E6F-744090C5AC2D}" destId="{9985EA7D-AE89-4A03-ABA0-A280E2E341AC}" srcOrd="4" destOrd="0" presId="urn:microsoft.com/office/officeart/2005/8/layout/hList1"/>
    <dgm:cxn modelId="{D20783A1-D07A-4BB1-8505-5FF70BA5DDA3}" type="presParOf" srcId="{9985EA7D-AE89-4A03-ABA0-A280E2E341AC}" destId="{71498BE4-D38A-4688-B915-933BE180A4E5}" srcOrd="0" destOrd="0" presId="urn:microsoft.com/office/officeart/2005/8/layout/hList1"/>
    <dgm:cxn modelId="{27B2985C-9D0A-42F5-90FA-B2E6541DF950}" type="presParOf" srcId="{9985EA7D-AE89-4A03-ABA0-A280E2E341AC}" destId="{4B3EF77E-552D-44E8-95D6-B4013FE2084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10AE2-2CB4-49E8-BCC5-E6C05680DA9C}">
      <dsp:nvSpPr>
        <dsp:cNvPr id="0" name=""/>
        <dsp:cNvSpPr/>
      </dsp:nvSpPr>
      <dsp:spPr>
        <a:xfrm>
          <a:off x="0" y="0"/>
          <a:ext cx="8954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F45AC-63A7-4C15-B05F-18DA2354D7E5}">
      <dsp:nvSpPr>
        <dsp:cNvPr id="0" name=""/>
        <dsp:cNvSpPr/>
      </dsp:nvSpPr>
      <dsp:spPr>
        <a:xfrm>
          <a:off x="0" y="0"/>
          <a:ext cx="8954000" cy="57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The greedy method is applied to a wide variety of optimization problems where the problem have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>
                  <a:latin typeface="Cambria Math" panose="02040503050406030204" pitchFamily="18" charset="0"/>
                </a:rPr>
                <m:t>𝑛</m:t>
              </m:r>
            </m:oMath>
          </a14:m>
          <a:r>
            <a:rPr lang="en-US" sz="1600" b="0" i="0" kern="1200" dirty="0"/>
            <a:t> inputs and require us to obtain a subset that satisfies some </a:t>
          </a:r>
          <a:r>
            <a:rPr lang="en-US" sz="1600" b="1" i="0" kern="1200" dirty="0">
              <a:solidFill>
                <a:schemeClr val="accent6">
                  <a:lumMod val="50000"/>
                </a:schemeClr>
              </a:solidFill>
            </a:rPr>
            <a:t>constraints</a:t>
          </a:r>
          <a:r>
            <a:rPr lang="en-US" sz="1600" b="0" i="0" kern="1200" dirty="0"/>
            <a:t>.</a:t>
          </a:r>
          <a:endParaRPr lang="en-US" sz="1600" kern="1200" dirty="0"/>
        </a:p>
      </dsp:txBody>
      <dsp:txXfrm>
        <a:off x="0" y="0"/>
        <a:ext cx="8954000" cy="578615"/>
      </dsp:txXfrm>
    </dsp:sp>
    <dsp:sp modelId="{C3EC6F8C-D084-4387-BAB5-DAA038BBFF43}">
      <dsp:nvSpPr>
        <dsp:cNvPr id="0" name=""/>
        <dsp:cNvSpPr/>
      </dsp:nvSpPr>
      <dsp:spPr>
        <a:xfrm>
          <a:off x="0" y="578615"/>
          <a:ext cx="8954000" cy="0"/>
        </a:xfrm>
        <a:prstGeom prst="line">
          <a:avLst/>
        </a:prstGeom>
        <a:solidFill>
          <a:schemeClr val="accent5">
            <a:hueOff val="-81011"/>
            <a:satOff val="0"/>
            <a:lumOff val="-2941"/>
            <a:alphaOff val="0"/>
          </a:schemeClr>
        </a:solidFill>
        <a:ln w="25400" cap="flat" cmpd="sng" algn="ctr">
          <a:solidFill>
            <a:schemeClr val="accent5">
              <a:hueOff val="-81011"/>
              <a:satOff val="0"/>
              <a:lumOff val="-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C4AB5-E39B-440E-84DC-96C8227CA609}">
      <dsp:nvSpPr>
        <dsp:cNvPr id="0" name=""/>
        <dsp:cNvSpPr/>
      </dsp:nvSpPr>
      <dsp:spPr>
        <a:xfrm>
          <a:off x="0" y="578615"/>
          <a:ext cx="8954000" cy="57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Any subset that satisfies those constraints is called a feasible solution. </a:t>
          </a:r>
          <a:endParaRPr lang="en-US" sz="1600" kern="1200"/>
        </a:p>
      </dsp:txBody>
      <dsp:txXfrm>
        <a:off x="0" y="578615"/>
        <a:ext cx="8954000" cy="578615"/>
      </dsp:txXfrm>
    </dsp:sp>
    <dsp:sp modelId="{955EBF3B-4C13-4B24-8CCD-22CF74BD163E}">
      <dsp:nvSpPr>
        <dsp:cNvPr id="0" name=""/>
        <dsp:cNvSpPr/>
      </dsp:nvSpPr>
      <dsp:spPr>
        <a:xfrm>
          <a:off x="0" y="1157230"/>
          <a:ext cx="8954000" cy="0"/>
        </a:xfrm>
        <a:prstGeom prst="line">
          <a:avLst/>
        </a:prstGeom>
        <a:solidFill>
          <a:schemeClr val="accent5">
            <a:hueOff val="-162023"/>
            <a:satOff val="0"/>
            <a:lumOff val="-5883"/>
            <a:alphaOff val="0"/>
          </a:schemeClr>
        </a:solidFill>
        <a:ln w="25400" cap="flat" cmpd="sng" algn="ctr">
          <a:solidFill>
            <a:schemeClr val="accent5">
              <a:hueOff val="-162023"/>
              <a:satOff val="0"/>
              <a:lumOff val="-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17040-84F0-485C-A089-4495EB347C04}">
      <dsp:nvSpPr>
        <dsp:cNvPr id="0" name=""/>
        <dsp:cNvSpPr/>
      </dsp:nvSpPr>
      <dsp:spPr>
        <a:xfrm>
          <a:off x="0" y="1157230"/>
          <a:ext cx="8954000" cy="57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We need to find a feasible solution that either </a:t>
          </a:r>
          <a:r>
            <a:rPr lang="en-US" sz="1600" b="1" i="0" kern="1200" dirty="0" smtClean="0">
              <a:solidFill>
                <a:schemeClr val="tx1">
                  <a:lumMod val="60000"/>
                  <a:lumOff val="40000"/>
                </a:schemeClr>
              </a:solidFill>
            </a:rPr>
            <a:t>maximizes</a:t>
          </a:r>
          <a:r>
            <a:rPr lang="en-US" sz="1600" b="0" i="0" kern="1200" dirty="0" smtClean="0"/>
            <a:t> or </a:t>
          </a:r>
          <a:r>
            <a:rPr lang="en-US" sz="1600" b="1" i="0" kern="1200" dirty="0" smtClean="0">
              <a:solidFill>
                <a:schemeClr val="tx1">
                  <a:lumMod val="60000"/>
                  <a:lumOff val="40000"/>
                </a:schemeClr>
              </a:solidFill>
            </a:rPr>
            <a:t>minimizes</a:t>
          </a:r>
          <a:r>
            <a:rPr lang="en-US" sz="1600" b="0" i="0" kern="1200" dirty="0" smtClean="0"/>
            <a:t> a given </a:t>
          </a:r>
          <a:r>
            <a:rPr lang="en-US" sz="1600" b="1" i="0" kern="1200" dirty="0" smtClean="0">
              <a:solidFill>
                <a:srgbClr val="002060"/>
              </a:solidFill>
            </a:rPr>
            <a:t>objective</a:t>
          </a:r>
          <a:r>
            <a:rPr lang="en-US" sz="1600" b="1" i="0" kern="1200" dirty="0" smtClean="0"/>
            <a:t> </a:t>
          </a:r>
          <a:r>
            <a:rPr lang="en-US" sz="1600" b="1" i="0" kern="1200" dirty="0" smtClean="0">
              <a:solidFill>
                <a:srgbClr val="002060"/>
              </a:solidFill>
            </a:rPr>
            <a:t>function</a:t>
          </a:r>
          <a:r>
            <a:rPr lang="en-US" sz="1600" b="0" i="0" kern="1200" dirty="0" smtClean="0"/>
            <a:t>. </a:t>
          </a:r>
          <a:endParaRPr lang="en-US" sz="1600" kern="1200" dirty="0"/>
        </a:p>
      </dsp:txBody>
      <dsp:txXfrm>
        <a:off x="0" y="1157230"/>
        <a:ext cx="8954000" cy="578615"/>
      </dsp:txXfrm>
    </dsp:sp>
    <dsp:sp modelId="{FE44E6ED-7801-4967-A739-90F22069F022}">
      <dsp:nvSpPr>
        <dsp:cNvPr id="0" name=""/>
        <dsp:cNvSpPr/>
      </dsp:nvSpPr>
      <dsp:spPr>
        <a:xfrm>
          <a:off x="0" y="1735845"/>
          <a:ext cx="8954000" cy="0"/>
        </a:xfrm>
        <a:prstGeom prst="line">
          <a:avLst/>
        </a:prstGeom>
        <a:solidFill>
          <a:schemeClr val="accent5">
            <a:hueOff val="-243034"/>
            <a:satOff val="0"/>
            <a:lumOff val="-8824"/>
            <a:alphaOff val="0"/>
          </a:schemeClr>
        </a:solidFill>
        <a:ln w="25400" cap="flat" cmpd="sng" algn="ctr">
          <a:solidFill>
            <a:schemeClr val="accent5">
              <a:hueOff val="-243034"/>
              <a:satOff val="0"/>
              <a:lumOff val="-8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8172A-682C-4930-ABC5-0A2626744743}">
      <dsp:nvSpPr>
        <dsp:cNvPr id="0" name=""/>
        <dsp:cNvSpPr/>
      </dsp:nvSpPr>
      <dsp:spPr>
        <a:xfrm>
          <a:off x="0" y="1735845"/>
          <a:ext cx="8954000" cy="57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A </a:t>
          </a:r>
          <a:r>
            <a:rPr lang="en-US" sz="1600" b="1" i="0" kern="1200" dirty="0" smtClean="0">
              <a:solidFill>
                <a:srgbClr val="7030A0"/>
              </a:solidFill>
            </a:rPr>
            <a:t>feasible</a:t>
          </a:r>
          <a:r>
            <a:rPr lang="en-US" sz="1600" b="0" i="0" kern="1200" dirty="0" smtClean="0"/>
            <a:t> solution that does this is called an </a:t>
          </a:r>
          <a:r>
            <a:rPr lang="en-US" sz="1600" b="1" i="0" kern="1200" dirty="0" smtClean="0">
              <a:solidFill>
                <a:srgbClr val="7030A0"/>
              </a:solidFill>
            </a:rPr>
            <a:t>optimal</a:t>
          </a:r>
          <a:r>
            <a:rPr lang="en-US" sz="1600" b="0" i="0" kern="1200" dirty="0" smtClean="0"/>
            <a:t> solution. </a:t>
          </a:r>
          <a:endParaRPr lang="en-US" sz="1600" kern="1200" dirty="0"/>
        </a:p>
      </dsp:txBody>
      <dsp:txXfrm>
        <a:off x="0" y="1735845"/>
        <a:ext cx="8954000" cy="578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A7088-1845-43EB-80AC-14D99A8A4873}">
      <dsp:nvSpPr>
        <dsp:cNvPr id="0" name=""/>
        <dsp:cNvSpPr/>
      </dsp:nvSpPr>
      <dsp:spPr>
        <a:xfrm>
          <a:off x="4145" y="0"/>
          <a:ext cx="3988185" cy="23083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For most optimization problems we want to find, </a:t>
          </a:r>
          <a:r>
            <a:rPr lang="en-US" sz="16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not just a solution</a:t>
          </a:r>
          <a:r>
            <a:rPr lang="en-US" sz="16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but the best solution.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45" y="0"/>
        <a:ext cx="3988185" cy="692497"/>
      </dsp:txXfrm>
    </dsp:sp>
    <dsp:sp modelId="{E1F00F0F-DF16-42DD-9FC3-68452FB555DC}">
      <dsp:nvSpPr>
        <dsp:cNvPr id="0" name=""/>
        <dsp:cNvSpPr/>
      </dsp:nvSpPr>
      <dsp:spPr>
        <a:xfrm>
          <a:off x="4291445" y="0"/>
          <a:ext cx="3988185" cy="23083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 greedy algorithm sometimes works well for optimization problems. It works in phases. At each phase: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91445" y="0"/>
        <a:ext cx="3988185" cy="692497"/>
      </dsp:txXfrm>
    </dsp:sp>
    <dsp:sp modelId="{8C1159B0-1854-40E7-B374-35BCF365E426}">
      <dsp:nvSpPr>
        <dsp:cNvPr id="0" name=""/>
        <dsp:cNvSpPr/>
      </dsp:nvSpPr>
      <dsp:spPr>
        <a:xfrm>
          <a:off x="4690264" y="693173"/>
          <a:ext cx="3190548" cy="695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You take the best you can get right now, without regard for future consequences.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0649" y="713558"/>
        <a:ext cx="3149778" cy="655221"/>
      </dsp:txXfrm>
    </dsp:sp>
    <dsp:sp modelId="{58293891-A900-4131-9B9F-43C3CC36388F}">
      <dsp:nvSpPr>
        <dsp:cNvPr id="0" name=""/>
        <dsp:cNvSpPr/>
      </dsp:nvSpPr>
      <dsp:spPr>
        <a:xfrm>
          <a:off x="4690264" y="1496240"/>
          <a:ext cx="3190548" cy="695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You hope that by choosing a local optimum at each step, you will end up at a global optimum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0649" y="1516625"/>
        <a:ext cx="3149778" cy="655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4068C-0B2C-4C10-8AE9-508998282CB0}">
      <dsp:nvSpPr>
        <dsp:cNvPr id="0" name=""/>
        <dsp:cNvSpPr/>
      </dsp:nvSpPr>
      <dsp:spPr>
        <a:xfrm>
          <a:off x="2465" y="299817"/>
          <a:ext cx="2403789" cy="729852"/>
        </a:xfrm>
        <a:prstGeom prst="rect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smtClean="0"/>
            <a:t>Greedy algorithm makes best choice at each step of the algorithm</a:t>
          </a:r>
          <a:endParaRPr lang="en-US" sz="1500" kern="1200"/>
        </a:p>
      </dsp:txBody>
      <dsp:txXfrm>
        <a:off x="2465" y="299817"/>
        <a:ext cx="2403789" cy="729852"/>
      </dsp:txXfrm>
    </dsp:sp>
    <dsp:sp modelId="{80904590-0781-4D4A-AD11-CFEFBBA201A4}">
      <dsp:nvSpPr>
        <dsp:cNvPr id="0" name=""/>
        <dsp:cNvSpPr/>
      </dsp:nvSpPr>
      <dsp:spPr>
        <a:xfrm>
          <a:off x="2465" y="1029670"/>
          <a:ext cx="2403789" cy="658800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85CBA-D67D-44F4-A6BF-65CD408312B9}">
      <dsp:nvSpPr>
        <dsp:cNvPr id="0" name=""/>
        <dsp:cNvSpPr/>
      </dsp:nvSpPr>
      <dsp:spPr>
        <a:xfrm>
          <a:off x="2742784" y="299817"/>
          <a:ext cx="2403789" cy="729852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accent4">
              <a:hueOff val="-5430226"/>
              <a:satOff val="30863"/>
              <a:lumOff val="-1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The choice made by a greedy algorithm depend on choices made so far</a:t>
          </a:r>
          <a:endParaRPr lang="en-US" sz="1500" kern="1200" dirty="0"/>
        </a:p>
      </dsp:txBody>
      <dsp:txXfrm>
        <a:off x="2742784" y="299817"/>
        <a:ext cx="2403789" cy="729852"/>
      </dsp:txXfrm>
    </dsp:sp>
    <dsp:sp modelId="{8B95659E-E05A-4C39-80F5-EB39626DF1AE}">
      <dsp:nvSpPr>
        <dsp:cNvPr id="0" name=""/>
        <dsp:cNvSpPr/>
      </dsp:nvSpPr>
      <dsp:spPr>
        <a:xfrm>
          <a:off x="2742784" y="1029670"/>
          <a:ext cx="2403789" cy="658800"/>
        </a:xfrm>
        <a:prstGeom prst="rect">
          <a:avLst/>
        </a:prstGeom>
        <a:solidFill>
          <a:schemeClr val="accent4">
            <a:tint val="40000"/>
            <a:alpha val="90000"/>
            <a:hueOff val="-5905915"/>
            <a:satOff val="32109"/>
            <a:lumOff val="-212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5905915"/>
              <a:satOff val="32109"/>
              <a:lumOff val="-21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98BE4-D38A-4688-B915-933BE180A4E5}">
      <dsp:nvSpPr>
        <dsp:cNvPr id="0" name=""/>
        <dsp:cNvSpPr/>
      </dsp:nvSpPr>
      <dsp:spPr>
        <a:xfrm>
          <a:off x="5483104" y="299817"/>
          <a:ext cx="2403789" cy="729852"/>
        </a:xfrm>
        <a:prstGeom prst="rect">
          <a:avLst/>
        </a:prstGeom>
        <a:solidFill>
          <a:schemeClr val="accent4">
            <a:hueOff val="-10860451"/>
            <a:satOff val="61727"/>
            <a:lumOff val="-34118"/>
            <a:alphaOff val="0"/>
          </a:schemeClr>
        </a:solidFill>
        <a:ln w="25400" cap="flat" cmpd="sng" algn="ctr">
          <a:solidFill>
            <a:schemeClr val="accent4">
              <a:hueOff val="-10860451"/>
              <a:satOff val="61727"/>
              <a:lumOff val="-3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just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smtClean="0"/>
            <a:t>Greedy algorithm do not reconsider the decision take at previous step.</a:t>
          </a:r>
          <a:endParaRPr lang="en-US" sz="1500" kern="1200"/>
        </a:p>
      </dsp:txBody>
      <dsp:txXfrm>
        <a:off x="5483104" y="299817"/>
        <a:ext cx="2403789" cy="729852"/>
      </dsp:txXfrm>
    </dsp:sp>
    <dsp:sp modelId="{4B3EF77E-552D-44E8-95D6-B4013FE20845}">
      <dsp:nvSpPr>
        <dsp:cNvPr id="0" name=""/>
        <dsp:cNvSpPr/>
      </dsp:nvSpPr>
      <dsp:spPr>
        <a:xfrm>
          <a:off x="5483104" y="1029670"/>
          <a:ext cx="2403789" cy="658800"/>
        </a:xfrm>
        <a:prstGeom prst="rect">
          <a:avLst/>
        </a:prstGeom>
        <a:solidFill>
          <a:schemeClr val="accent4">
            <a:tint val="40000"/>
            <a:alpha val="90000"/>
            <a:hueOff val="-11811830"/>
            <a:satOff val="64218"/>
            <a:lumOff val="-425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1811830"/>
              <a:satOff val="64218"/>
              <a:lumOff val="-42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56816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ea9fd25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ea9fd25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32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7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3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3525000" cy="51435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4"/>
            <a:ext cx="3810010" cy="790578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/>
        </p:nvSpPr>
        <p:spPr>
          <a:xfrm>
            <a:off x="239468" y="367329"/>
            <a:ext cx="87873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</a:t>
            </a:r>
            <a:r>
              <a:rPr lang="en" sz="4000" dirty="0">
                <a:solidFill>
                  <a:srgbClr val="1319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Algorithm</a:t>
            </a:r>
            <a:endParaRPr sz="4000" dirty="0">
              <a:solidFill>
                <a:srgbClr val="1319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3854789" y="1346529"/>
            <a:ext cx="389683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UNIT-II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Greedy </a:t>
            </a:r>
            <a:r>
              <a:rPr lang="en" sz="3600" dirty="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7118" y="2815294"/>
            <a:ext cx="298965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Yogi Reddy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Assistant Professor,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Dept. of CSE,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School Of Technology,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GITAM(Deemed to be ) University,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Hyderabad.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76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12"/>
          <p:cNvSpPr txBox="1">
            <a:spLocks/>
          </p:cNvSpPr>
          <p:nvPr/>
        </p:nvSpPr>
        <p:spPr>
          <a:xfrm>
            <a:off x="0" y="0"/>
            <a:ext cx="3590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dirty="0" smtClean="0">
                <a:solidFill>
                  <a:schemeClr val="bg1"/>
                </a:solidFill>
              </a:rPr>
              <a:t>Greedy Method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943419"/>
            <a:ext cx="5771036" cy="33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12"/>
          <p:cNvSpPr txBox="1">
            <a:spLocks/>
          </p:cNvSpPr>
          <p:nvPr/>
        </p:nvSpPr>
        <p:spPr>
          <a:xfrm>
            <a:off x="-116958" y="0"/>
            <a:ext cx="3774558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dirty="0" smtClean="0">
                <a:solidFill>
                  <a:schemeClr val="bg1"/>
                </a:solidFill>
              </a:rPr>
              <a:t>Characteristics of greedy algorithm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66974725"/>
              </p:ext>
            </p:extLst>
          </p:nvPr>
        </p:nvGraphicFramePr>
        <p:xfrm>
          <a:off x="691114" y="1084521"/>
          <a:ext cx="7889359" cy="198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616688" y="3510222"/>
            <a:ext cx="8059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algorithms can be characterized as being 'short sighted', and also as 'non-recoverable'. They are ideal only for problems which have 'optimal substructure'</a:t>
            </a:r>
          </a:p>
        </p:txBody>
      </p:sp>
    </p:spTree>
    <p:extLst>
      <p:ext uri="{BB962C8B-B14F-4D97-AF65-F5344CB8AC3E}">
        <p14:creationId xmlns:p14="http://schemas.microsoft.com/office/powerpoint/2010/main" val="8266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12"/>
          <p:cNvSpPr txBox="1">
            <a:spLocks/>
          </p:cNvSpPr>
          <p:nvPr/>
        </p:nvSpPr>
        <p:spPr>
          <a:xfrm>
            <a:off x="0" y="0"/>
            <a:ext cx="3590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dirty="0" smtClean="0">
                <a:solidFill>
                  <a:schemeClr val="bg1"/>
                </a:solidFill>
              </a:rPr>
              <a:t>Applications of greedy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878148"/>
            <a:ext cx="910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with deadline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cost spanning tree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94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4E469F-D308-43DA-8E38-D00602AA96F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12" descr="27,311 Thank You Photos - Free &amp;amp; Royalty-Free Stock Photos from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329612"/>
            <a:ext cx="5686439" cy="247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KEEP CALM AND SAVE TREES - Keep Calm and Posters Generator, Maker For Free  - KeepCalmAndPoster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984" y="650391"/>
            <a:ext cx="2717878" cy="383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26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" y="392575"/>
            <a:ext cx="5258400" cy="7662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239589" y="1345225"/>
            <a:ext cx="7789986" cy="2092881"/>
            <a:chOff x="239589" y="1345225"/>
            <a:chExt cx="7789986" cy="2092881"/>
          </a:xfrm>
        </p:grpSpPr>
        <p:sp>
          <p:nvSpPr>
            <p:cNvPr id="8" name="TextBox 7"/>
            <p:cNvSpPr txBox="1"/>
            <p:nvPr/>
          </p:nvSpPr>
          <p:spPr>
            <a:xfrm>
              <a:off x="2479431" y="1345225"/>
              <a:ext cx="5550144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Greedy </a:t>
              </a: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Algorithm- General method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How greedy algorithm work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Characteristics of greedy algorithm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endPara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89" y="1608797"/>
              <a:ext cx="1401653" cy="1504631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2321170" y="1466437"/>
              <a:ext cx="383930" cy="377334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IN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1" name="Oval 10"/>
          <p:cNvSpPr/>
          <p:nvPr/>
        </p:nvSpPr>
        <p:spPr>
          <a:xfrm>
            <a:off x="2321170" y="1942564"/>
            <a:ext cx="383930" cy="37733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2332056" y="2428417"/>
            <a:ext cx="383930" cy="377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97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9;p12"/>
          <p:cNvSpPr txBox="1">
            <a:spLocks/>
          </p:cNvSpPr>
          <p:nvPr/>
        </p:nvSpPr>
        <p:spPr>
          <a:xfrm>
            <a:off x="0" y="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dirty="0" smtClean="0">
                <a:solidFill>
                  <a:schemeClr val="bg1"/>
                </a:solidFill>
              </a:rPr>
              <a:t>Recap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154954-EF37-4F61-B480-E226DDBD7054}"/>
              </a:ext>
            </a:extLst>
          </p:cNvPr>
          <p:cNvSpPr txBox="1">
            <a:spLocks/>
          </p:cNvSpPr>
          <p:nvPr/>
        </p:nvSpPr>
        <p:spPr>
          <a:xfrm>
            <a:off x="531947" y="985654"/>
            <a:ext cx="7829753" cy="3448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 design algorithm</a:t>
            </a:r>
          </a:p>
          <a:p>
            <a:pPr marL="893763" lvl="5" indent="-342900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</a:t>
            </a:r>
          </a:p>
          <a:p>
            <a:pPr marL="893763" lvl="5" indent="-342900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</a:t>
            </a:r>
          </a:p>
          <a:p>
            <a:pPr marL="893763" lvl="5" indent="-342900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</a:p>
          <a:p>
            <a:pPr marL="893763" lvl="5" indent="-342900"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0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12"/>
          <p:cNvSpPr txBox="1">
            <a:spLocks/>
          </p:cNvSpPr>
          <p:nvPr/>
        </p:nvSpPr>
        <p:spPr>
          <a:xfrm>
            <a:off x="0" y="0"/>
            <a:ext cx="3590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dirty="0" smtClean="0">
                <a:solidFill>
                  <a:schemeClr val="bg1"/>
                </a:solidFill>
              </a:rPr>
              <a:t>Greedy Algorithm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1806530912"/>
                  </p:ext>
                </p:extLst>
              </p:nvPr>
            </p:nvGraphicFramePr>
            <p:xfrm>
              <a:off x="21772" y="1854769"/>
              <a:ext cx="8954000" cy="23144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1806530912"/>
                  </p:ext>
                </p:extLst>
              </p:nvPr>
            </p:nvGraphicFramePr>
            <p:xfrm>
              <a:off x="21772" y="1854769"/>
              <a:ext cx="8954000" cy="23144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21772" y="879792"/>
            <a:ext cx="91054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</a:rPr>
              <a:t>An algorithm that at every step selects the best choice available at that time without regard to possible future consequences.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12"/>
          <p:cNvSpPr txBox="1">
            <a:spLocks/>
          </p:cNvSpPr>
          <p:nvPr/>
        </p:nvSpPr>
        <p:spPr>
          <a:xfrm>
            <a:off x="0" y="0"/>
            <a:ext cx="3590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dirty="0" smtClean="0">
                <a:solidFill>
                  <a:schemeClr val="bg1"/>
                </a:solidFill>
              </a:rPr>
              <a:t>Optimization Problem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04776" y="964168"/>
            <a:ext cx="84677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optimization problem is the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where the goal is to find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solution from all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solution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problems appear with an objective function such as: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profit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risk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466975"/>
            <a:ext cx="3905250" cy="104775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Rectangular Callout 4"/>
          <p:cNvSpPr/>
          <p:nvPr/>
        </p:nvSpPr>
        <p:spPr>
          <a:xfrm>
            <a:off x="3524250" y="1876544"/>
            <a:ext cx="2105025" cy="419100"/>
          </a:xfrm>
          <a:prstGeom prst="wedgeRectCallout">
            <a:avLst>
              <a:gd name="adj1" fmla="val -19928"/>
              <a:gd name="adj2" fmla="val 101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be minimized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3543300" y="2305050"/>
            <a:ext cx="2105025" cy="419100"/>
          </a:xfrm>
          <a:prstGeom prst="wedgeRectCallout">
            <a:avLst>
              <a:gd name="adj1" fmla="val -19928"/>
              <a:gd name="adj2" fmla="val 101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called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inequality constraint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3562350" y="2543175"/>
            <a:ext cx="2105025" cy="419100"/>
          </a:xfrm>
          <a:prstGeom prst="wedgeRectCallout">
            <a:avLst>
              <a:gd name="adj1" fmla="val -19928"/>
              <a:gd name="adj2" fmla="val 101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called equality constraint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94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12"/>
          <p:cNvSpPr txBox="1">
            <a:spLocks/>
          </p:cNvSpPr>
          <p:nvPr/>
        </p:nvSpPr>
        <p:spPr>
          <a:xfrm>
            <a:off x="0" y="0"/>
            <a:ext cx="3590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dirty="0" smtClean="0">
                <a:solidFill>
                  <a:schemeClr val="bg1"/>
                </a:solidFill>
              </a:rPr>
              <a:t>Solution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0120" y="1148316"/>
                <a:ext cx="8973879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endParaRPr lang="en-US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Any specifications of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,……..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a solution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r>
                  <a:rPr lang="en-US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Feasible Solution</a:t>
                </a:r>
              </a:p>
              <a:p>
                <a:endParaRPr lang="en-US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It is a solution for which all the constraints are satisfied.</a:t>
                </a: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Solution</a:t>
                </a:r>
              </a:p>
              <a:p>
                <a:endParaRPr lang="en-US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It is a feasible solution that has most favorable value of the objective function (largest for maximize and smallest for  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minimize)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0" y="1148316"/>
                <a:ext cx="8973879" cy="2893100"/>
              </a:xfrm>
              <a:prstGeom prst="rect">
                <a:avLst/>
              </a:prstGeom>
              <a:blipFill rotWithShape="0">
                <a:blip r:embed="rId2"/>
                <a:stretch>
                  <a:fillRect l="-204" t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3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12"/>
          <p:cNvSpPr txBox="1">
            <a:spLocks/>
          </p:cNvSpPr>
          <p:nvPr/>
        </p:nvSpPr>
        <p:spPr>
          <a:xfrm>
            <a:off x="0" y="0"/>
            <a:ext cx="3590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dirty="0" smtClean="0">
                <a:solidFill>
                  <a:schemeClr val="bg1"/>
                </a:solidFill>
              </a:rPr>
              <a:t>Solving optimization problem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23436653"/>
              </p:ext>
            </p:extLst>
          </p:nvPr>
        </p:nvGraphicFramePr>
        <p:xfrm>
          <a:off x="424288" y="1506366"/>
          <a:ext cx="8283777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41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12"/>
          <p:cNvSpPr txBox="1">
            <a:spLocks/>
          </p:cNvSpPr>
          <p:nvPr/>
        </p:nvSpPr>
        <p:spPr>
          <a:xfrm>
            <a:off x="0" y="0"/>
            <a:ext cx="3590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dirty="0" smtClean="0">
                <a:solidFill>
                  <a:schemeClr val="bg1"/>
                </a:solidFill>
              </a:rPr>
              <a:t>How Greedy Algorithm works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5301" y="938540"/>
                <a:ext cx="8506047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srgbClr val="252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you </a:t>
                </a:r>
                <a:r>
                  <a:rPr lang="en-US" sz="1600" dirty="0">
                    <a:solidFill>
                      <a:srgbClr val="252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252C33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 smtClean="0">
                    <a:solidFill>
                      <a:srgbClr val="252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rgbClr val="252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to do </a:t>
                </a:r>
                <a:r>
                  <a:rPr lang="en-US" sz="1600" dirty="0" smtClean="0">
                    <a:solidFill>
                      <a:srgbClr val="252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assignment give to you . And assume that you know how much time each assignment will take to complete.</a:t>
                </a:r>
              </a:p>
              <a:p>
                <a:r>
                  <a:rPr lang="en-US" sz="1600" dirty="0" smtClean="0">
                    <a:solidFill>
                      <a:srgbClr val="252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600" dirty="0" smtClean="0">
                    <a:solidFill>
                      <a:srgbClr val="252C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1" y="938540"/>
                <a:ext cx="8506047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430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6688" y="1881963"/>
            <a:ext cx="1679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want 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2296" y="192268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252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maximum assignment to get better marks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284382" y="1477149"/>
            <a:ext cx="2434855" cy="276447"/>
          </a:xfrm>
          <a:prstGeom prst="wedgeRectCallout">
            <a:avLst>
              <a:gd name="adj1" fmla="val -23453"/>
              <a:gd name="adj2" fmla="val 116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6688" y="2640981"/>
            <a:ext cx="1871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restricting you from completing all the assignment?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2296" y="270253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252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limit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460896" y="2290242"/>
            <a:ext cx="2434855" cy="276447"/>
          </a:xfrm>
          <a:prstGeom prst="wedgeRectCallout">
            <a:avLst>
              <a:gd name="adj1" fmla="val -23453"/>
              <a:gd name="adj2" fmla="val 116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74895" y="3635536"/>
            <a:ext cx="719292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simple Greedy-algorithm problem. In each iteration, you have to greedily select the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which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take the minimum amount of time to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2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12"/>
          <p:cNvSpPr txBox="1">
            <a:spLocks/>
          </p:cNvSpPr>
          <p:nvPr/>
        </p:nvSpPr>
        <p:spPr>
          <a:xfrm>
            <a:off x="0" y="0"/>
            <a:ext cx="3590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dirty="0" smtClean="0">
                <a:solidFill>
                  <a:schemeClr val="bg1"/>
                </a:solidFill>
              </a:rPr>
              <a:t>How Greedy Algorithm works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425301" y="938540"/>
            <a:ext cx="85060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52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A = {5, </a:t>
            </a:r>
            <a:r>
              <a:rPr lang="en-US" sz="1600" dirty="0" smtClean="0">
                <a:solidFill>
                  <a:srgbClr val="252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1, 3, 4} </a:t>
            </a:r>
            <a:r>
              <a:rPr lang="en-US" sz="1600" dirty="0">
                <a:solidFill>
                  <a:srgbClr val="252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 = 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2893" y="1573619"/>
                <a:ext cx="73258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𝐶h𝑜𝑖𝑐𝑒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Assignment 3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3" y="1573619"/>
                <a:ext cx="7325833" cy="523220"/>
              </a:xfrm>
              <a:prstGeom prst="rect">
                <a:avLst/>
              </a:prstGeom>
              <a:blipFill rotWithShape="0">
                <a:blip r:embed="rId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459776" y="2292014"/>
            <a:ext cx="4620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Assignment  completed   1                 Time  remaining  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2893" y="2782641"/>
                <a:ext cx="7325833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𝐶h𝑜𝑖𝑐𝑒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Assignment 2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3" y="2782641"/>
                <a:ext cx="7325833" cy="541623"/>
              </a:xfrm>
              <a:prstGeom prst="rect">
                <a:avLst/>
              </a:prstGeom>
              <a:blipFill rotWithShape="0">
                <a:blip r:embed="rId3"/>
                <a:stretch>
                  <a:fillRect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459776" y="3501036"/>
            <a:ext cx="4620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Assignment  completed   2                 Time  remaining 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2893" y="3928852"/>
                <a:ext cx="7325833" cy="527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𝐶h𝑜𝑖𝑐𝑒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Assignment 4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3" y="3928852"/>
                <a:ext cx="7325833" cy="527004"/>
              </a:xfrm>
              <a:prstGeom prst="rect">
                <a:avLst/>
              </a:prstGeom>
              <a:blipFill rotWithShape="0">
                <a:blip r:embed="rId4"/>
                <a:stretch>
                  <a:fillRect b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459776" y="4647247"/>
            <a:ext cx="4620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Assignment  completed   3                 Time  remaining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8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7114</TotalTime>
  <Words>478</Words>
  <Application>Microsoft Office PowerPoint</Application>
  <PresentationFormat>On-screen Show (16:9)</PresentationFormat>
  <Paragraphs>102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Arvo</vt:lpstr>
      <vt:lpstr>Calibri</vt:lpstr>
      <vt:lpstr>Cambria Math</vt:lpstr>
      <vt:lpstr>Roboto Condensed</vt:lpstr>
      <vt:lpstr>Roboto Condensed Light</vt:lpstr>
      <vt:lpstr>Times New Roman</vt:lpstr>
      <vt:lpstr>Salerio template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Simulation</dc:title>
  <dc:creator>Durbadal</dc:creator>
  <cp:lastModifiedBy>MBGR</cp:lastModifiedBy>
  <cp:revision>501</cp:revision>
  <dcterms:modified xsi:type="dcterms:W3CDTF">2022-02-16T06:23:04Z</dcterms:modified>
</cp:coreProperties>
</file>