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1.xml" ContentType="application/inkml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7.xml" ContentType="application/vnd.openxmlformats-officedocument.presentationml.notesSlide+xml"/>
  <Override PartName="/ppt/diagrams/data5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6.xml" ContentType="application/vnd.openxmlformats-officedocument.drawingml.diagramData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7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8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diagrams/data4.xml" ContentType="application/vnd.openxmlformats-officedocument.drawingml.diagramData+xml"/>
  <Override PartName="/ppt/diagrams/data50.xml" ContentType="application/vnd.openxmlformats-officedocument.drawingml.diagramData+xml"/>
  <Override PartName="/ppt/diagrams/layout30.xml" ContentType="application/vnd.openxmlformats-officedocument.drawingml.diagramLayout+xml"/>
  <Override PartName="/ppt/diagrams/quickStyle30.xml" ContentType="application/vnd.openxmlformats-officedocument.drawingml.diagramStyle+xml"/>
  <Override PartName="/ppt/diagrams/colors30.xml" ContentType="application/vnd.openxmlformats-officedocument.drawingml.diagramColor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1" r:id="rId1"/>
  </p:sldMasterIdLst>
  <p:notesMasterIdLst>
    <p:notesMasterId r:id="rId25"/>
  </p:notesMasterIdLst>
  <p:sldIdLst>
    <p:sldId id="256" r:id="rId2"/>
    <p:sldId id="257" r:id="rId3"/>
    <p:sldId id="291" r:id="rId4"/>
    <p:sldId id="288" r:id="rId5"/>
    <p:sldId id="293" r:id="rId6"/>
    <p:sldId id="259" r:id="rId7"/>
    <p:sldId id="289" r:id="rId8"/>
    <p:sldId id="290" r:id="rId9"/>
    <p:sldId id="294" r:id="rId10"/>
    <p:sldId id="295" r:id="rId11"/>
    <p:sldId id="296" r:id="rId12"/>
    <p:sldId id="297" r:id="rId13"/>
    <p:sldId id="298" r:id="rId14"/>
    <p:sldId id="299" r:id="rId15"/>
    <p:sldId id="300" r:id="rId16"/>
    <p:sldId id="301" r:id="rId17"/>
    <p:sldId id="302" r:id="rId18"/>
    <p:sldId id="303" r:id="rId19"/>
    <p:sldId id="304" r:id="rId20"/>
    <p:sldId id="305" r:id="rId21"/>
    <p:sldId id="306" r:id="rId22"/>
    <p:sldId id="307" r:id="rId23"/>
    <p:sldId id="308" r:id="rId24"/>
  </p:sldIdLst>
  <p:sldSz cx="9144000" cy="5143500" type="screen16x9"/>
  <p:notesSz cx="6858000" cy="9144000"/>
  <p:embeddedFontLst>
    <p:embeddedFont>
      <p:font typeface="Roboto Condensed" panose="020B0604020202020204" charset="0"/>
      <p:regular r:id="rId26"/>
      <p:bold r:id="rId27"/>
      <p:italic r:id="rId28"/>
      <p:boldItalic r:id="rId29"/>
    </p:embeddedFont>
    <p:embeddedFont>
      <p:font typeface="맑은 고딕" panose="020B0503020000020004" pitchFamily="34" charset="-127"/>
      <p:regular r:id="rId30"/>
      <p:bold r:id="rId31"/>
    </p:embeddedFont>
    <p:embeddedFont>
      <p:font typeface="Cambria Math" panose="02040503050406030204" pitchFamily="18" charset="0"/>
      <p:regular r:id="rId32"/>
    </p:embeddedFont>
    <p:embeddedFont>
      <p:font typeface="Arvo" panose="020B0604020202020204" charset="0"/>
      <p:regular r:id="rId33"/>
      <p:bold r:id="rId34"/>
      <p:italic r:id="rId35"/>
      <p:boldItalic r:id="rId36"/>
    </p:embeddedFont>
    <p:embeddedFont>
      <p:font typeface="Calibri" panose="020F0502020204030204" pitchFamily="34" charset="0"/>
      <p:regular r:id="rId37"/>
      <p:bold r:id="rId38"/>
      <p:italic r:id="rId39"/>
      <p:boldItalic r:id="rId40"/>
    </p:embeddedFont>
    <p:embeddedFont>
      <p:font typeface="Roboto Condensed Light" panose="020B0604020202020204" charset="0"/>
      <p:regular r:id="rId41"/>
      <p:bold r:id="rId42"/>
      <p:italic r:id="rId43"/>
      <p:boldItalic r:id="rId4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756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9" Type="http://schemas.openxmlformats.org/officeDocument/2006/relationships/font" Target="fonts/font14.fntdata"/><Relationship Id="rId21" Type="http://schemas.openxmlformats.org/officeDocument/2006/relationships/slide" Target="slides/slide20.xml"/><Relationship Id="rId34" Type="http://schemas.openxmlformats.org/officeDocument/2006/relationships/font" Target="fonts/font9.fntdata"/><Relationship Id="rId42" Type="http://schemas.openxmlformats.org/officeDocument/2006/relationships/font" Target="fonts/font17.fntdata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font" Target="fonts/font12.fntdata"/><Relationship Id="rId40" Type="http://schemas.openxmlformats.org/officeDocument/2006/relationships/font" Target="fonts/font15.fntdata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4" Type="http://schemas.openxmlformats.org/officeDocument/2006/relationships/font" Target="fonts/font1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Relationship Id="rId43" Type="http://schemas.openxmlformats.org/officeDocument/2006/relationships/font" Target="fonts/font18.fntdata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font" Target="fonts/font13.fntdata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font" Target="fonts/font16.fntdata"/></Relationships>
</file>

<file path=ppt/diagrams/_rels/data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image" Target="../media/image130.png"/></Relationships>
</file>

<file path=ppt/diagrams/_rels/data50.xml.rels><?xml version="1.0" encoding="UTF-8" standalone="yes"?>
<Relationships xmlns="http://schemas.openxmlformats.org/package/2006/relationships"><Relationship Id="rId1" Type="http://schemas.openxmlformats.org/officeDocument/2006/relationships/image" Target="../media/image70.pn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ABA5C4F-1AF5-4CE6-B6F2-C16E7C8CEE12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E055A165-228B-4B31-9480-90D8B3D27332}">
      <dgm:prSet/>
      <dgm:spPr/>
      <dgm:t>
        <a:bodyPr/>
        <a:lstStyle/>
        <a:p>
          <a:pPr algn="just" rtl="0"/>
          <a:r>
            <a:rPr lang="en-CA" b="0" i="0" dirty="0" smtClean="0"/>
            <a:t>Given a set of items, each with a weight and a value, determine the number of each item to include in a collection so that the total weight is less than a given limit and the total value is as large as possible.</a:t>
          </a:r>
          <a:endParaRPr lang="en-IN" dirty="0"/>
        </a:p>
      </dgm:t>
    </dgm:pt>
    <dgm:pt modelId="{11D7D0C4-84E0-42D6-8C47-C4BEF94BBADD}" type="parTrans" cxnId="{86C14C64-348A-4485-B0FC-6678B361FA38}">
      <dgm:prSet/>
      <dgm:spPr/>
      <dgm:t>
        <a:bodyPr/>
        <a:lstStyle/>
        <a:p>
          <a:endParaRPr lang="en-IN"/>
        </a:p>
      </dgm:t>
    </dgm:pt>
    <dgm:pt modelId="{C4885289-0217-45BF-83E5-E9D94A657FB4}" type="sibTrans" cxnId="{86C14C64-348A-4485-B0FC-6678B361FA38}">
      <dgm:prSet/>
      <dgm:spPr/>
      <dgm:t>
        <a:bodyPr/>
        <a:lstStyle/>
        <a:p>
          <a:endParaRPr lang="en-IN"/>
        </a:p>
      </dgm:t>
    </dgm:pt>
    <dgm:pt modelId="{37980FAB-4CBD-4430-88B7-F861CE48DA06}" type="pres">
      <dgm:prSet presAssocID="{7ABA5C4F-1AF5-4CE6-B6F2-C16E7C8CEE12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IN"/>
        </a:p>
      </dgm:t>
    </dgm:pt>
    <dgm:pt modelId="{83E8E8C7-1967-4320-9323-3FB5B51621E2}" type="pres">
      <dgm:prSet presAssocID="{E055A165-228B-4B31-9480-90D8B3D27332}" presName="hierRoot1" presStyleCnt="0"/>
      <dgm:spPr/>
    </dgm:pt>
    <dgm:pt modelId="{F5D3B2B2-5FFD-4973-B6C2-FD6BB60C233A}" type="pres">
      <dgm:prSet presAssocID="{E055A165-228B-4B31-9480-90D8B3D27332}" presName="composite" presStyleCnt="0"/>
      <dgm:spPr/>
    </dgm:pt>
    <dgm:pt modelId="{487A9785-7CC8-43B1-9315-928F3E9789AA}" type="pres">
      <dgm:prSet presAssocID="{E055A165-228B-4B31-9480-90D8B3D27332}" presName="background" presStyleLbl="node0" presStyleIdx="0" presStyleCnt="1"/>
      <dgm:spPr/>
    </dgm:pt>
    <dgm:pt modelId="{8E5D13F0-B4D0-4D09-92FB-6B8A50666191}" type="pres">
      <dgm:prSet presAssocID="{E055A165-228B-4B31-9480-90D8B3D27332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1061239B-A322-478F-8BAC-1BED446DA0CD}" type="pres">
      <dgm:prSet presAssocID="{E055A165-228B-4B31-9480-90D8B3D27332}" presName="hierChild2" presStyleCnt="0"/>
      <dgm:spPr/>
    </dgm:pt>
  </dgm:ptLst>
  <dgm:cxnLst>
    <dgm:cxn modelId="{86C14C64-348A-4485-B0FC-6678B361FA38}" srcId="{7ABA5C4F-1AF5-4CE6-B6F2-C16E7C8CEE12}" destId="{E055A165-228B-4B31-9480-90D8B3D27332}" srcOrd="0" destOrd="0" parTransId="{11D7D0C4-84E0-42D6-8C47-C4BEF94BBADD}" sibTransId="{C4885289-0217-45BF-83E5-E9D94A657FB4}"/>
    <dgm:cxn modelId="{868DD6C3-30BD-4858-AEAF-63D9FD0C1FDA}" type="presOf" srcId="{E055A165-228B-4B31-9480-90D8B3D27332}" destId="{8E5D13F0-B4D0-4D09-92FB-6B8A50666191}" srcOrd="0" destOrd="0" presId="urn:microsoft.com/office/officeart/2005/8/layout/hierarchy1"/>
    <dgm:cxn modelId="{6D532087-EC32-4657-96D9-F80390E778BD}" type="presOf" srcId="{7ABA5C4F-1AF5-4CE6-B6F2-C16E7C8CEE12}" destId="{37980FAB-4CBD-4430-88B7-F861CE48DA06}" srcOrd="0" destOrd="0" presId="urn:microsoft.com/office/officeart/2005/8/layout/hierarchy1"/>
    <dgm:cxn modelId="{E0742C1A-1C81-4D1C-A166-3292EEC302B8}" type="presParOf" srcId="{37980FAB-4CBD-4430-88B7-F861CE48DA06}" destId="{83E8E8C7-1967-4320-9323-3FB5B51621E2}" srcOrd="0" destOrd="0" presId="urn:microsoft.com/office/officeart/2005/8/layout/hierarchy1"/>
    <dgm:cxn modelId="{FA55A712-728C-41CC-A25D-F44ED16247A1}" type="presParOf" srcId="{83E8E8C7-1967-4320-9323-3FB5B51621E2}" destId="{F5D3B2B2-5FFD-4973-B6C2-FD6BB60C233A}" srcOrd="0" destOrd="0" presId="urn:microsoft.com/office/officeart/2005/8/layout/hierarchy1"/>
    <dgm:cxn modelId="{6993620C-6B97-4ED8-88CD-81CFF5D36F86}" type="presParOf" srcId="{F5D3B2B2-5FFD-4973-B6C2-FD6BB60C233A}" destId="{487A9785-7CC8-43B1-9315-928F3E9789AA}" srcOrd="0" destOrd="0" presId="urn:microsoft.com/office/officeart/2005/8/layout/hierarchy1"/>
    <dgm:cxn modelId="{7B5CCFA7-59B7-47B8-9E34-B68B6799EE74}" type="presParOf" srcId="{F5D3B2B2-5FFD-4973-B6C2-FD6BB60C233A}" destId="{8E5D13F0-B4D0-4D09-92FB-6B8A50666191}" srcOrd="1" destOrd="0" presId="urn:microsoft.com/office/officeart/2005/8/layout/hierarchy1"/>
    <dgm:cxn modelId="{094F09B8-6BAA-48E8-962D-35EA47763374}" type="presParOf" srcId="{83E8E8C7-1967-4320-9323-3FB5B51621E2}" destId="{1061239B-A322-478F-8BAC-1BED446DA0CD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3A9F791-526A-4F7C-AC25-5FF6FE0EB643}" type="doc">
      <dgm:prSet loTypeId="urn:microsoft.com/office/officeart/2009/3/layout/OpposingIdeas" loCatId="relationship" qsTypeId="urn:microsoft.com/office/officeart/2005/8/quickstyle/simple2" qsCatId="simple" csTypeId="urn:microsoft.com/office/officeart/2005/8/colors/accent0_2" csCatId="mainScheme" phldr="1"/>
      <dgm:spPr/>
      <dgm:t>
        <a:bodyPr/>
        <a:lstStyle/>
        <a:p>
          <a:endParaRPr lang="en-IN"/>
        </a:p>
      </dgm:t>
    </dgm:pt>
    <dgm:pt modelId="{D55E01CB-586F-48CF-ADDD-081F01B32E80}">
      <dgm:prSet/>
      <dgm:spPr/>
      <dgm:t>
        <a:bodyPr anchor="ctr"/>
        <a:lstStyle/>
        <a:p>
          <a:pPr algn="ctr" rtl="0"/>
          <a:r>
            <a:rPr lang="en-US" b="0" i="0" dirty="0" smtClean="0"/>
            <a:t>Goal</a:t>
          </a:r>
          <a:endParaRPr lang="en-IN" dirty="0"/>
        </a:p>
      </dgm:t>
    </dgm:pt>
    <dgm:pt modelId="{3888C5B7-9029-4119-8E3F-3A7F5868B81C}" type="parTrans" cxnId="{4F8BA880-E4AF-4E37-9D88-C8E809C097DF}">
      <dgm:prSet/>
      <dgm:spPr/>
      <dgm:t>
        <a:bodyPr/>
        <a:lstStyle/>
        <a:p>
          <a:endParaRPr lang="en-IN"/>
        </a:p>
      </dgm:t>
    </dgm:pt>
    <dgm:pt modelId="{B219AEC3-7013-4E83-BAB6-4C425C89166C}" type="sibTrans" cxnId="{4F8BA880-E4AF-4E37-9D88-C8E809C097DF}">
      <dgm:prSet/>
      <dgm:spPr/>
      <dgm:t>
        <a:bodyPr/>
        <a:lstStyle/>
        <a:p>
          <a:endParaRPr lang="en-IN"/>
        </a:p>
      </dgm:t>
    </dgm:pt>
    <dgm:pt modelId="{6DA7F185-FFF0-46A4-9902-1B644BDFB479}">
      <dgm:prSet/>
      <dgm:spPr/>
      <dgm:t>
        <a:bodyPr/>
        <a:lstStyle/>
        <a:p>
          <a:pPr algn="just" rtl="0"/>
          <a:r>
            <a:rPr lang="en-US" b="0" i="0" dirty="0" smtClean="0"/>
            <a:t>To determine the number of each item to include in a collection so that </a:t>
          </a:r>
          <a:endParaRPr lang="en-IN" dirty="0"/>
        </a:p>
      </dgm:t>
    </dgm:pt>
    <dgm:pt modelId="{198D7C85-22DA-46CE-A165-493FBA9EF5B7}" type="parTrans" cxnId="{0992C517-47D0-491B-B822-564D6B393622}">
      <dgm:prSet/>
      <dgm:spPr/>
      <dgm:t>
        <a:bodyPr/>
        <a:lstStyle/>
        <a:p>
          <a:endParaRPr lang="en-IN"/>
        </a:p>
      </dgm:t>
    </dgm:pt>
    <dgm:pt modelId="{B029021A-8382-4806-B1C4-7207B32705B7}" type="sibTrans" cxnId="{0992C517-47D0-491B-B822-564D6B393622}">
      <dgm:prSet/>
      <dgm:spPr/>
      <dgm:t>
        <a:bodyPr/>
        <a:lstStyle/>
        <a:p>
          <a:endParaRPr lang="en-IN"/>
        </a:p>
      </dgm:t>
    </dgm:pt>
    <dgm:pt modelId="{3D9EE545-DE06-415D-85B4-C75BCF66C3D7}">
      <dgm:prSet/>
      <dgm:spPr/>
      <dgm:t>
        <a:bodyPr/>
        <a:lstStyle/>
        <a:p>
          <a:pPr marL="358775" indent="0" algn="l" rtl="0"/>
          <a:r>
            <a:rPr lang="en-US" b="0" i="0" dirty="0" smtClean="0"/>
            <a:t>The total cost is less than some given cost </a:t>
          </a:r>
          <a:endParaRPr lang="en-IN" dirty="0"/>
        </a:p>
      </dgm:t>
    </dgm:pt>
    <dgm:pt modelId="{6BACD96F-6901-4F13-AB6C-FD2995CDCDA2}" type="parTrans" cxnId="{47FE520B-48F8-4665-BC64-5A69B68319EB}">
      <dgm:prSet/>
      <dgm:spPr/>
      <dgm:t>
        <a:bodyPr/>
        <a:lstStyle/>
        <a:p>
          <a:endParaRPr lang="en-IN"/>
        </a:p>
      </dgm:t>
    </dgm:pt>
    <dgm:pt modelId="{3E964211-C44B-4B9A-BA89-257EAABFCE13}" type="sibTrans" cxnId="{47FE520B-48F8-4665-BC64-5A69B68319EB}">
      <dgm:prSet/>
      <dgm:spPr/>
      <dgm:t>
        <a:bodyPr/>
        <a:lstStyle/>
        <a:p>
          <a:endParaRPr lang="en-IN"/>
        </a:p>
      </dgm:t>
    </dgm:pt>
    <dgm:pt modelId="{22E5AC59-079B-48FF-B001-6F330AD77F36}">
      <dgm:prSet/>
      <dgm:spPr/>
      <dgm:t>
        <a:bodyPr/>
        <a:lstStyle/>
        <a:p>
          <a:pPr marL="358775" indent="0" algn="l" rtl="0"/>
          <a:r>
            <a:rPr lang="en-US" b="0" i="0" dirty="0" smtClean="0"/>
            <a:t>And the total value is as large as possible</a:t>
          </a:r>
          <a:endParaRPr lang="en-IN" dirty="0"/>
        </a:p>
      </dgm:t>
    </dgm:pt>
    <dgm:pt modelId="{50CCA5F4-C966-4C59-966E-3158238D5449}" type="sibTrans" cxnId="{65C1EA16-1546-472C-A9B5-7015194A782B}">
      <dgm:prSet/>
      <dgm:spPr/>
      <dgm:t>
        <a:bodyPr/>
        <a:lstStyle/>
        <a:p>
          <a:endParaRPr lang="en-IN"/>
        </a:p>
      </dgm:t>
    </dgm:pt>
    <dgm:pt modelId="{1D1D861A-2215-4A49-AD25-5C6E299044BA}" type="parTrans" cxnId="{65C1EA16-1546-472C-A9B5-7015194A782B}">
      <dgm:prSet/>
      <dgm:spPr/>
      <dgm:t>
        <a:bodyPr/>
        <a:lstStyle/>
        <a:p>
          <a:endParaRPr lang="en-IN"/>
        </a:p>
      </dgm:t>
    </dgm:pt>
    <dgm:pt modelId="{2FD6746D-0E7D-4AAD-B76B-5C92E67CEF83}" type="pres">
      <dgm:prSet presAssocID="{C3A9F791-526A-4F7C-AC25-5FF6FE0EB643}" presName="Name0" presStyleCnt="0">
        <dgm:presLayoutVars>
          <dgm:chMax val="2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A400839F-16AF-4EBE-A50D-234FB43C9457}" type="pres">
      <dgm:prSet presAssocID="{C3A9F791-526A-4F7C-AC25-5FF6FE0EB643}" presName="Background" presStyleLbl="node1" presStyleIdx="0" presStyleCnt="1" custScaleX="203933"/>
      <dgm:spPr/>
    </dgm:pt>
    <dgm:pt modelId="{E841E3F7-442D-44A1-9BFA-B84FB38F98C6}" type="pres">
      <dgm:prSet presAssocID="{C3A9F791-526A-4F7C-AC25-5FF6FE0EB643}" presName="ChildText1" presStyleLbl="revTx" presStyleIdx="0" presStyleCnt="0" custScaleX="19845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FAEBD49-B9E5-4A6D-A934-052CF472A221}" type="pres">
      <dgm:prSet presAssocID="{C3A9F791-526A-4F7C-AC25-5FF6FE0EB643}" presName="ParentText1" presStyleLbl="revTx" presStyleIdx="0" presStyleCnt="0">
        <dgm:presLayoutVars>
          <dgm:chMax val="1"/>
          <dgm:chPref val="1"/>
        </dgm:presLayoutVars>
      </dgm:prSet>
      <dgm:spPr/>
      <dgm:t>
        <a:bodyPr/>
        <a:lstStyle/>
        <a:p>
          <a:endParaRPr lang="en-IN"/>
        </a:p>
      </dgm:t>
    </dgm:pt>
    <dgm:pt modelId="{6EC8E97A-6034-40D2-BBEF-2DFD60892CDE}" type="pres">
      <dgm:prSet presAssocID="{C3A9F791-526A-4F7C-AC25-5FF6FE0EB643}" presName="ParentShape1" presStyleLbl="alignImgPlace1" presStyleIdx="0" presStyleCnt="1" custLinFactX="-100000" custLinFactNeighborX="-188806" custLinFactNeighborY="5662">
        <dgm:presLayoutVars/>
      </dgm:prSet>
      <dgm:spPr/>
      <dgm:t>
        <a:bodyPr/>
        <a:lstStyle/>
        <a:p>
          <a:endParaRPr lang="en-IN"/>
        </a:p>
      </dgm:t>
    </dgm:pt>
  </dgm:ptLst>
  <dgm:cxnLst>
    <dgm:cxn modelId="{47FE520B-48F8-4665-BC64-5A69B68319EB}" srcId="{6DA7F185-FFF0-46A4-9902-1B644BDFB479}" destId="{3D9EE545-DE06-415D-85B4-C75BCF66C3D7}" srcOrd="0" destOrd="0" parTransId="{6BACD96F-6901-4F13-AB6C-FD2995CDCDA2}" sibTransId="{3E964211-C44B-4B9A-BA89-257EAABFCE13}"/>
    <dgm:cxn modelId="{E5D3CA09-D5A4-4BD4-842A-8AFF201B8A20}" type="presOf" srcId="{D55E01CB-586F-48CF-ADDD-081F01B32E80}" destId="{EFAEBD49-B9E5-4A6D-A934-052CF472A221}" srcOrd="0" destOrd="0" presId="urn:microsoft.com/office/officeart/2009/3/layout/OpposingIdeas"/>
    <dgm:cxn modelId="{65C1EA16-1546-472C-A9B5-7015194A782B}" srcId="{6DA7F185-FFF0-46A4-9902-1B644BDFB479}" destId="{22E5AC59-079B-48FF-B001-6F330AD77F36}" srcOrd="1" destOrd="0" parTransId="{1D1D861A-2215-4A49-AD25-5C6E299044BA}" sibTransId="{50CCA5F4-C966-4C59-966E-3158238D5449}"/>
    <dgm:cxn modelId="{E0D0607E-0120-4FB3-B9C8-784036F777D4}" type="presOf" srcId="{6DA7F185-FFF0-46A4-9902-1B644BDFB479}" destId="{E841E3F7-442D-44A1-9BFA-B84FB38F98C6}" srcOrd="0" destOrd="0" presId="urn:microsoft.com/office/officeart/2009/3/layout/OpposingIdeas"/>
    <dgm:cxn modelId="{D65F69D5-1F94-4CA1-AC6D-47BEF918ABB1}" type="presOf" srcId="{C3A9F791-526A-4F7C-AC25-5FF6FE0EB643}" destId="{2FD6746D-0E7D-4AAD-B76B-5C92E67CEF83}" srcOrd="0" destOrd="0" presId="urn:microsoft.com/office/officeart/2009/3/layout/OpposingIdeas"/>
    <dgm:cxn modelId="{4F8BA880-E4AF-4E37-9D88-C8E809C097DF}" srcId="{C3A9F791-526A-4F7C-AC25-5FF6FE0EB643}" destId="{D55E01CB-586F-48CF-ADDD-081F01B32E80}" srcOrd="0" destOrd="0" parTransId="{3888C5B7-9029-4119-8E3F-3A7F5868B81C}" sibTransId="{B219AEC3-7013-4E83-BAB6-4C425C89166C}"/>
    <dgm:cxn modelId="{316D0BAB-71AC-4B4D-A629-318442C1CE53}" type="presOf" srcId="{3D9EE545-DE06-415D-85B4-C75BCF66C3D7}" destId="{E841E3F7-442D-44A1-9BFA-B84FB38F98C6}" srcOrd="0" destOrd="1" presId="urn:microsoft.com/office/officeart/2009/3/layout/OpposingIdeas"/>
    <dgm:cxn modelId="{637DD3B2-1D10-4DF4-89B5-6A85DC6B4AB7}" type="presOf" srcId="{D55E01CB-586F-48CF-ADDD-081F01B32E80}" destId="{6EC8E97A-6034-40D2-BBEF-2DFD60892CDE}" srcOrd="1" destOrd="0" presId="urn:microsoft.com/office/officeart/2009/3/layout/OpposingIdeas"/>
    <dgm:cxn modelId="{0992C517-47D0-491B-B822-564D6B393622}" srcId="{D55E01CB-586F-48CF-ADDD-081F01B32E80}" destId="{6DA7F185-FFF0-46A4-9902-1B644BDFB479}" srcOrd="0" destOrd="0" parTransId="{198D7C85-22DA-46CE-A165-493FBA9EF5B7}" sibTransId="{B029021A-8382-4806-B1C4-7207B32705B7}"/>
    <dgm:cxn modelId="{F22E52A0-44E9-4093-BA4F-CC40DD749E3C}" type="presOf" srcId="{22E5AC59-079B-48FF-B001-6F330AD77F36}" destId="{E841E3F7-442D-44A1-9BFA-B84FB38F98C6}" srcOrd="0" destOrd="2" presId="urn:microsoft.com/office/officeart/2009/3/layout/OpposingIdeas"/>
    <dgm:cxn modelId="{952CCA27-0B02-4A83-866A-43F2192BD107}" type="presParOf" srcId="{2FD6746D-0E7D-4AAD-B76B-5C92E67CEF83}" destId="{A400839F-16AF-4EBE-A50D-234FB43C9457}" srcOrd="0" destOrd="0" presId="urn:microsoft.com/office/officeart/2009/3/layout/OpposingIdeas"/>
    <dgm:cxn modelId="{CE1B5DF6-A9F7-4253-8497-4BA246DA4C13}" type="presParOf" srcId="{2FD6746D-0E7D-4AAD-B76B-5C92E67CEF83}" destId="{E841E3F7-442D-44A1-9BFA-B84FB38F98C6}" srcOrd="1" destOrd="0" presId="urn:microsoft.com/office/officeart/2009/3/layout/OpposingIdeas"/>
    <dgm:cxn modelId="{869B3E6A-D093-4F86-A70C-DE72AE0E0B55}" type="presParOf" srcId="{2FD6746D-0E7D-4AAD-B76B-5C92E67CEF83}" destId="{EFAEBD49-B9E5-4A6D-A934-052CF472A221}" srcOrd="2" destOrd="0" presId="urn:microsoft.com/office/officeart/2009/3/layout/OpposingIdeas"/>
    <dgm:cxn modelId="{355A6D8E-BD53-4BEA-A2C8-184096B9DD42}" type="presParOf" srcId="{2FD6746D-0E7D-4AAD-B76B-5C92E67CEF83}" destId="{6EC8E97A-6034-40D2-BBEF-2DFD60892CDE}" srcOrd="3" destOrd="0" presId="urn:microsoft.com/office/officeart/2009/3/layout/OpposingIdea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EE30A06-4731-40E4-B8AB-37B2BD0CD3BF}" type="doc">
      <dgm:prSet loTypeId="urn:microsoft.com/office/officeart/2009/3/layout/SubStepProcess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7D0B25A8-9F13-4AAA-A957-F61CD1F64CD2}">
      <dgm:prSet custT="1"/>
      <dgm:spPr/>
      <dgm:t>
        <a:bodyPr/>
        <a:lstStyle/>
        <a:p>
          <a:pPr algn="just" rtl="0"/>
          <a:r>
            <a:rPr lang="en-US" sz="1600" b="0" i="0" dirty="0" smtClean="0"/>
            <a:t>According to the problem statement,</a:t>
          </a:r>
          <a:endParaRPr lang="en-IN" sz="1600" dirty="0"/>
        </a:p>
      </dgm:t>
    </dgm:pt>
    <dgm:pt modelId="{61FD054C-B979-43B4-8E19-31D640918275}" type="parTrans" cxnId="{3917D250-39F1-4305-8B27-94E990FCD1F9}">
      <dgm:prSet/>
      <dgm:spPr/>
      <dgm:t>
        <a:bodyPr/>
        <a:lstStyle/>
        <a:p>
          <a:endParaRPr lang="en-IN"/>
        </a:p>
      </dgm:t>
    </dgm:pt>
    <dgm:pt modelId="{35F96493-347F-48E9-9004-34FE5FD04C37}" type="sibTrans" cxnId="{3917D250-39F1-4305-8B27-94E990FCD1F9}">
      <dgm:prSet/>
      <dgm:spPr/>
      <dgm:t>
        <a:bodyPr/>
        <a:lstStyle/>
        <a:p>
          <a:endParaRPr lang="en-IN"/>
        </a:p>
      </dgm:t>
    </dgm:pt>
    <dgm:pt modelId="{78A650A5-F2AA-4E12-8213-11377D968933}">
      <dgm:prSet/>
      <dgm:spPr/>
      <dgm:t>
        <a:bodyPr/>
        <a:lstStyle/>
        <a:p>
          <a:pPr rtl="0"/>
          <a:r>
            <a:rPr lang="en-US" b="0" i="0" dirty="0" smtClean="0"/>
            <a:t>There are </a:t>
          </a:r>
          <a:r>
            <a:rPr lang="en-US" b="1" i="0" dirty="0" smtClean="0"/>
            <a:t>n</a:t>
          </a:r>
          <a:r>
            <a:rPr lang="en-US" b="0" i="0" dirty="0" smtClean="0"/>
            <a:t> items in the store</a:t>
          </a:r>
          <a:endParaRPr lang="en-IN" dirty="0"/>
        </a:p>
      </dgm:t>
    </dgm:pt>
    <dgm:pt modelId="{84129320-66CD-4086-B7A1-8C033DB772C0}" type="parTrans" cxnId="{5EF605B9-E8E0-479F-BE58-6868079458CE}">
      <dgm:prSet/>
      <dgm:spPr/>
      <dgm:t>
        <a:bodyPr/>
        <a:lstStyle/>
        <a:p>
          <a:endParaRPr lang="en-IN"/>
        </a:p>
      </dgm:t>
    </dgm:pt>
    <dgm:pt modelId="{FD31D286-7DC1-4938-A420-8D2A32F7E13D}" type="sibTrans" cxnId="{5EF605B9-E8E0-479F-BE58-6868079458CE}">
      <dgm:prSet/>
      <dgm:spPr/>
      <dgm:t>
        <a:bodyPr/>
        <a:lstStyle/>
        <a:p>
          <a:endParaRPr lang="en-IN"/>
        </a:p>
      </dgm:t>
    </dgm:pt>
    <mc:AlternateContent xmlns:mc="http://schemas.openxmlformats.org/markup-compatibility/2006" xmlns:a14="http://schemas.microsoft.com/office/drawing/2010/main">
      <mc:Choice Requires="a14">
        <dgm:pt modelId="{72A92EF1-D16E-459E-8D9A-5DBF217C67EE}">
          <dgm:prSet/>
          <dgm:spPr/>
          <dgm:t>
            <a:bodyPr/>
            <a:lstStyle/>
            <a:p>
              <a:pPr rtl="0"/>
              <a:r>
                <a:rPr lang="en-US" b="0" i="0" smtClean="0"/>
                <a:t>Weight of </a:t>
              </a:r>
              <a14:m>
                <m:oMath xmlns:m="http://schemas.openxmlformats.org/officeDocument/2006/math">
                  <m:sSup>
                    <m:sSupPr>
                      <m:ctrlPr>
                        <a:rPr lang="en-US" b="0" i="1">
                          <a:latin typeface="Cambria Math" panose="02040503050406030204" pitchFamily="18" charset="0"/>
                        </a:rPr>
                      </m:ctrlPr>
                    </m:sSupPr>
                    <m:e>
                      <m:r>
                        <a:rPr lang="en-US" b="0" i="1">
                          <a:latin typeface="Cambria Math"/>
                        </a:rPr>
                        <m:t>𝑖</m:t>
                      </m:r>
                    </m:e>
                    <m:sup>
                      <m:r>
                        <a:rPr lang="en-US" b="0" i="1">
                          <a:latin typeface="Cambria Math"/>
                        </a:rPr>
                        <m:t>𝑡h</m:t>
                      </m:r>
                    </m:sup>
                  </m:sSup>
                </m:oMath>
              </a14:m>
              <a:r>
                <a:rPr lang="en-US" b="0" i="0"/>
                <a:t>item </a:t>
              </a:r>
              <a14:m>
                <m:oMath xmlns:m="http://schemas.openxmlformats.org/officeDocument/2006/math">
                  <m:sSub>
                    <m:sSubPr>
                      <m:ctrlPr>
                        <a:rPr lang="en-US" b="0" i="1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en-US" b="0" i="1">
                          <a:latin typeface="Cambria Math"/>
                        </a:rPr>
                        <m:t>𝑤</m:t>
                      </m:r>
                    </m:e>
                    <m:sub>
                      <m:r>
                        <a:rPr lang="en-US" b="0" i="1">
                          <a:latin typeface="Cambria Math"/>
                        </a:rPr>
                        <m:t>𝑖</m:t>
                      </m:r>
                    </m:sub>
                  </m:sSub>
                  <m:r>
                    <a:rPr lang="en-US" b="0" i="1">
                      <a:latin typeface="Cambria Math"/>
                    </a:rPr>
                    <m:t>&gt;0</m:t>
                  </m:r>
                </m:oMath>
              </a14:m>
              <a:endParaRPr lang="en-IN"/>
            </a:p>
          </dgm:t>
        </dgm:pt>
      </mc:Choice>
      <mc:Fallback xmlns="">
        <dgm:pt modelId="{72A92EF1-D16E-459E-8D9A-5DBF217C67EE}">
          <dgm:prSet/>
          <dgm:spPr/>
          <dgm:t>
            <a:bodyPr/>
            <a:lstStyle/>
            <a:p>
              <a:pPr rtl="0"/>
              <a:r>
                <a:rPr lang="en-US" b="0" i="0" smtClean="0"/>
                <a:t>Weight of </a:t>
              </a:r>
              <a:r>
                <a:rPr lang="en-US" b="0" i="0"/>
                <a:t>𝑖^𝑡ℎitem 𝑤_𝑖&gt;0</a:t>
              </a:r>
              <a:endParaRPr lang="en-IN"/>
            </a:p>
          </dgm:t>
        </dgm:pt>
      </mc:Fallback>
    </mc:AlternateContent>
    <dgm:pt modelId="{EC932912-76C5-4E50-B395-1B8A88C5E179}" type="parTrans" cxnId="{E0C0AF6E-501B-4DAB-BAA1-7751911042DD}">
      <dgm:prSet/>
      <dgm:spPr/>
      <dgm:t>
        <a:bodyPr/>
        <a:lstStyle/>
        <a:p>
          <a:endParaRPr lang="en-IN"/>
        </a:p>
      </dgm:t>
    </dgm:pt>
    <dgm:pt modelId="{6A489D67-68FA-4C80-AEF0-6AD8264593F6}" type="sibTrans" cxnId="{E0C0AF6E-501B-4DAB-BAA1-7751911042DD}">
      <dgm:prSet/>
      <dgm:spPr/>
      <dgm:t>
        <a:bodyPr/>
        <a:lstStyle/>
        <a:p>
          <a:endParaRPr lang="en-IN"/>
        </a:p>
      </dgm:t>
    </dgm:pt>
    <mc:AlternateContent xmlns:mc="http://schemas.openxmlformats.org/markup-compatibility/2006" xmlns:a14="http://schemas.microsoft.com/office/drawing/2010/main">
      <mc:Choice Requires="a14">
        <dgm:pt modelId="{BA8E1BB3-3649-4A36-AEBE-FE9EA6D46F97}">
          <dgm:prSet/>
          <dgm:spPr/>
          <dgm:t>
            <a:bodyPr/>
            <a:lstStyle/>
            <a:p>
              <a:pPr rtl="0"/>
              <a:r>
                <a:rPr lang="en-US" b="0" i="0" dirty="0" smtClean="0"/>
                <a:t>Profit for </a:t>
              </a:r>
              <a14:m>
                <m:oMath xmlns:m="http://schemas.openxmlformats.org/officeDocument/2006/math">
                  <m:sSup>
                    <m:sSupPr>
                      <m:ctrlPr>
                        <a:rPr lang="en-US" b="0" i="1">
                          <a:latin typeface="Cambria Math" panose="02040503050406030204" pitchFamily="18" charset="0"/>
                        </a:rPr>
                      </m:ctrlPr>
                    </m:sSupPr>
                    <m:e>
                      <m:r>
                        <a:rPr lang="en-US" b="0" i="1">
                          <a:latin typeface="Cambria Math"/>
                        </a:rPr>
                        <m:t>𝑖</m:t>
                      </m:r>
                    </m:e>
                    <m:sup>
                      <m:r>
                        <a:rPr lang="en-US" b="0" i="1">
                          <a:latin typeface="Cambria Math"/>
                        </a:rPr>
                        <m:t>𝑡h</m:t>
                      </m:r>
                    </m:sup>
                  </m:sSup>
                </m:oMath>
              </a14:m>
              <a:r>
                <a:rPr lang="en-US" b="0" i="0" dirty="0"/>
                <a:t> item </a:t>
              </a:r>
              <a14:m>
                <m:oMath xmlns:m="http://schemas.openxmlformats.org/officeDocument/2006/math">
                  <m:r>
                    <a:rPr lang="en-US" b="0" i="1">
                      <a:latin typeface="Cambria Math"/>
                    </a:rPr>
                    <m:t>𝑝𝑖</m:t>
                  </m:r>
                  <m:r>
                    <a:rPr lang="en-US" b="0" i="1">
                      <a:latin typeface="Cambria Math"/>
                    </a:rPr>
                    <m:t>&gt;0</m:t>
                  </m:r>
                </m:oMath>
              </a14:m>
              <a:r>
                <a:rPr lang="en-US" b="0" i="0" dirty="0"/>
                <a:t> and </a:t>
              </a:r>
              <a:endParaRPr lang="en-IN" dirty="0"/>
            </a:p>
          </dgm:t>
        </dgm:pt>
      </mc:Choice>
      <mc:Fallback xmlns="">
        <dgm:pt modelId="{BA8E1BB3-3649-4A36-AEBE-FE9EA6D46F97}">
          <dgm:prSet/>
          <dgm:spPr/>
          <dgm:t>
            <a:bodyPr/>
            <a:lstStyle/>
            <a:p>
              <a:pPr rtl="0"/>
              <a:r>
                <a:rPr lang="en-US" b="0" i="0" dirty="0" smtClean="0"/>
                <a:t>Profit for </a:t>
              </a:r>
              <a:r>
                <a:rPr lang="en-US" b="0" i="0"/>
                <a:t>𝑖^𝑡ℎ</a:t>
              </a:r>
              <a:r>
                <a:rPr lang="en-US" b="0" i="0" dirty="0"/>
                <a:t> item </a:t>
              </a:r>
              <a:r>
                <a:rPr lang="en-US" b="0" i="0"/>
                <a:t>𝑝𝑖&gt;0</a:t>
              </a:r>
              <a:r>
                <a:rPr lang="en-US" b="0" i="0" dirty="0"/>
                <a:t> and </a:t>
              </a:r>
              <a:endParaRPr lang="en-IN" dirty="0"/>
            </a:p>
          </dgm:t>
        </dgm:pt>
      </mc:Fallback>
    </mc:AlternateContent>
    <dgm:pt modelId="{35A8706A-CFB3-4BFF-B969-C3375648AF16}" type="parTrans" cxnId="{F53BD381-F92A-4A1F-ACC6-F75452DE53D6}">
      <dgm:prSet/>
      <dgm:spPr/>
      <dgm:t>
        <a:bodyPr/>
        <a:lstStyle/>
        <a:p>
          <a:endParaRPr lang="en-IN"/>
        </a:p>
      </dgm:t>
    </dgm:pt>
    <dgm:pt modelId="{5C6467FA-04A1-4486-BBA8-ADCF276FF4C0}" type="sibTrans" cxnId="{F53BD381-F92A-4A1F-ACC6-F75452DE53D6}">
      <dgm:prSet/>
      <dgm:spPr/>
      <dgm:t>
        <a:bodyPr/>
        <a:lstStyle/>
        <a:p>
          <a:endParaRPr lang="en-IN"/>
        </a:p>
      </dgm:t>
    </dgm:pt>
    <dgm:pt modelId="{8EB9D91C-9EFD-42A5-BF5C-87D701F77BFF}">
      <dgm:prSet/>
      <dgm:spPr/>
      <dgm:t>
        <a:bodyPr/>
        <a:lstStyle/>
        <a:p>
          <a:pPr rtl="0"/>
          <a:r>
            <a:rPr lang="en-US" b="0" i="0" smtClean="0"/>
            <a:t>Capacity of the Knapsack is W</a:t>
          </a:r>
          <a:endParaRPr lang="en-IN"/>
        </a:p>
      </dgm:t>
    </dgm:pt>
    <dgm:pt modelId="{920D8DEC-D03E-4D10-AAEC-56A0C1DD2982}" type="parTrans" cxnId="{9EDA3224-E046-4CBA-9D67-1674C09AE0BA}">
      <dgm:prSet/>
      <dgm:spPr/>
      <dgm:t>
        <a:bodyPr/>
        <a:lstStyle/>
        <a:p>
          <a:endParaRPr lang="en-IN"/>
        </a:p>
      </dgm:t>
    </dgm:pt>
    <dgm:pt modelId="{1A90358A-899D-493B-995C-A3AC2BAD0D4F}" type="sibTrans" cxnId="{9EDA3224-E046-4CBA-9D67-1674C09AE0BA}">
      <dgm:prSet/>
      <dgm:spPr/>
      <dgm:t>
        <a:bodyPr/>
        <a:lstStyle/>
        <a:p>
          <a:endParaRPr lang="en-IN"/>
        </a:p>
      </dgm:t>
    </dgm:pt>
    <dgm:pt modelId="{1B3F1AE3-1BEC-43DC-9EC8-03D96AFF6CA9}" type="pres">
      <dgm:prSet presAssocID="{7EE30A06-4731-40E4-B8AB-37B2BD0CD3BF}" presName="Name0" presStyleCnt="0">
        <dgm:presLayoutVars>
          <dgm:chMax val="7"/>
          <dgm:dir/>
          <dgm:animOne val="branch"/>
        </dgm:presLayoutVars>
      </dgm:prSet>
      <dgm:spPr/>
      <dgm:t>
        <a:bodyPr/>
        <a:lstStyle/>
        <a:p>
          <a:endParaRPr lang="en-IN"/>
        </a:p>
      </dgm:t>
    </dgm:pt>
    <dgm:pt modelId="{92C7833C-A9C1-4EE9-851E-9ECD4ABF5EAC}" type="pres">
      <dgm:prSet presAssocID="{7D0B25A8-9F13-4AAA-A957-F61CD1F64CD2}" presName="parTx1" presStyleLbl="node1" presStyleIdx="0" presStyleCnt="1"/>
      <dgm:spPr/>
      <dgm:t>
        <a:bodyPr/>
        <a:lstStyle/>
        <a:p>
          <a:endParaRPr lang="en-IN"/>
        </a:p>
      </dgm:t>
    </dgm:pt>
    <dgm:pt modelId="{CE4C7833-8F0E-4D50-AA67-F83A3D85F5C7}" type="pres">
      <dgm:prSet presAssocID="{7D0B25A8-9F13-4AAA-A957-F61CD1F64CD2}" presName="spPre1" presStyleCnt="0"/>
      <dgm:spPr/>
    </dgm:pt>
    <dgm:pt modelId="{0BFED611-9373-4D36-B5D3-8829D21DA6BC}" type="pres">
      <dgm:prSet presAssocID="{7D0B25A8-9F13-4AAA-A957-F61CD1F64CD2}" presName="chLin1" presStyleCnt="0"/>
      <dgm:spPr/>
    </dgm:pt>
    <dgm:pt modelId="{C03433C4-22A1-433C-B71D-393D244268A5}" type="pres">
      <dgm:prSet presAssocID="{84129320-66CD-4086-B7A1-8C033DB772C0}" presName="Name11" presStyleLbl="parChTrans1D1" presStyleIdx="0" presStyleCnt="8"/>
      <dgm:spPr/>
    </dgm:pt>
    <dgm:pt modelId="{6FFB61ED-A8F4-44B0-B769-8283456A4F5A}" type="pres">
      <dgm:prSet presAssocID="{78A650A5-F2AA-4E12-8213-11377D968933}" presName="txAndLines1" presStyleCnt="0"/>
      <dgm:spPr/>
    </dgm:pt>
    <dgm:pt modelId="{9ACA96AA-5DAA-4DAF-9C64-1C6FA8D0BE56}" type="pres">
      <dgm:prSet presAssocID="{78A650A5-F2AA-4E12-8213-11377D968933}" presName="anchor1" presStyleCnt="0"/>
      <dgm:spPr/>
    </dgm:pt>
    <dgm:pt modelId="{5196BDA5-986D-4874-BF1E-7C29BE43A378}" type="pres">
      <dgm:prSet presAssocID="{78A650A5-F2AA-4E12-8213-11377D968933}" presName="backup1" presStyleCnt="0"/>
      <dgm:spPr/>
    </dgm:pt>
    <dgm:pt modelId="{EB3D9E9A-F52C-446D-9393-EA868888B331}" type="pres">
      <dgm:prSet presAssocID="{78A650A5-F2AA-4E12-8213-11377D968933}" presName="preLine1" presStyleLbl="parChTrans1D1" presStyleIdx="1" presStyleCnt="8"/>
      <dgm:spPr/>
    </dgm:pt>
    <dgm:pt modelId="{3C03BDA7-9421-493D-ACBE-C1AA65195E86}" type="pres">
      <dgm:prSet presAssocID="{78A650A5-F2AA-4E12-8213-11377D968933}" presName="desTx1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9A07BA19-DA5B-49D0-8410-E70986F11CD7}" type="pres">
      <dgm:prSet presAssocID="{EC932912-76C5-4E50-B395-1B8A88C5E179}" presName="Name11" presStyleLbl="parChTrans1D1" presStyleIdx="2" presStyleCnt="8"/>
      <dgm:spPr/>
    </dgm:pt>
    <dgm:pt modelId="{C0D21DC9-6207-4BCA-8F9B-8ADF6F6BAEBD}" type="pres">
      <dgm:prSet presAssocID="{72A92EF1-D16E-459E-8D9A-5DBF217C67EE}" presName="txAndLines1" presStyleCnt="0"/>
      <dgm:spPr/>
    </dgm:pt>
    <dgm:pt modelId="{79D273B8-099F-47E2-84AE-2E71234D90AD}" type="pres">
      <dgm:prSet presAssocID="{72A92EF1-D16E-459E-8D9A-5DBF217C67EE}" presName="anchor1" presStyleCnt="0"/>
      <dgm:spPr/>
    </dgm:pt>
    <dgm:pt modelId="{5573F53A-00A0-487A-BFA2-B8DE6303530F}" type="pres">
      <dgm:prSet presAssocID="{72A92EF1-D16E-459E-8D9A-5DBF217C67EE}" presName="backup1" presStyleCnt="0"/>
      <dgm:spPr/>
    </dgm:pt>
    <dgm:pt modelId="{E4ED817A-1748-442B-BBD8-9B3281D8BE3C}" type="pres">
      <dgm:prSet presAssocID="{72A92EF1-D16E-459E-8D9A-5DBF217C67EE}" presName="preLine1" presStyleLbl="parChTrans1D1" presStyleIdx="3" presStyleCnt="8"/>
      <dgm:spPr/>
    </dgm:pt>
    <dgm:pt modelId="{D3ADEAE6-2E3F-4656-B998-CC94F4F38AB5}" type="pres">
      <dgm:prSet presAssocID="{72A92EF1-D16E-459E-8D9A-5DBF217C67EE}" presName="desTx1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F0A1EB8-1ED2-4CF2-9257-98750B97BF59}" type="pres">
      <dgm:prSet presAssocID="{35A8706A-CFB3-4BFF-B969-C3375648AF16}" presName="Name11" presStyleLbl="parChTrans1D1" presStyleIdx="4" presStyleCnt="8"/>
      <dgm:spPr/>
    </dgm:pt>
    <dgm:pt modelId="{413E2369-A7D4-4EDC-AF8C-C2F534AE0AA4}" type="pres">
      <dgm:prSet presAssocID="{BA8E1BB3-3649-4A36-AEBE-FE9EA6D46F97}" presName="txAndLines1" presStyleCnt="0"/>
      <dgm:spPr/>
    </dgm:pt>
    <dgm:pt modelId="{EC9F0D6D-99CE-4A8B-A27F-2833A692F131}" type="pres">
      <dgm:prSet presAssocID="{BA8E1BB3-3649-4A36-AEBE-FE9EA6D46F97}" presName="anchor1" presStyleCnt="0"/>
      <dgm:spPr/>
    </dgm:pt>
    <dgm:pt modelId="{0415734A-E6DC-4E71-8D30-011F06AEA073}" type="pres">
      <dgm:prSet presAssocID="{BA8E1BB3-3649-4A36-AEBE-FE9EA6D46F97}" presName="backup1" presStyleCnt="0"/>
      <dgm:spPr/>
    </dgm:pt>
    <dgm:pt modelId="{B94F3C0E-231F-4DE4-82E3-9FCB51D35C6D}" type="pres">
      <dgm:prSet presAssocID="{BA8E1BB3-3649-4A36-AEBE-FE9EA6D46F97}" presName="preLine1" presStyleLbl="parChTrans1D1" presStyleIdx="5" presStyleCnt="8"/>
      <dgm:spPr/>
    </dgm:pt>
    <dgm:pt modelId="{52A74C8C-C736-436A-A7CD-07C451D201D0}" type="pres">
      <dgm:prSet presAssocID="{BA8E1BB3-3649-4A36-AEBE-FE9EA6D46F97}" presName="desTx1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FE1C0E54-3C77-49E5-8ADE-2FD714D1F63B}" type="pres">
      <dgm:prSet presAssocID="{920D8DEC-D03E-4D10-AAEC-56A0C1DD2982}" presName="Name11" presStyleLbl="parChTrans1D1" presStyleIdx="6" presStyleCnt="8"/>
      <dgm:spPr/>
    </dgm:pt>
    <dgm:pt modelId="{15AC498B-FA2A-4014-BAAF-32582852EAA5}" type="pres">
      <dgm:prSet presAssocID="{8EB9D91C-9EFD-42A5-BF5C-87D701F77BFF}" presName="txAndLines1" presStyleCnt="0"/>
      <dgm:spPr/>
    </dgm:pt>
    <dgm:pt modelId="{BC52D088-1E8D-49FF-8667-B87B542D937F}" type="pres">
      <dgm:prSet presAssocID="{8EB9D91C-9EFD-42A5-BF5C-87D701F77BFF}" presName="anchor1" presStyleCnt="0"/>
      <dgm:spPr/>
    </dgm:pt>
    <dgm:pt modelId="{2EBE22D8-A2FE-4DE5-B6D6-507F9966D0FF}" type="pres">
      <dgm:prSet presAssocID="{8EB9D91C-9EFD-42A5-BF5C-87D701F77BFF}" presName="backup1" presStyleCnt="0"/>
      <dgm:spPr/>
    </dgm:pt>
    <dgm:pt modelId="{6C958903-C193-41C9-9DC7-7D65ABC961E0}" type="pres">
      <dgm:prSet presAssocID="{8EB9D91C-9EFD-42A5-BF5C-87D701F77BFF}" presName="preLine1" presStyleLbl="parChTrans1D1" presStyleIdx="7" presStyleCnt="8"/>
      <dgm:spPr/>
    </dgm:pt>
    <dgm:pt modelId="{B8A7F82F-C376-48C8-8EE7-D63EA2BAB733}" type="pres">
      <dgm:prSet presAssocID="{8EB9D91C-9EFD-42A5-BF5C-87D701F77BFF}" presName="desTx1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B9728328-F5E4-4B88-A814-A9424C2CDFF0}" type="presOf" srcId="{BA8E1BB3-3649-4A36-AEBE-FE9EA6D46F97}" destId="{52A74C8C-C736-436A-A7CD-07C451D201D0}" srcOrd="0" destOrd="0" presId="urn:microsoft.com/office/officeart/2009/3/layout/SubStepProcess"/>
    <dgm:cxn modelId="{F53BD381-F92A-4A1F-ACC6-F75452DE53D6}" srcId="{7D0B25A8-9F13-4AAA-A957-F61CD1F64CD2}" destId="{BA8E1BB3-3649-4A36-AEBE-FE9EA6D46F97}" srcOrd="2" destOrd="0" parTransId="{35A8706A-CFB3-4BFF-B969-C3375648AF16}" sibTransId="{5C6467FA-04A1-4486-BBA8-ADCF276FF4C0}"/>
    <dgm:cxn modelId="{F74DB437-B49F-4126-8C3D-6FD0DD0CF841}" type="presOf" srcId="{78A650A5-F2AA-4E12-8213-11377D968933}" destId="{3C03BDA7-9421-493D-ACBE-C1AA65195E86}" srcOrd="0" destOrd="0" presId="urn:microsoft.com/office/officeart/2009/3/layout/SubStepProcess"/>
    <dgm:cxn modelId="{9EDA3224-E046-4CBA-9D67-1674C09AE0BA}" srcId="{7D0B25A8-9F13-4AAA-A957-F61CD1F64CD2}" destId="{8EB9D91C-9EFD-42A5-BF5C-87D701F77BFF}" srcOrd="3" destOrd="0" parTransId="{920D8DEC-D03E-4D10-AAEC-56A0C1DD2982}" sibTransId="{1A90358A-899D-493B-995C-A3AC2BAD0D4F}"/>
    <dgm:cxn modelId="{5EF605B9-E8E0-479F-BE58-6868079458CE}" srcId="{7D0B25A8-9F13-4AAA-A957-F61CD1F64CD2}" destId="{78A650A5-F2AA-4E12-8213-11377D968933}" srcOrd="0" destOrd="0" parTransId="{84129320-66CD-4086-B7A1-8C033DB772C0}" sibTransId="{FD31D286-7DC1-4938-A420-8D2A32F7E13D}"/>
    <dgm:cxn modelId="{E0C0AF6E-501B-4DAB-BAA1-7751911042DD}" srcId="{7D0B25A8-9F13-4AAA-A957-F61CD1F64CD2}" destId="{72A92EF1-D16E-459E-8D9A-5DBF217C67EE}" srcOrd="1" destOrd="0" parTransId="{EC932912-76C5-4E50-B395-1B8A88C5E179}" sibTransId="{6A489D67-68FA-4C80-AEF0-6AD8264593F6}"/>
    <dgm:cxn modelId="{3917D250-39F1-4305-8B27-94E990FCD1F9}" srcId="{7EE30A06-4731-40E4-B8AB-37B2BD0CD3BF}" destId="{7D0B25A8-9F13-4AAA-A957-F61CD1F64CD2}" srcOrd="0" destOrd="0" parTransId="{61FD054C-B979-43B4-8E19-31D640918275}" sibTransId="{35F96493-347F-48E9-9004-34FE5FD04C37}"/>
    <dgm:cxn modelId="{9EF44D30-0DCD-4DAC-9F2A-4CC76B92E174}" type="presOf" srcId="{7D0B25A8-9F13-4AAA-A957-F61CD1F64CD2}" destId="{92C7833C-A9C1-4EE9-851E-9ECD4ABF5EAC}" srcOrd="0" destOrd="0" presId="urn:microsoft.com/office/officeart/2009/3/layout/SubStepProcess"/>
    <dgm:cxn modelId="{04F04DA6-ABF7-4D5B-A881-758E4831887B}" type="presOf" srcId="{72A92EF1-D16E-459E-8D9A-5DBF217C67EE}" destId="{D3ADEAE6-2E3F-4656-B998-CC94F4F38AB5}" srcOrd="0" destOrd="0" presId="urn:microsoft.com/office/officeart/2009/3/layout/SubStepProcess"/>
    <dgm:cxn modelId="{7B798A53-C9D5-41BC-B351-0B8BCFD5EEC7}" type="presOf" srcId="{8EB9D91C-9EFD-42A5-BF5C-87D701F77BFF}" destId="{B8A7F82F-C376-48C8-8EE7-D63EA2BAB733}" srcOrd="0" destOrd="0" presId="urn:microsoft.com/office/officeart/2009/3/layout/SubStepProcess"/>
    <dgm:cxn modelId="{03925856-0DEB-402D-9DE3-7B8AC9A79D28}" type="presOf" srcId="{7EE30A06-4731-40E4-B8AB-37B2BD0CD3BF}" destId="{1B3F1AE3-1BEC-43DC-9EC8-03D96AFF6CA9}" srcOrd="0" destOrd="0" presId="urn:microsoft.com/office/officeart/2009/3/layout/SubStepProcess"/>
    <dgm:cxn modelId="{5D848FA7-3ADB-48D8-85BA-A11B2140925F}" type="presParOf" srcId="{1B3F1AE3-1BEC-43DC-9EC8-03D96AFF6CA9}" destId="{92C7833C-A9C1-4EE9-851E-9ECD4ABF5EAC}" srcOrd="0" destOrd="0" presId="urn:microsoft.com/office/officeart/2009/3/layout/SubStepProcess"/>
    <dgm:cxn modelId="{5CBAD41A-3797-4873-BA7D-D5B9097BBC0A}" type="presParOf" srcId="{1B3F1AE3-1BEC-43DC-9EC8-03D96AFF6CA9}" destId="{CE4C7833-8F0E-4D50-AA67-F83A3D85F5C7}" srcOrd="1" destOrd="0" presId="urn:microsoft.com/office/officeart/2009/3/layout/SubStepProcess"/>
    <dgm:cxn modelId="{634E2D27-F7CF-4CED-A4FF-BE979BD56149}" type="presParOf" srcId="{1B3F1AE3-1BEC-43DC-9EC8-03D96AFF6CA9}" destId="{0BFED611-9373-4D36-B5D3-8829D21DA6BC}" srcOrd="2" destOrd="0" presId="urn:microsoft.com/office/officeart/2009/3/layout/SubStepProcess"/>
    <dgm:cxn modelId="{FB72B6F9-3FEE-4FBF-8351-5F682DA919A8}" type="presParOf" srcId="{0BFED611-9373-4D36-B5D3-8829D21DA6BC}" destId="{C03433C4-22A1-433C-B71D-393D244268A5}" srcOrd="0" destOrd="0" presId="urn:microsoft.com/office/officeart/2009/3/layout/SubStepProcess"/>
    <dgm:cxn modelId="{1E92074B-99AE-4EEB-8DF5-FD2BF6E00712}" type="presParOf" srcId="{0BFED611-9373-4D36-B5D3-8829D21DA6BC}" destId="{6FFB61ED-A8F4-44B0-B769-8283456A4F5A}" srcOrd="1" destOrd="0" presId="urn:microsoft.com/office/officeart/2009/3/layout/SubStepProcess"/>
    <dgm:cxn modelId="{4B84252A-675C-46CF-AF44-9FD3ADB33625}" type="presParOf" srcId="{6FFB61ED-A8F4-44B0-B769-8283456A4F5A}" destId="{9ACA96AA-5DAA-4DAF-9C64-1C6FA8D0BE56}" srcOrd="0" destOrd="0" presId="urn:microsoft.com/office/officeart/2009/3/layout/SubStepProcess"/>
    <dgm:cxn modelId="{A9489928-3CD7-4CA6-8AE2-A8A49D812FF4}" type="presParOf" srcId="{6FFB61ED-A8F4-44B0-B769-8283456A4F5A}" destId="{5196BDA5-986D-4874-BF1E-7C29BE43A378}" srcOrd="1" destOrd="0" presId="urn:microsoft.com/office/officeart/2009/3/layout/SubStepProcess"/>
    <dgm:cxn modelId="{DB4BA6A0-A099-458F-9419-657C11DAA1E0}" type="presParOf" srcId="{6FFB61ED-A8F4-44B0-B769-8283456A4F5A}" destId="{EB3D9E9A-F52C-446D-9393-EA868888B331}" srcOrd="2" destOrd="0" presId="urn:microsoft.com/office/officeart/2009/3/layout/SubStepProcess"/>
    <dgm:cxn modelId="{A8C8B737-9C84-42ED-8780-B818A4266A7D}" type="presParOf" srcId="{6FFB61ED-A8F4-44B0-B769-8283456A4F5A}" destId="{3C03BDA7-9421-493D-ACBE-C1AA65195E86}" srcOrd="3" destOrd="0" presId="urn:microsoft.com/office/officeart/2009/3/layout/SubStepProcess"/>
    <dgm:cxn modelId="{C968E5AB-08F3-484A-B6E3-3C5943A3E44C}" type="presParOf" srcId="{0BFED611-9373-4D36-B5D3-8829D21DA6BC}" destId="{9A07BA19-DA5B-49D0-8410-E70986F11CD7}" srcOrd="2" destOrd="0" presId="urn:microsoft.com/office/officeart/2009/3/layout/SubStepProcess"/>
    <dgm:cxn modelId="{6B0EFF6E-D274-4D5F-8B02-0737F0CE376D}" type="presParOf" srcId="{0BFED611-9373-4D36-B5D3-8829D21DA6BC}" destId="{C0D21DC9-6207-4BCA-8F9B-8ADF6F6BAEBD}" srcOrd="3" destOrd="0" presId="urn:microsoft.com/office/officeart/2009/3/layout/SubStepProcess"/>
    <dgm:cxn modelId="{35866091-3790-4060-B23D-5029191F538B}" type="presParOf" srcId="{C0D21DC9-6207-4BCA-8F9B-8ADF6F6BAEBD}" destId="{79D273B8-099F-47E2-84AE-2E71234D90AD}" srcOrd="0" destOrd="0" presId="urn:microsoft.com/office/officeart/2009/3/layout/SubStepProcess"/>
    <dgm:cxn modelId="{BDA68340-40E1-440A-8FF7-9B71D2B16CC2}" type="presParOf" srcId="{C0D21DC9-6207-4BCA-8F9B-8ADF6F6BAEBD}" destId="{5573F53A-00A0-487A-BFA2-B8DE6303530F}" srcOrd="1" destOrd="0" presId="urn:microsoft.com/office/officeart/2009/3/layout/SubStepProcess"/>
    <dgm:cxn modelId="{19FABD2D-C70B-4988-8119-79D952A7F35F}" type="presParOf" srcId="{C0D21DC9-6207-4BCA-8F9B-8ADF6F6BAEBD}" destId="{E4ED817A-1748-442B-BBD8-9B3281D8BE3C}" srcOrd="2" destOrd="0" presId="urn:microsoft.com/office/officeart/2009/3/layout/SubStepProcess"/>
    <dgm:cxn modelId="{39C8FA81-6F00-48BA-8DB7-37403CEA15AC}" type="presParOf" srcId="{C0D21DC9-6207-4BCA-8F9B-8ADF6F6BAEBD}" destId="{D3ADEAE6-2E3F-4656-B998-CC94F4F38AB5}" srcOrd="3" destOrd="0" presId="urn:microsoft.com/office/officeart/2009/3/layout/SubStepProcess"/>
    <dgm:cxn modelId="{6660A355-A5AC-4736-A9A9-F8144F6E004D}" type="presParOf" srcId="{0BFED611-9373-4D36-B5D3-8829D21DA6BC}" destId="{EF0A1EB8-1ED2-4CF2-9257-98750B97BF59}" srcOrd="4" destOrd="0" presId="urn:microsoft.com/office/officeart/2009/3/layout/SubStepProcess"/>
    <dgm:cxn modelId="{67AEA0D1-527D-4F22-BAE8-A324D0FF264F}" type="presParOf" srcId="{0BFED611-9373-4D36-B5D3-8829D21DA6BC}" destId="{413E2369-A7D4-4EDC-AF8C-C2F534AE0AA4}" srcOrd="5" destOrd="0" presId="urn:microsoft.com/office/officeart/2009/3/layout/SubStepProcess"/>
    <dgm:cxn modelId="{CA0DDDC8-0828-47E7-9E59-67C49505A440}" type="presParOf" srcId="{413E2369-A7D4-4EDC-AF8C-C2F534AE0AA4}" destId="{EC9F0D6D-99CE-4A8B-A27F-2833A692F131}" srcOrd="0" destOrd="0" presId="urn:microsoft.com/office/officeart/2009/3/layout/SubStepProcess"/>
    <dgm:cxn modelId="{C0AAF6E9-B473-41DD-81C3-CA27A9E9B541}" type="presParOf" srcId="{413E2369-A7D4-4EDC-AF8C-C2F534AE0AA4}" destId="{0415734A-E6DC-4E71-8D30-011F06AEA073}" srcOrd="1" destOrd="0" presId="urn:microsoft.com/office/officeart/2009/3/layout/SubStepProcess"/>
    <dgm:cxn modelId="{A087561C-7E9B-4DEF-8798-DF4679299F25}" type="presParOf" srcId="{413E2369-A7D4-4EDC-AF8C-C2F534AE0AA4}" destId="{B94F3C0E-231F-4DE4-82E3-9FCB51D35C6D}" srcOrd="2" destOrd="0" presId="urn:microsoft.com/office/officeart/2009/3/layout/SubStepProcess"/>
    <dgm:cxn modelId="{2AFE3DFA-0779-40A0-BE54-2159E947C734}" type="presParOf" srcId="{413E2369-A7D4-4EDC-AF8C-C2F534AE0AA4}" destId="{52A74C8C-C736-436A-A7CD-07C451D201D0}" srcOrd="3" destOrd="0" presId="urn:microsoft.com/office/officeart/2009/3/layout/SubStepProcess"/>
    <dgm:cxn modelId="{6E2E604F-B400-44A3-B0D0-B2698F497177}" type="presParOf" srcId="{0BFED611-9373-4D36-B5D3-8829D21DA6BC}" destId="{FE1C0E54-3C77-49E5-8ADE-2FD714D1F63B}" srcOrd="6" destOrd="0" presId="urn:microsoft.com/office/officeart/2009/3/layout/SubStepProcess"/>
    <dgm:cxn modelId="{5C8E36E5-091A-415C-A30F-160B1FE8BCB3}" type="presParOf" srcId="{0BFED611-9373-4D36-B5D3-8829D21DA6BC}" destId="{15AC498B-FA2A-4014-BAAF-32582852EAA5}" srcOrd="7" destOrd="0" presId="urn:microsoft.com/office/officeart/2009/3/layout/SubStepProcess"/>
    <dgm:cxn modelId="{716C4C98-7DE3-4898-AB41-171CC5805984}" type="presParOf" srcId="{15AC498B-FA2A-4014-BAAF-32582852EAA5}" destId="{BC52D088-1E8D-49FF-8667-B87B542D937F}" srcOrd="0" destOrd="0" presId="urn:microsoft.com/office/officeart/2009/3/layout/SubStepProcess"/>
    <dgm:cxn modelId="{FCA7C897-E6E4-4A1C-8571-B0C169896E11}" type="presParOf" srcId="{15AC498B-FA2A-4014-BAAF-32582852EAA5}" destId="{2EBE22D8-A2FE-4DE5-B6D6-507F9966D0FF}" srcOrd="1" destOrd="0" presId="urn:microsoft.com/office/officeart/2009/3/layout/SubStepProcess"/>
    <dgm:cxn modelId="{40FFA0D2-88D4-4329-9080-DF52442A6F46}" type="presParOf" srcId="{15AC498B-FA2A-4014-BAAF-32582852EAA5}" destId="{6C958903-C193-41C9-9DC7-7D65ABC961E0}" srcOrd="2" destOrd="0" presId="urn:microsoft.com/office/officeart/2009/3/layout/SubStepProcess"/>
    <dgm:cxn modelId="{4615E6CB-5F9D-4AC9-A0BF-8FA5858B6EC9}" type="presParOf" srcId="{15AC498B-FA2A-4014-BAAF-32582852EAA5}" destId="{B8A7F82F-C376-48C8-8EE7-D63EA2BAB733}" srcOrd="3" destOrd="0" presId="urn:microsoft.com/office/officeart/2009/3/layout/SubStep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EE30A06-4731-40E4-B8AB-37B2BD0CD3BF}" type="doc">
      <dgm:prSet loTypeId="urn:microsoft.com/office/officeart/2009/3/layout/SubStepProcess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7D0B25A8-9F13-4AAA-A957-F61CD1F64CD2}">
      <dgm:prSet custT="1"/>
      <dgm:spPr/>
      <dgm:t>
        <a:bodyPr/>
        <a:lstStyle/>
        <a:p>
          <a:pPr algn="just" rtl="0"/>
          <a:r>
            <a:rPr lang="en-US" sz="1600" b="0" i="0" dirty="0" smtClean="0"/>
            <a:t>According to the problem statement,</a:t>
          </a:r>
          <a:endParaRPr lang="en-IN" sz="1600" dirty="0"/>
        </a:p>
      </dgm:t>
    </dgm:pt>
    <dgm:pt modelId="{61FD054C-B979-43B4-8E19-31D640918275}" type="parTrans" cxnId="{3917D250-39F1-4305-8B27-94E990FCD1F9}">
      <dgm:prSet/>
      <dgm:spPr/>
      <dgm:t>
        <a:bodyPr/>
        <a:lstStyle/>
        <a:p>
          <a:endParaRPr lang="en-IN"/>
        </a:p>
      </dgm:t>
    </dgm:pt>
    <dgm:pt modelId="{35F96493-347F-48E9-9004-34FE5FD04C37}" type="sibTrans" cxnId="{3917D250-39F1-4305-8B27-94E990FCD1F9}">
      <dgm:prSet/>
      <dgm:spPr/>
      <dgm:t>
        <a:bodyPr/>
        <a:lstStyle/>
        <a:p>
          <a:endParaRPr lang="en-IN"/>
        </a:p>
      </dgm:t>
    </dgm:pt>
    <dgm:pt modelId="{78A650A5-F2AA-4E12-8213-11377D968933}">
      <dgm:prSet/>
      <dgm:spPr/>
      <dgm:t>
        <a:bodyPr/>
        <a:lstStyle/>
        <a:p>
          <a:pPr rtl="0"/>
          <a:r>
            <a:rPr lang="en-US" b="0" i="0" dirty="0" smtClean="0"/>
            <a:t>There are </a:t>
          </a:r>
          <a:r>
            <a:rPr lang="en-US" b="1" i="0" dirty="0" smtClean="0"/>
            <a:t>n</a:t>
          </a:r>
          <a:r>
            <a:rPr lang="en-US" b="0" i="0" dirty="0" smtClean="0"/>
            <a:t> items in the store</a:t>
          </a:r>
          <a:endParaRPr lang="en-IN" dirty="0"/>
        </a:p>
      </dgm:t>
    </dgm:pt>
    <dgm:pt modelId="{84129320-66CD-4086-B7A1-8C033DB772C0}" type="parTrans" cxnId="{5EF605B9-E8E0-479F-BE58-6868079458CE}">
      <dgm:prSet/>
      <dgm:spPr/>
      <dgm:t>
        <a:bodyPr/>
        <a:lstStyle/>
        <a:p>
          <a:endParaRPr lang="en-IN"/>
        </a:p>
      </dgm:t>
    </dgm:pt>
    <dgm:pt modelId="{FD31D286-7DC1-4938-A420-8D2A32F7E13D}" type="sibTrans" cxnId="{5EF605B9-E8E0-479F-BE58-6868079458CE}">
      <dgm:prSet/>
      <dgm:spPr/>
      <dgm:t>
        <a:bodyPr/>
        <a:lstStyle/>
        <a:p>
          <a:endParaRPr lang="en-IN"/>
        </a:p>
      </dgm:t>
    </dgm:pt>
    <dgm:pt modelId="{72A92EF1-D16E-459E-8D9A-5DBF217C67EE}">
      <dgm:prSet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en-IN">
              <a:noFill/>
            </a:rPr>
            <a:t> </a:t>
          </a:r>
        </a:p>
      </dgm:t>
    </dgm:pt>
    <dgm:pt modelId="{EC932912-76C5-4E50-B395-1B8A88C5E179}" type="parTrans" cxnId="{E0C0AF6E-501B-4DAB-BAA1-7751911042DD}">
      <dgm:prSet/>
      <dgm:spPr/>
      <dgm:t>
        <a:bodyPr/>
        <a:lstStyle/>
        <a:p>
          <a:endParaRPr lang="en-IN"/>
        </a:p>
      </dgm:t>
    </dgm:pt>
    <dgm:pt modelId="{6A489D67-68FA-4C80-AEF0-6AD8264593F6}" type="sibTrans" cxnId="{E0C0AF6E-501B-4DAB-BAA1-7751911042DD}">
      <dgm:prSet/>
      <dgm:spPr/>
      <dgm:t>
        <a:bodyPr/>
        <a:lstStyle/>
        <a:p>
          <a:endParaRPr lang="en-IN"/>
        </a:p>
      </dgm:t>
    </dgm:pt>
    <dgm:pt modelId="{BA8E1BB3-3649-4A36-AEBE-FE9EA6D46F97}">
      <dgm:prSet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r>
            <a:rPr lang="en-IN">
              <a:noFill/>
            </a:rPr>
            <a:t> </a:t>
          </a:r>
        </a:p>
      </dgm:t>
    </dgm:pt>
    <dgm:pt modelId="{35A8706A-CFB3-4BFF-B969-C3375648AF16}" type="parTrans" cxnId="{F53BD381-F92A-4A1F-ACC6-F75452DE53D6}">
      <dgm:prSet/>
      <dgm:spPr/>
      <dgm:t>
        <a:bodyPr/>
        <a:lstStyle/>
        <a:p>
          <a:endParaRPr lang="en-IN"/>
        </a:p>
      </dgm:t>
    </dgm:pt>
    <dgm:pt modelId="{5C6467FA-04A1-4486-BBA8-ADCF276FF4C0}" type="sibTrans" cxnId="{F53BD381-F92A-4A1F-ACC6-F75452DE53D6}">
      <dgm:prSet/>
      <dgm:spPr/>
      <dgm:t>
        <a:bodyPr/>
        <a:lstStyle/>
        <a:p>
          <a:endParaRPr lang="en-IN"/>
        </a:p>
      </dgm:t>
    </dgm:pt>
    <dgm:pt modelId="{8EB9D91C-9EFD-42A5-BF5C-87D701F77BFF}">
      <dgm:prSet/>
      <dgm:spPr/>
      <dgm:t>
        <a:bodyPr/>
        <a:lstStyle/>
        <a:p>
          <a:pPr rtl="0"/>
          <a:r>
            <a:rPr lang="en-US" b="0" i="0" smtClean="0"/>
            <a:t>Capacity of the Knapsack is W</a:t>
          </a:r>
          <a:endParaRPr lang="en-IN"/>
        </a:p>
      </dgm:t>
    </dgm:pt>
    <dgm:pt modelId="{920D8DEC-D03E-4D10-AAEC-56A0C1DD2982}" type="parTrans" cxnId="{9EDA3224-E046-4CBA-9D67-1674C09AE0BA}">
      <dgm:prSet/>
      <dgm:spPr/>
      <dgm:t>
        <a:bodyPr/>
        <a:lstStyle/>
        <a:p>
          <a:endParaRPr lang="en-IN"/>
        </a:p>
      </dgm:t>
    </dgm:pt>
    <dgm:pt modelId="{1A90358A-899D-493B-995C-A3AC2BAD0D4F}" type="sibTrans" cxnId="{9EDA3224-E046-4CBA-9D67-1674C09AE0BA}">
      <dgm:prSet/>
      <dgm:spPr/>
      <dgm:t>
        <a:bodyPr/>
        <a:lstStyle/>
        <a:p>
          <a:endParaRPr lang="en-IN"/>
        </a:p>
      </dgm:t>
    </dgm:pt>
    <dgm:pt modelId="{1B3F1AE3-1BEC-43DC-9EC8-03D96AFF6CA9}" type="pres">
      <dgm:prSet presAssocID="{7EE30A06-4731-40E4-B8AB-37B2BD0CD3BF}" presName="Name0" presStyleCnt="0">
        <dgm:presLayoutVars>
          <dgm:chMax val="7"/>
          <dgm:dir/>
          <dgm:animOne val="branch"/>
        </dgm:presLayoutVars>
      </dgm:prSet>
      <dgm:spPr/>
    </dgm:pt>
    <dgm:pt modelId="{92C7833C-A9C1-4EE9-851E-9ECD4ABF5EAC}" type="pres">
      <dgm:prSet presAssocID="{7D0B25A8-9F13-4AAA-A957-F61CD1F64CD2}" presName="parTx1" presStyleLbl="node1" presStyleIdx="0" presStyleCnt="1"/>
      <dgm:spPr/>
    </dgm:pt>
    <dgm:pt modelId="{CE4C7833-8F0E-4D50-AA67-F83A3D85F5C7}" type="pres">
      <dgm:prSet presAssocID="{7D0B25A8-9F13-4AAA-A957-F61CD1F64CD2}" presName="spPre1" presStyleCnt="0"/>
      <dgm:spPr/>
    </dgm:pt>
    <dgm:pt modelId="{0BFED611-9373-4D36-B5D3-8829D21DA6BC}" type="pres">
      <dgm:prSet presAssocID="{7D0B25A8-9F13-4AAA-A957-F61CD1F64CD2}" presName="chLin1" presStyleCnt="0"/>
      <dgm:spPr/>
    </dgm:pt>
    <dgm:pt modelId="{C03433C4-22A1-433C-B71D-393D244268A5}" type="pres">
      <dgm:prSet presAssocID="{84129320-66CD-4086-B7A1-8C033DB772C0}" presName="Name11" presStyleLbl="parChTrans1D1" presStyleIdx="0" presStyleCnt="8"/>
      <dgm:spPr/>
    </dgm:pt>
    <dgm:pt modelId="{6FFB61ED-A8F4-44B0-B769-8283456A4F5A}" type="pres">
      <dgm:prSet presAssocID="{78A650A5-F2AA-4E12-8213-11377D968933}" presName="txAndLines1" presStyleCnt="0"/>
      <dgm:spPr/>
    </dgm:pt>
    <dgm:pt modelId="{9ACA96AA-5DAA-4DAF-9C64-1C6FA8D0BE56}" type="pres">
      <dgm:prSet presAssocID="{78A650A5-F2AA-4E12-8213-11377D968933}" presName="anchor1" presStyleCnt="0"/>
      <dgm:spPr/>
    </dgm:pt>
    <dgm:pt modelId="{5196BDA5-986D-4874-BF1E-7C29BE43A378}" type="pres">
      <dgm:prSet presAssocID="{78A650A5-F2AA-4E12-8213-11377D968933}" presName="backup1" presStyleCnt="0"/>
      <dgm:spPr/>
    </dgm:pt>
    <dgm:pt modelId="{EB3D9E9A-F52C-446D-9393-EA868888B331}" type="pres">
      <dgm:prSet presAssocID="{78A650A5-F2AA-4E12-8213-11377D968933}" presName="preLine1" presStyleLbl="parChTrans1D1" presStyleIdx="1" presStyleCnt="8"/>
      <dgm:spPr/>
    </dgm:pt>
    <dgm:pt modelId="{3C03BDA7-9421-493D-ACBE-C1AA65195E86}" type="pres">
      <dgm:prSet presAssocID="{78A650A5-F2AA-4E12-8213-11377D968933}" presName="desTx1" presStyleLbl="revTx" presStyleIdx="0" presStyleCnt="0">
        <dgm:presLayoutVars>
          <dgm:bulletEnabled val="1"/>
        </dgm:presLayoutVars>
      </dgm:prSet>
      <dgm:spPr/>
    </dgm:pt>
    <dgm:pt modelId="{9A07BA19-DA5B-49D0-8410-E70986F11CD7}" type="pres">
      <dgm:prSet presAssocID="{EC932912-76C5-4E50-B395-1B8A88C5E179}" presName="Name11" presStyleLbl="parChTrans1D1" presStyleIdx="2" presStyleCnt="8"/>
      <dgm:spPr/>
    </dgm:pt>
    <dgm:pt modelId="{C0D21DC9-6207-4BCA-8F9B-8ADF6F6BAEBD}" type="pres">
      <dgm:prSet presAssocID="{72A92EF1-D16E-459E-8D9A-5DBF217C67EE}" presName="txAndLines1" presStyleCnt="0"/>
      <dgm:spPr/>
    </dgm:pt>
    <dgm:pt modelId="{79D273B8-099F-47E2-84AE-2E71234D90AD}" type="pres">
      <dgm:prSet presAssocID="{72A92EF1-D16E-459E-8D9A-5DBF217C67EE}" presName="anchor1" presStyleCnt="0"/>
      <dgm:spPr/>
    </dgm:pt>
    <dgm:pt modelId="{5573F53A-00A0-487A-BFA2-B8DE6303530F}" type="pres">
      <dgm:prSet presAssocID="{72A92EF1-D16E-459E-8D9A-5DBF217C67EE}" presName="backup1" presStyleCnt="0"/>
      <dgm:spPr/>
    </dgm:pt>
    <dgm:pt modelId="{E4ED817A-1748-442B-BBD8-9B3281D8BE3C}" type="pres">
      <dgm:prSet presAssocID="{72A92EF1-D16E-459E-8D9A-5DBF217C67EE}" presName="preLine1" presStyleLbl="parChTrans1D1" presStyleIdx="3" presStyleCnt="8"/>
      <dgm:spPr/>
    </dgm:pt>
    <dgm:pt modelId="{D3ADEAE6-2E3F-4656-B998-CC94F4F38AB5}" type="pres">
      <dgm:prSet presAssocID="{72A92EF1-D16E-459E-8D9A-5DBF217C67EE}" presName="desTx1" presStyleLbl="revTx" presStyleIdx="0" presStyleCnt="0">
        <dgm:presLayoutVars>
          <dgm:bulletEnabled val="1"/>
        </dgm:presLayoutVars>
      </dgm:prSet>
      <dgm:spPr/>
    </dgm:pt>
    <dgm:pt modelId="{EF0A1EB8-1ED2-4CF2-9257-98750B97BF59}" type="pres">
      <dgm:prSet presAssocID="{35A8706A-CFB3-4BFF-B969-C3375648AF16}" presName="Name11" presStyleLbl="parChTrans1D1" presStyleIdx="4" presStyleCnt="8"/>
      <dgm:spPr/>
    </dgm:pt>
    <dgm:pt modelId="{413E2369-A7D4-4EDC-AF8C-C2F534AE0AA4}" type="pres">
      <dgm:prSet presAssocID="{BA8E1BB3-3649-4A36-AEBE-FE9EA6D46F97}" presName="txAndLines1" presStyleCnt="0"/>
      <dgm:spPr/>
    </dgm:pt>
    <dgm:pt modelId="{EC9F0D6D-99CE-4A8B-A27F-2833A692F131}" type="pres">
      <dgm:prSet presAssocID="{BA8E1BB3-3649-4A36-AEBE-FE9EA6D46F97}" presName="anchor1" presStyleCnt="0"/>
      <dgm:spPr/>
    </dgm:pt>
    <dgm:pt modelId="{0415734A-E6DC-4E71-8D30-011F06AEA073}" type="pres">
      <dgm:prSet presAssocID="{BA8E1BB3-3649-4A36-AEBE-FE9EA6D46F97}" presName="backup1" presStyleCnt="0"/>
      <dgm:spPr/>
    </dgm:pt>
    <dgm:pt modelId="{B94F3C0E-231F-4DE4-82E3-9FCB51D35C6D}" type="pres">
      <dgm:prSet presAssocID="{BA8E1BB3-3649-4A36-AEBE-FE9EA6D46F97}" presName="preLine1" presStyleLbl="parChTrans1D1" presStyleIdx="5" presStyleCnt="8"/>
      <dgm:spPr/>
    </dgm:pt>
    <dgm:pt modelId="{52A74C8C-C736-436A-A7CD-07C451D201D0}" type="pres">
      <dgm:prSet presAssocID="{BA8E1BB3-3649-4A36-AEBE-FE9EA6D46F97}" presName="desTx1" presStyleLbl="revTx" presStyleIdx="0" presStyleCnt="0">
        <dgm:presLayoutVars>
          <dgm:bulletEnabled val="1"/>
        </dgm:presLayoutVars>
      </dgm:prSet>
      <dgm:spPr/>
    </dgm:pt>
    <dgm:pt modelId="{FE1C0E54-3C77-49E5-8ADE-2FD714D1F63B}" type="pres">
      <dgm:prSet presAssocID="{920D8DEC-D03E-4D10-AAEC-56A0C1DD2982}" presName="Name11" presStyleLbl="parChTrans1D1" presStyleIdx="6" presStyleCnt="8"/>
      <dgm:spPr/>
    </dgm:pt>
    <dgm:pt modelId="{15AC498B-FA2A-4014-BAAF-32582852EAA5}" type="pres">
      <dgm:prSet presAssocID="{8EB9D91C-9EFD-42A5-BF5C-87D701F77BFF}" presName="txAndLines1" presStyleCnt="0"/>
      <dgm:spPr/>
    </dgm:pt>
    <dgm:pt modelId="{BC52D088-1E8D-49FF-8667-B87B542D937F}" type="pres">
      <dgm:prSet presAssocID="{8EB9D91C-9EFD-42A5-BF5C-87D701F77BFF}" presName="anchor1" presStyleCnt="0"/>
      <dgm:spPr/>
    </dgm:pt>
    <dgm:pt modelId="{2EBE22D8-A2FE-4DE5-B6D6-507F9966D0FF}" type="pres">
      <dgm:prSet presAssocID="{8EB9D91C-9EFD-42A5-BF5C-87D701F77BFF}" presName="backup1" presStyleCnt="0"/>
      <dgm:spPr/>
    </dgm:pt>
    <dgm:pt modelId="{6C958903-C193-41C9-9DC7-7D65ABC961E0}" type="pres">
      <dgm:prSet presAssocID="{8EB9D91C-9EFD-42A5-BF5C-87D701F77BFF}" presName="preLine1" presStyleLbl="parChTrans1D1" presStyleIdx="7" presStyleCnt="8"/>
      <dgm:spPr/>
    </dgm:pt>
    <dgm:pt modelId="{B8A7F82F-C376-48C8-8EE7-D63EA2BAB733}" type="pres">
      <dgm:prSet presAssocID="{8EB9D91C-9EFD-42A5-BF5C-87D701F77BFF}" presName="desTx1" presStyleLbl="revTx" presStyleIdx="0" presStyleCnt="0">
        <dgm:presLayoutVars>
          <dgm:bulletEnabled val="1"/>
        </dgm:presLayoutVars>
      </dgm:prSet>
      <dgm:spPr/>
    </dgm:pt>
  </dgm:ptLst>
  <dgm:cxnLst>
    <dgm:cxn modelId="{9EDA3224-E046-4CBA-9D67-1674C09AE0BA}" srcId="{7D0B25A8-9F13-4AAA-A957-F61CD1F64CD2}" destId="{8EB9D91C-9EFD-42A5-BF5C-87D701F77BFF}" srcOrd="3" destOrd="0" parTransId="{920D8DEC-D03E-4D10-AAEC-56A0C1DD2982}" sibTransId="{1A90358A-899D-493B-995C-A3AC2BAD0D4F}"/>
    <dgm:cxn modelId="{B9728328-F5E4-4B88-A814-A9424C2CDFF0}" type="presOf" srcId="{BA8E1BB3-3649-4A36-AEBE-FE9EA6D46F97}" destId="{52A74C8C-C736-436A-A7CD-07C451D201D0}" srcOrd="0" destOrd="0" presId="urn:microsoft.com/office/officeart/2009/3/layout/SubStepProcess"/>
    <dgm:cxn modelId="{7B798A53-C9D5-41BC-B351-0B8BCFD5EEC7}" type="presOf" srcId="{8EB9D91C-9EFD-42A5-BF5C-87D701F77BFF}" destId="{B8A7F82F-C376-48C8-8EE7-D63EA2BAB733}" srcOrd="0" destOrd="0" presId="urn:microsoft.com/office/officeart/2009/3/layout/SubStepProcess"/>
    <dgm:cxn modelId="{9EF44D30-0DCD-4DAC-9F2A-4CC76B92E174}" type="presOf" srcId="{7D0B25A8-9F13-4AAA-A957-F61CD1F64CD2}" destId="{92C7833C-A9C1-4EE9-851E-9ECD4ABF5EAC}" srcOrd="0" destOrd="0" presId="urn:microsoft.com/office/officeart/2009/3/layout/SubStepProcess"/>
    <dgm:cxn modelId="{03925856-0DEB-402D-9DE3-7B8AC9A79D28}" type="presOf" srcId="{7EE30A06-4731-40E4-B8AB-37B2BD0CD3BF}" destId="{1B3F1AE3-1BEC-43DC-9EC8-03D96AFF6CA9}" srcOrd="0" destOrd="0" presId="urn:microsoft.com/office/officeart/2009/3/layout/SubStepProcess"/>
    <dgm:cxn modelId="{5EF605B9-E8E0-479F-BE58-6868079458CE}" srcId="{7D0B25A8-9F13-4AAA-A957-F61CD1F64CD2}" destId="{78A650A5-F2AA-4E12-8213-11377D968933}" srcOrd="0" destOrd="0" parTransId="{84129320-66CD-4086-B7A1-8C033DB772C0}" sibTransId="{FD31D286-7DC1-4938-A420-8D2A32F7E13D}"/>
    <dgm:cxn modelId="{F74DB437-B49F-4126-8C3D-6FD0DD0CF841}" type="presOf" srcId="{78A650A5-F2AA-4E12-8213-11377D968933}" destId="{3C03BDA7-9421-493D-ACBE-C1AA65195E86}" srcOrd="0" destOrd="0" presId="urn:microsoft.com/office/officeart/2009/3/layout/SubStepProcess"/>
    <dgm:cxn modelId="{E0C0AF6E-501B-4DAB-BAA1-7751911042DD}" srcId="{7D0B25A8-9F13-4AAA-A957-F61CD1F64CD2}" destId="{72A92EF1-D16E-459E-8D9A-5DBF217C67EE}" srcOrd="1" destOrd="0" parTransId="{EC932912-76C5-4E50-B395-1B8A88C5E179}" sibTransId="{6A489D67-68FA-4C80-AEF0-6AD8264593F6}"/>
    <dgm:cxn modelId="{04F04DA6-ABF7-4D5B-A881-758E4831887B}" type="presOf" srcId="{72A92EF1-D16E-459E-8D9A-5DBF217C67EE}" destId="{D3ADEAE6-2E3F-4656-B998-CC94F4F38AB5}" srcOrd="0" destOrd="0" presId="urn:microsoft.com/office/officeart/2009/3/layout/SubStepProcess"/>
    <dgm:cxn modelId="{F53BD381-F92A-4A1F-ACC6-F75452DE53D6}" srcId="{7D0B25A8-9F13-4AAA-A957-F61CD1F64CD2}" destId="{BA8E1BB3-3649-4A36-AEBE-FE9EA6D46F97}" srcOrd="2" destOrd="0" parTransId="{35A8706A-CFB3-4BFF-B969-C3375648AF16}" sibTransId="{5C6467FA-04A1-4486-BBA8-ADCF276FF4C0}"/>
    <dgm:cxn modelId="{3917D250-39F1-4305-8B27-94E990FCD1F9}" srcId="{7EE30A06-4731-40E4-B8AB-37B2BD0CD3BF}" destId="{7D0B25A8-9F13-4AAA-A957-F61CD1F64CD2}" srcOrd="0" destOrd="0" parTransId="{61FD054C-B979-43B4-8E19-31D640918275}" sibTransId="{35F96493-347F-48E9-9004-34FE5FD04C37}"/>
    <dgm:cxn modelId="{5D848FA7-3ADB-48D8-85BA-A11B2140925F}" type="presParOf" srcId="{1B3F1AE3-1BEC-43DC-9EC8-03D96AFF6CA9}" destId="{92C7833C-A9C1-4EE9-851E-9ECD4ABF5EAC}" srcOrd="0" destOrd="0" presId="urn:microsoft.com/office/officeart/2009/3/layout/SubStepProcess"/>
    <dgm:cxn modelId="{5CBAD41A-3797-4873-BA7D-D5B9097BBC0A}" type="presParOf" srcId="{1B3F1AE3-1BEC-43DC-9EC8-03D96AFF6CA9}" destId="{CE4C7833-8F0E-4D50-AA67-F83A3D85F5C7}" srcOrd="1" destOrd="0" presId="urn:microsoft.com/office/officeart/2009/3/layout/SubStepProcess"/>
    <dgm:cxn modelId="{634E2D27-F7CF-4CED-A4FF-BE979BD56149}" type="presParOf" srcId="{1B3F1AE3-1BEC-43DC-9EC8-03D96AFF6CA9}" destId="{0BFED611-9373-4D36-B5D3-8829D21DA6BC}" srcOrd="2" destOrd="0" presId="urn:microsoft.com/office/officeart/2009/3/layout/SubStepProcess"/>
    <dgm:cxn modelId="{FB72B6F9-3FEE-4FBF-8351-5F682DA919A8}" type="presParOf" srcId="{0BFED611-9373-4D36-B5D3-8829D21DA6BC}" destId="{C03433C4-22A1-433C-B71D-393D244268A5}" srcOrd="0" destOrd="0" presId="urn:microsoft.com/office/officeart/2009/3/layout/SubStepProcess"/>
    <dgm:cxn modelId="{1E92074B-99AE-4EEB-8DF5-FD2BF6E00712}" type="presParOf" srcId="{0BFED611-9373-4D36-B5D3-8829D21DA6BC}" destId="{6FFB61ED-A8F4-44B0-B769-8283456A4F5A}" srcOrd="1" destOrd="0" presId="urn:microsoft.com/office/officeart/2009/3/layout/SubStepProcess"/>
    <dgm:cxn modelId="{4B84252A-675C-46CF-AF44-9FD3ADB33625}" type="presParOf" srcId="{6FFB61ED-A8F4-44B0-B769-8283456A4F5A}" destId="{9ACA96AA-5DAA-4DAF-9C64-1C6FA8D0BE56}" srcOrd="0" destOrd="0" presId="urn:microsoft.com/office/officeart/2009/3/layout/SubStepProcess"/>
    <dgm:cxn modelId="{A9489928-3CD7-4CA6-8AE2-A8A49D812FF4}" type="presParOf" srcId="{6FFB61ED-A8F4-44B0-B769-8283456A4F5A}" destId="{5196BDA5-986D-4874-BF1E-7C29BE43A378}" srcOrd="1" destOrd="0" presId="urn:microsoft.com/office/officeart/2009/3/layout/SubStepProcess"/>
    <dgm:cxn modelId="{DB4BA6A0-A099-458F-9419-657C11DAA1E0}" type="presParOf" srcId="{6FFB61ED-A8F4-44B0-B769-8283456A4F5A}" destId="{EB3D9E9A-F52C-446D-9393-EA868888B331}" srcOrd="2" destOrd="0" presId="urn:microsoft.com/office/officeart/2009/3/layout/SubStepProcess"/>
    <dgm:cxn modelId="{A8C8B737-9C84-42ED-8780-B818A4266A7D}" type="presParOf" srcId="{6FFB61ED-A8F4-44B0-B769-8283456A4F5A}" destId="{3C03BDA7-9421-493D-ACBE-C1AA65195E86}" srcOrd="3" destOrd="0" presId="urn:microsoft.com/office/officeart/2009/3/layout/SubStepProcess"/>
    <dgm:cxn modelId="{C968E5AB-08F3-484A-B6E3-3C5943A3E44C}" type="presParOf" srcId="{0BFED611-9373-4D36-B5D3-8829D21DA6BC}" destId="{9A07BA19-DA5B-49D0-8410-E70986F11CD7}" srcOrd="2" destOrd="0" presId="urn:microsoft.com/office/officeart/2009/3/layout/SubStepProcess"/>
    <dgm:cxn modelId="{6B0EFF6E-D274-4D5F-8B02-0737F0CE376D}" type="presParOf" srcId="{0BFED611-9373-4D36-B5D3-8829D21DA6BC}" destId="{C0D21DC9-6207-4BCA-8F9B-8ADF6F6BAEBD}" srcOrd="3" destOrd="0" presId="urn:microsoft.com/office/officeart/2009/3/layout/SubStepProcess"/>
    <dgm:cxn modelId="{35866091-3790-4060-B23D-5029191F538B}" type="presParOf" srcId="{C0D21DC9-6207-4BCA-8F9B-8ADF6F6BAEBD}" destId="{79D273B8-099F-47E2-84AE-2E71234D90AD}" srcOrd="0" destOrd="0" presId="urn:microsoft.com/office/officeart/2009/3/layout/SubStepProcess"/>
    <dgm:cxn modelId="{BDA68340-40E1-440A-8FF7-9B71D2B16CC2}" type="presParOf" srcId="{C0D21DC9-6207-4BCA-8F9B-8ADF6F6BAEBD}" destId="{5573F53A-00A0-487A-BFA2-B8DE6303530F}" srcOrd="1" destOrd="0" presId="urn:microsoft.com/office/officeart/2009/3/layout/SubStepProcess"/>
    <dgm:cxn modelId="{19FABD2D-C70B-4988-8119-79D952A7F35F}" type="presParOf" srcId="{C0D21DC9-6207-4BCA-8F9B-8ADF6F6BAEBD}" destId="{E4ED817A-1748-442B-BBD8-9B3281D8BE3C}" srcOrd="2" destOrd="0" presId="urn:microsoft.com/office/officeart/2009/3/layout/SubStepProcess"/>
    <dgm:cxn modelId="{39C8FA81-6F00-48BA-8DB7-37403CEA15AC}" type="presParOf" srcId="{C0D21DC9-6207-4BCA-8F9B-8ADF6F6BAEBD}" destId="{D3ADEAE6-2E3F-4656-B998-CC94F4F38AB5}" srcOrd="3" destOrd="0" presId="urn:microsoft.com/office/officeart/2009/3/layout/SubStepProcess"/>
    <dgm:cxn modelId="{6660A355-A5AC-4736-A9A9-F8144F6E004D}" type="presParOf" srcId="{0BFED611-9373-4D36-B5D3-8829D21DA6BC}" destId="{EF0A1EB8-1ED2-4CF2-9257-98750B97BF59}" srcOrd="4" destOrd="0" presId="urn:microsoft.com/office/officeart/2009/3/layout/SubStepProcess"/>
    <dgm:cxn modelId="{67AEA0D1-527D-4F22-BAE8-A324D0FF264F}" type="presParOf" srcId="{0BFED611-9373-4D36-B5D3-8829D21DA6BC}" destId="{413E2369-A7D4-4EDC-AF8C-C2F534AE0AA4}" srcOrd="5" destOrd="0" presId="urn:microsoft.com/office/officeart/2009/3/layout/SubStepProcess"/>
    <dgm:cxn modelId="{CA0DDDC8-0828-47E7-9E59-67C49505A440}" type="presParOf" srcId="{413E2369-A7D4-4EDC-AF8C-C2F534AE0AA4}" destId="{EC9F0D6D-99CE-4A8B-A27F-2833A692F131}" srcOrd="0" destOrd="0" presId="urn:microsoft.com/office/officeart/2009/3/layout/SubStepProcess"/>
    <dgm:cxn modelId="{C0AAF6E9-B473-41DD-81C3-CA27A9E9B541}" type="presParOf" srcId="{413E2369-A7D4-4EDC-AF8C-C2F534AE0AA4}" destId="{0415734A-E6DC-4E71-8D30-011F06AEA073}" srcOrd="1" destOrd="0" presId="urn:microsoft.com/office/officeart/2009/3/layout/SubStepProcess"/>
    <dgm:cxn modelId="{A087561C-7E9B-4DEF-8798-DF4679299F25}" type="presParOf" srcId="{413E2369-A7D4-4EDC-AF8C-C2F534AE0AA4}" destId="{B94F3C0E-231F-4DE4-82E3-9FCB51D35C6D}" srcOrd="2" destOrd="0" presId="urn:microsoft.com/office/officeart/2009/3/layout/SubStepProcess"/>
    <dgm:cxn modelId="{2AFE3DFA-0779-40A0-BE54-2159E947C734}" type="presParOf" srcId="{413E2369-A7D4-4EDC-AF8C-C2F534AE0AA4}" destId="{52A74C8C-C736-436A-A7CD-07C451D201D0}" srcOrd="3" destOrd="0" presId="urn:microsoft.com/office/officeart/2009/3/layout/SubStepProcess"/>
    <dgm:cxn modelId="{6E2E604F-B400-44A3-B0D0-B2698F497177}" type="presParOf" srcId="{0BFED611-9373-4D36-B5D3-8829D21DA6BC}" destId="{FE1C0E54-3C77-49E5-8ADE-2FD714D1F63B}" srcOrd="6" destOrd="0" presId="urn:microsoft.com/office/officeart/2009/3/layout/SubStepProcess"/>
    <dgm:cxn modelId="{5C8E36E5-091A-415C-A30F-160B1FE8BCB3}" type="presParOf" srcId="{0BFED611-9373-4D36-B5D3-8829D21DA6BC}" destId="{15AC498B-FA2A-4014-BAAF-32582852EAA5}" srcOrd="7" destOrd="0" presId="urn:microsoft.com/office/officeart/2009/3/layout/SubStepProcess"/>
    <dgm:cxn modelId="{716C4C98-7DE3-4898-AB41-171CC5805984}" type="presParOf" srcId="{15AC498B-FA2A-4014-BAAF-32582852EAA5}" destId="{BC52D088-1E8D-49FF-8667-B87B542D937F}" srcOrd="0" destOrd="0" presId="urn:microsoft.com/office/officeart/2009/3/layout/SubStepProcess"/>
    <dgm:cxn modelId="{FCA7C897-E6E4-4A1C-8571-B0C169896E11}" type="presParOf" srcId="{15AC498B-FA2A-4014-BAAF-32582852EAA5}" destId="{2EBE22D8-A2FE-4DE5-B6D6-507F9966D0FF}" srcOrd="1" destOrd="0" presId="urn:microsoft.com/office/officeart/2009/3/layout/SubStepProcess"/>
    <dgm:cxn modelId="{40FFA0D2-88D4-4329-9080-DF52442A6F46}" type="presParOf" srcId="{15AC498B-FA2A-4014-BAAF-32582852EAA5}" destId="{6C958903-C193-41C9-9DC7-7D65ABC961E0}" srcOrd="2" destOrd="0" presId="urn:microsoft.com/office/officeart/2009/3/layout/SubStepProcess"/>
    <dgm:cxn modelId="{4615E6CB-5F9D-4AC9-A0BF-8FA5858B6EC9}" type="presParOf" srcId="{15AC498B-FA2A-4014-BAAF-32582852EAA5}" destId="{B8A7F82F-C376-48C8-8EE7-D63EA2BAB733}" srcOrd="3" destOrd="0" presId="urn:microsoft.com/office/officeart/2009/3/layout/SubStep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D71ADEF-5A75-42D8-919C-ECECD8546E1E}" type="doc">
      <dgm:prSet loTypeId="urn:microsoft.com/office/officeart/2005/8/layout/hierarchy2" loCatId="hierarchy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IN"/>
        </a:p>
      </dgm:t>
    </dgm:pt>
    <dgm:pt modelId="{21D33497-8B85-4036-9C51-96860CEAF79C}">
      <dgm:prSet/>
      <dgm:spPr>
        <a:solidFill>
          <a:schemeClr val="accent5">
            <a:lumMod val="50000"/>
          </a:schemeClr>
        </a:solidFill>
      </dgm:spPr>
      <dgm:t>
        <a:bodyPr/>
        <a:lstStyle/>
        <a:p>
          <a:pPr rtl="0"/>
          <a:r>
            <a:rPr lang="en-US" b="0" i="0" dirty="0"/>
            <a:t>In fractional knapsack problem, </a:t>
          </a:r>
          <a:endParaRPr lang="en-IN" dirty="0"/>
        </a:p>
      </dgm:t>
    </dgm:pt>
    <dgm:pt modelId="{86C2B064-22A4-40FC-9C1E-5DE4C17E6756}" type="parTrans" cxnId="{63F53635-2028-490C-956C-53C90C44E8DD}">
      <dgm:prSet/>
      <dgm:spPr/>
      <dgm:t>
        <a:bodyPr/>
        <a:lstStyle/>
        <a:p>
          <a:endParaRPr lang="en-IN"/>
        </a:p>
      </dgm:t>
    </dgm:pt>
    <dgm:pt modelId="{3CD5AF5F-069E-49A0-8349-F55C3CF4DE42}" type="sibTrans" cxnId="{63F53635-2028-490C-956C-53C90C44E8DD}">
      <dgm:prSet/>
      <dgm:spPr/>
      <dgm:t>
        <a:bodyPr/>
        <a:lstStyle/>
        <a:p>
          <a:endParaRPr lang="en-IN"/>
        </a:p>
      </dgm:t>
    </dgm:pt>
    <mc:AlternateContent xmlns:mc="http://schemas.openxmlformats.org/markup-compatibility/2006" xmlns:a14="http://schemas.microsoft.com/office/drawing/2010/main">
      <mc:Choice Requires="a14">
        <dgm:pt modelId="{13632BF3-07BF-4642-9396-A8B0421FF2B8}">
          <dgm:prSet custT="1"/>
          <dgm:spPr>
            <a:solidFill>
              <a:srgbClr val="002060"/>
            </a:solidFill>
          </dgm:spPr>
          <dgm:t>
            <a:bodyPr anchor="ctr"/>
            <a:lstStyle/>
            <a:p>
              <a:pPr rtl="0"/>
              <a:r>
                <a:rPr lang="en-US" sz="1400" b="0" i="0" dirty="0"/>
                <a:t>we are given a set S of</a:t>
              </a:r>
              <a14:m>
                <m:oMath xmlns:m="http://schemas.openxmlformats.org/officeDocument/2006/math">
                  <m:r>
                    <a:rPr lang="en-US" sz="1400" b="0" i="1">
                      <a:latin typeface="Cambria Math"/>
                    </a:rPr>
                    <m:t> </m:t>
                  </m:r>
                  <m:r>
                    <a:rPr lang="en-US" sz="1400" b="0" i="1">
                      <a:latin typeface="Cambria Math"/>
                    </a:rPr>
                    <m:t>𝑛</m:t>
                  </m:r>
                  <m:r>
                    <a:rPr lang="en-US" sz="1400" b="0" i="1">
                      <a:latin typeface="Cambria Math"/>
                    </a:rPr>
                    <m:t> </m:t>
                  </m:r>
                </m:oMath>
              </a14:m>
              <a:r>
                <a:rPr lang="en-US" sz="1400" b="0" i="0" dirty="0"/>
                <a:t>items, </a:t>
              </a:r>
              <a:endParaRPr lang="en-IN" sz="1400" dirty="0"/>
            </a:p>
          </dgm:t>
        </dgm:pt>
      </mc:Choice>
      <mc:Fallback xmlns="">
        <dgm:pt modelId="{13632BF3-07BF-4642-9396-A8B0421FF2B8}">
          <dgm:prSet custT="1"/>
          <dgm:spPr>
            <a:solidFill>
              <a:srgbClr val="002060"/>
            </a:solidFill>
          </dgm:spPr>
          <dgm:t>
            <a:bodyPr anchor="ctr"/>
            <a:lstStyle/>
            <a:p>
              <a:pPr rtl="0"/>
              <a:r>
                <a:rPr lang="en-US" sz="1400" b="0" i="0" dirty="0" smtClean="0"/>
                <a:t>we are given a set S of</a:t>
              </a:r>
              <a:r>
                <a:rPr lang="en-US" sz="1400" b="0" i="0"/>
                <a:t> 𝑛 </a:t>
              </a:r>
              <a:r>
                <a:rPr lang="en-US" sz="1400" b="0" i="0" dirty="0"/>
                <a:t>items, </a:t>
              </a:r>
              <a:endParaRPr lang="en-IN" sz="1400" dirty="0"/>
            </a:p>
          </dgm:t>
        </dgm:pt>
      </mc:Fallback>
    </mc:AlternateContent>
    <dgm:pt modelId="{C44BDE6F-B7A2-4F6D-96F5-167A78D4E988}" type="parTrans" cxnId="{0E58DAE2-5394-45F6-8D79-B7B5EC3E708B}">
      <dgm:prSet/>
      <dgm:spPr/>
      <dgm:t>
        <a:bodyPr/>
        <a:lstStyle/>
        <a:p>
          <a:endParaRPr lang="en-IN"/>
        </a:p>
      </dgm:t>
    </dgm:pt>
    <dgm:pt modelId="{F4B3878F-B264-44B5-9565-ADC629DE1638}" type="sibTrans" cxnId="{0E58DAE2-5394-45F6-8D79-B7B5EC3E708B}">
      <dgm:prSet/>
      <dgm:spPr/>
      <dgm:t>
        <a:bodyPr/>
        <a:lstStyle/>
        <a:p>
          <a:endParaRPr lang="en-IN"/>
        </a:p>
      </dgm:t>
    </dgm:pt>
    <mc:AlternateContent xmlns:mc="http://schemas.openxmlformats.org/markup-compatibility/2006">
      <mc:Choice xmlns:a14="http://schemas.microsoft.com/office/drawing/2010/main" Requires="a14">
        <dgm:pt modelId="{55D02EF2-8DB5-4616-89DA-6D51F090830C}">
          <dgm:prSet custT="1"/>
          <dgm:spPr/>
          <dgm:t>
            <a:bodyPr/>
            <a:lstStyle/>
            <a:p>
              <a:pPr rtl="0"/>
              <a:r>
                <a:rPr lang="en-US" sz="1400" b="0" i="0" dirty="0" smtClean="0"/>
                <a:t>each item </a:t>
              </a:r>
              <a14:m>
                <m:oMath xmlns:m="http://schemas.openxmlformats.org/officeDocument/2006/math">
                  <m:r>
                    <a:rPr lang="en-US" sz="1400" b="0" i="1">
                      <a:latin typeface="Cambria Math"/>
                    </a:rPr>
                    <m:t>𝐼</m:t>
                  </m:r>
                </m:oMath>
              </a14:m>
              <a:r>
                <a:rPr lang="en-US" sz="1400" b="0" i="0" dirty="0"/>
                <a:t> has a positive </a:t>
              </a:r>
              <a:r>
                <a:rPr lang="en-US" sz="1400" b="0" i="0" dirty="0" smtClean="0"/>
                <a:t>benefit </a:t>
              </a:r>
              <a14:m>
                <m:oMath xmlns:m="http://schemas.openxmlformats.org/officeDocument/2006/math">
                  <m:sSub>
                    <m:sSubPr>
                      <m:ctrlPr>
                        <a:rPr lang="en-US" sz="1400" b="0" i="1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𝑝</m:t>
                      </m:r>
                    </m:e>
                    <m:sub>
                      <m:r>
                        <a:rPr lang="en-US" sz="1400" b="0" i="1">
                          <a:latin typeface="Cambria Math"/>
                        </a:rPr>
                        <m:t>𝑖</m:t>
                      </m:r>
                    </m:sub>
                  </m:sSub>
                </m:oMath>
              </a14:m>
              <a:r>
                <a:rPr lang="en-US" sz="1400" b="0" i="0" dirty="0"/>
                <a:t> and</a:t>
              </a:r>
              <a:endParaRPr lang="en-IN" sz="1400" dirty="0"/>
            </a:p>
          </dgm:t>
        </dgm:pt>
      </mc:Choice>
      <mc:Fallback>
        <dgm:pt modelId="{55D02EF2-8DB5-4616-89DA-6D51F090830C}">
          <dgm:prSet custT="1"/>
          <dgm:spPr/>
          <dgm:t>
            <a:bodyPr/>
            <a:lstStyle/>
            <a:p>
              <a:pPr rtl="0"/>
              <a:r>
                <a:rPr lang="en-US" sz="1400" b="0" i="0" dirty="0" smtClean="0"/>
                <a:t>each item </a:t>
              </a:r>
              <a:r>
                <a:rPr lang="en-US" sz="1400" b="0" i="0">
                  <a:latin typeface="Cambria Math"/>
                </a:rPr>
                <a:t>𝐼</a:t>
              </a:r>
              <a:r>
                <a:rPr lang="en-US" sz="1400" b="0" i="0" dirty="0"/>
                <a:t> has a positive </a:t>
              </a:r>
              <a:r>
                <a:rPr lang="en-US" sz="1400" b="0" i="0" dirty="0" smtClean="0"/>
                <a:t>benefit </a:t>
              </a:r>
              <a:r>
                <a:rPr lang="en-US" sz="1400" b="0" i="0" smtClean="0">
                  <a:latin typeface="Cambria Math" panose="02040503050406030204" pitchFamily="18" charset="0"/>
                </a:rPr>
                <a:t>𝑝</a:t>
              </a:r>
              <a:r>
                <a:rPr lang="en-US" sz="1400" b="0" i="0">
                  <a:latin typeface="Cambria Math" panose="02040503050406030204" pitchFamily="18" charset="0"/>
                </a:rPr>
                <a:t>_</a:t>
              </a:r>
              <a:r>
                <a:rPr lang="en-US" sz="1400" b="0" i="0">
                  <a:latin typeface="Cambria Math"/>
                </a:rPr>
                <a:t>𝑖</a:t>
              </a:r>
              <a:r>
                <a:rPr lang="en-US" sz="1400" b="0" i="0" dirty="0"/>
                <a:t> and</a:t>
              </a:r>
              <a:endParaRPr lang="en-IN" sz="1400" dirty="0"/>
            </a:p>
          </dgm:t>
        </dgm:pt>
      </mc:Fallback>
    </mc:AlternateContent>
    <dgm:pt modelId="{E5FFEFFB-6906-4231-9678-7B530EB00451}" type="parTrans" cxnId="{870DA02E-59EA-44D1-B7CD-BBFF13D165D6}">
      <dgm:prSet/>
      <dgm:spPr/>
      <dgm:t>
        <a:bodyPr/>
        <a:lstStyle/>
        <a:p>
          <a:endParaRPr lang="en-IN"/>
        </a:p>
      </dgm:t>
    </dgm:pt>
    <dgm:pt modelId="{F213F709-D7A0-41F2-B7F8-BCE769B4C521}" type="sibTrans" cxnId="{870DA02E-59EA-44D1-B7CD-BBFF13D165D6}">
      <dgm:prSet/>
      <dgm:spPr/>
      <dgm:t>
        <a:bodyPr/>
        <a:lstStyle/>
        <a:p>
          <a:endParaRPr lang="en-IN"/>
        </a:p>
      </dgm:t>
    </dgm:pt>
    <mc:AlternateContent xmlns:mc="http://schemas.openxmlformats.org/markup-compatibility/2006" xmlns:a14="http://schemas.microsoft.com/office/drawing/2010/main">
      <mc:Choice Requires="a14">
        <dgm:pt modelId="{298989FB-AC36-4C30-8B51-ED54FEE48CD7}">
          <dgm:prSet custT="1"/>
          <dgm:spPr/>
          <dgm:t>
            <a:bodyPr/>
            <a:lstStyle/>
            <a:p>
              <a:pPr rtl="0"/>
              <a:r>
                <a:rPr lang="en-US" sz="1400" b="0" i="0" dirty="0"/>
                <a:t>a positive weight </a:t>
              </a:r>
              <a14:m>
                <m:oMath xmlns:m="http://schemas.openxmlformats.org/officeDocument/2006/math">
                  <m:sSub>
                    <m:sSubPr>
                      <m:ctrlPr>
                        <a:rPr lang="en-US" sz="1400" b="0" i="1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en-US" sz="1400" b="0" i="1">
                          <a:latin typeface="Cambria Math"/>
                        </a:rPr>
                        <m:t>𝑤</m:t>
                      </m:r>
                    </m:e>
                    <m:sub>
                      <m:r>
                        <a:rPr lang="en-US" sz="1400" b="0" i="1">
                          <a:latin typeface="Cambria Math"/>
                        </a:rPr>
                        <m:t>𝑖</m:t>
                      </m:r>
                    </m:sub>
                  </m:sSub>
                </m:oMath>
              </a14:m>
              <a:r>
                <a:rPr lang="en-US" sz="1400" b="0" i="0" dirty="0"/>
                <a:t>, </a:t>
              </a:r>
              <a:endParaRPr lang="en-IN" sz="1400" dirty="0"/>
            </a:p>
          </dgm:t>
        </dgm:pt>
      </mc:Choice>
      <mc:Fallback xmlns="">
        <dgm:pt modelId="{298989FB-AC36-4C30-8B51-ED54FEE48CD7}">
          <dgm:prSet custT="1"/>
          <dgm:spPr/>
          <dgm:t>
            <a:bodyPr/>
            <a:lstStyle/>
            <a:p>
              <a:pPr rtl="0"/>
              <a:r>
                <a:rPr lang="en-US" sz="1400" b="0" i="0" dirty="0" smtClean="0"/>
                <a:t>a positive weight </a:t>
              </a:r>
              <a:r>
                <a:rPr lang="en-US" sz="1400" b="0" i="0"/>
                <a:t>𝑤_𝑖</a:t>
              </a:r>
              <a:r>
                <a:rPr lang="en-US" sz="1400" b="0" i="0" dirty="0"/>
                <a:t>, </a:t>
              </a:r>
              <a:endParaRPr lang="en-IN" sz="1400" dirty="0"/>
            </a:p>
          </dgm:t>
        </dgm:pt>
      </mc:Fallback>
    </mc:AlternateContent>
    <dgm:pt modelId="{F18FB875-A674-4310-B4E5-CCB382C04D95}" type="parTrans" cxnId="{770AB97F-5206-48A6-AAD5-2D90360A6F23}">
      <dgm:prSet/>
      <dgm:spPr/>
      <dgm:t>
        <a:bodyPr/>
        <a:lstStyle/>
        <a:p>
          <a:endParaRPr lang="en-IN"/>
        </a:p>
      </dgm:t>
    </dgm:pt>
    <dgm:pt modelId="{754BA109-59CF-4D26-92AC-3E8BD1910503}" type="sibTrans" cxnId="{770AB97F-5206-48A6-AAD5-2D90360A6F23}">
      <dgm:prSet/>
      <dgm:spPr/>
      <dgm:t>
        <a:bodyPr/>
        <a:lstStyle/>
        <a:p>
          <a:endParaRPr lang="en-IN"/>
        </a:p>
      </dgm:t>
    </dgm:pt>
    <dgm:pt modelId="{CF8D0016-804B-4B8B-83A4-41453A812B75}" type="pres">
      <dgm:prSet presAssocID="{3D71ADEF-5A75-42D8-919C-ECECD8546E1E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0371FC6-96A6-4255-9A94-CF26731D7E4A}" type="pres">
      <dgm:prSet presAssocID="{21D33497-8B85-4036-9C51-96860CEAF79C}" presName="root1" presStyleCnt="0"/>
      <dgm:spPr/>
    </dgm:pt>
    <dgm:pt modelId="{49595149-FC98-4EFC-9169-969B597279EF}" type="pres">
      <dgm:prSet presAssocID="{21D33497-8B85-4036-9C51-96860CEAF79C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9A58483-DB4D-43D7-A897-7FA08444CAE6}" type="pres">
      <dgm:prSet presAssocID="{21D33497-8B85-4036-9C51-96860CEAF79C}" presName="level2hierChild" presStyleCnt="0"/>
      <dgm:spPr/>
    </dgm:pt>
    <dgm:pt modelId="{4C0BB98D-D15D-4769-9EB0-0459D4382B58}" type="pres">
      <dgm:prSet presAssocID="{C44BDE6F-B7A2-4F6D-96F5-167A78D4E988}" presName="conn2-1" presStyleLbl="parChTrans1D2" presStyleIdx="0" presStyleCnt="1"/>
      <dgm:spPr/>
      <dgm:t>
        <a:bodyPr/>
        <a:lstStyle/>
        <a:p>
          <a:endParaRPr lang="en-US"/>
        </a:p>
      </dgm:t>
    </dgm:pt>
    <dgm:pt modelId="{4F4EC368-88E7-4FF6-A8E6-0B2A8D9D5502}" type="pres">
      <dgm:prSet presAssocID="{C44BDE6F-B7A2-4F6D-96F5-167A78D4E988}" presName="connTx" presStyleLbl="parChTrans1D2" presStyleIdx="0" presStyleCnt="1"/>
      <dgm:spPr/>
      <dgm:t>
        <a:bodyPr/>
        <a:lstStyle/>
        <a:p>
          <a:endParaRPr lang="en-US"/>
        </a:p>
      </dgm:t>
    </dgm:pt>
    <dgm:pt modelId="{617DD12E-1872-4F74-8243-A3AF24131605}" type="pres">
      <dgm:prSet presAssocID="{13632BF3-07BF-4642-9396-A8B0421FF2B8}" presName="root2" presStyleCnt="0"/>
      <dgm:spPr/>
    </dgm:pt>
    <dgm:pt modelId="{1EC239A6-8141-44D3-A017-2053A3530319}" type="pres">
      <dgm:prSet presAssocID="{13632BF3-07BF-4642-9396-A8B0421FF2B8}" presName="LevelTwoTextNode" presStyleLbl="node2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F7D9AF0-9B20-4013-B688-50CA80DED93D}" type="pres">
      <dgm:prSet presAssocID="{13632BF3-07BF-4642-9396-A8B0421FF2B8}" presName="level3hierChild" presStyleCnt="0"/>
      <dgm:spPr/>
    </dgm:pt>
    <dgm:pt modelId="{66723522-0A8F-4B3B-89A2-877559D6815B}" type="pres">
      <dgm:prSet presAssocID="{E5FFEFFB-6906-4231-9678-7B530EB00451}" presName="conn2-1" presStyleLbl="parChTrans1D3" presStyleIdx="0" presStyleCnt="2"/>
      <dgm:spPr/>
      <dgm:t>
        <a:bodyPr/>
        <a:lstStyle/>
        <a:p>
          <a:endParaRPr lang="en-US"/>
        </a:p>
      </dgm:t>
    </dgm:pt>
    <dgm:pt modelId="{593F121D-8039-4F54-9C18-473064DD58FE}" type="pres">
      <dgm:prSet presAssocID="{E5FFEFFB-6906-4231-9678-7B530EB00451}" presName="connTx" presStyleLbl="parChTrans1D3" presStyleIdx="0" presStyleCnt="2"/>
      <dgm:spPr/>
      <dgm:t>
        <a:bodyPr/>
        <a:lstStyle/>
        <a:p>
          <a:endParaRPr lang="en-US"/>
        </a:p>
      </dgm:t>
    </dgm:pt>
    <dgm:pt modelId="{994D7209-6BCD-4713-98B7-FE510E691EB6}" type="pres">
      <dgm:prSet presAssocID="{55D02EF2-8DB5-4616-89DA-6D51F090830C}" presName="root2" presStyleCnt="0"/>
      <dgm:spPr/>
    </dgm:pt>
    <dgm:pt modelId="{B4111618-34F5-43B9-A5AE-B6DC7A009DCE}" type="pres">
      <dgm:prSet presAssocID="{55D02EF2-8DB5-4616-89DA-6D51F090830C}" presName="LevelTwoTextNode" presStyleLbl="node3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C024810-6B38-4DA3-9DD2-F3EDF84E9414}" type="pres">
      <dgm:prSet presAssocID="{55D02EF2-8DB5-4616-89DA-6D51F090830C}" presName="level3hierChild" presStyleCnt="0"/>
      <dgm:spPr/>
    </dgm:pt>
    <dgm:pt modelId="{5CC324A9-2C5E-459B-A2D7-C687F59D9289}" type="pres">
      <dgm:prSet presAssocID="{F18FB875-A674-4310-B4E5-CCB382C04D95}" presName="conn2-1" presStyleLbl="parChTrans1D3" presStyleIdx="1" presStyleCnt="2"/>
      <dgm:spPr/>
      <dgm:t>
        <a:bodyPr/>
        <a:lstStyle/>
        <a:p>
          <a:endParaRPr lang="en-US"/>
        </a:p>
      </dgm:t>
    </dgm:pt>
    <dgm:pt modelId="{0FACCDE5-08FB-4F8E-ADD7-2E4966F9D220}" type="pres">
      <dgm:prSet presAssocID="{F18FB875-A674-4310-B4E5-CCB382C04D95}" presName="connTx" presStyleLbl="parChTrans1D3" presStyleIdx="1" presStyleCnt="2"/>
      <dgm:spPr/>
      <dgm:t>
        <a:bodyPr/>
        <a:lstStyle/>
        <a:p>
          <a:endParaRPr lang="en-US"/>
        </a:p>
      </dgm:t>
    </dgm:pt>
    <dgm:pt modelId="{3244F464-B35F-4437-8161-B80E0499135A}" type="pres">
      <dgm:prSet presAssocID="{298989FB-AC36-4C30-8B51-ED54FEE48CD7}" presName="root2" presStyleCnt="0"/>
      <dgm:spPr/>
    </dgm:pt>
    <dgm:pt modelId="{692582AF-3085-4A77-AAAD-EA2DFCB719AC}" type="pres">
      <dgm:prSet presAssocID="{298989FB-AC36-4C30-8B51-ED54FEE48CD7}" presName="LevelTwoTextNode" presStyleLbl="node3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168019A-C9F2-476E-B609-014EF322EDAF}" type="pres">
      <dgm:prSet presAssocID="{298989FB-AC36-4C30-8B51-ED54FEE48CD7}" presName="level3hierChild" presStyleCnt="0"/>
      <dgm:spPr/>
    </dgm:pt>
  </dgm:ptLst>
  <dgm:cxnLst>
    <dgm:cxn modelId="{CA0E2889-8C12-41DC-B192-38EF924747CC}" type="presOf" srcId="{13632BF3-07BF-4642-9396-A8B0421FF2B8}" destId="{1EC239A6-8141-44D3-A017-2053A3530319}" srcOrd="0" destOrd="0" presId="urn:microsoft.com/office/officeart/2005/8/layout/hierarchy2"/>
    <dgm:cxn modelId="{63F53635-2028-490C-956C-53C90C44E8DD}" srcId="{3D71ADEF-5A75-42D8-919C-ECECD8546E1E}" destId="{21D33497-8B85-4036-9C51-96860CEAF79C}" srcOrd="0" destOrd="0" parTransId="{86C2B064-22A4-40FC-9C1E-5DE4C17E6756}" sibTransId="{3CD5AF5F-069E-49A0-8349-F55C3CF4DE42}"/>
    <dgm:cxn modelId="{770AB97F-5206-48A6-AAD5-2D90360A6F23}" srcId="{13632BF3-07BF-4642-9396-A8B0421FF2B8}" destId="{298989FB-AC36-4C30-8B51-ED54FEE48CD7}" srcOrd="1" destOrd="0" parTransId="{F18FB875-A674-4310-B4E5-CCB382C04D95}" sibTransId="{754BA109-59CF-4D26-92AC-3E8BD1910503}"/>
    <dgm:cxn modelId="{E5E165F0-750D-4F1F-B073-1850231F571E}" type="presOf" srcId="{C44BDE6F-B7A2-4F6D-96F5-167A78D4E988}" destId="{4C0BB98D-D15D-4769-9EB0-0459D4382B58}" srcOrd="0" destOrd="0" presId="urn:microsoft.com/office/officeart/2005/8/layout/hierarchy2"/>
    <dgm:cxn modelId="{10C1FE8A-134E-4102-9572-66D7B1135A78}" type="presOf" srcId="{F18FB875-A674-4310-B4E5-CCB382C04D95}" destId="{5CC324A9-2C5E-459B-A2D7-C687F59D9289}" srcOrd="0" destOrd="0" presId="urn:microsoft.com/office/officeart/2005/8/layout/hierarchy2"/>
    <dgm:cxn modelId="{3FF7932E-0E3C-4CB1-9AF3-2E993A9925A1}" type="presOf" srcId="{E5FFEFFB-6906-4231-9678-7B530EB00451}" destId="{593F121D-8039-4F54-9C18-473064DD58FE}" srcOrd="1" destOrd="0" presId="urn:microsoft.com/office/officeart/2005/8/layout/hierarchy2"/>
    <dgm:cxn modelId="{4EFB5924-A57B-4929-9A37-57A78E97F782}" type="presOf" srcId="{F18FB875-A674-4310-B4E5-CCB382C04D95}" destId="{0FACCDE5-08FB-4F8E-ADD7-2E4966F9D220}" srcOrd="1" destOrd="0" presId="urn:microsoft.com/office/officeart/2005/8/layout/hierarchy2"/>
    <dgm:cxn modelId="{0E58DAE2-5394-45F6-8D79-B7B5EC3E708B}" srcId="{21D33497-8B85-4036-9C51-96860CEAF79C}" destId="{13632BF3-07BF-4642-9396-A8B0421FF2B8}" srcOrd="0" destOrd="0" parTransId="{C44BDE6F-B7A2-4F6D-96F5-167A78D4E988}" sibTransId="{F4B3878F-B264-44B5-9565-ADC629DE1638}"/>
    <dgm:cxn modelId="{870DA02E-59EA-44D1-B7CD-BBFF13D165D6}" srcId="{13632BF3-07BF-4642-9396-A8B0421FF2B8}" destId="{55D02EF2-8DB5-4616-89DA-6D51F090830C}" srcOrd="0" destOrd="0" parTransId="{E5FFEFFB-6906-4231-9678-7B530EB00451}" sibTransId="{F213F709-D7A0-41F2-B7F8-BCE769B4C521}"/>
    <dgm:cxn modelId="{EE74E6FF-8BB6-48E3-A6EE-6664A8ED2957}" type="presOf" srcId="{55D02EF2-8DB5-4616-89DA-6D51F090830C}" destId="{B4111618-34F5-43B9-A5AE-B6DC7A009DCE}" srcOrd="0" destOrd="0" presId="urn:microsoft.com/office/officeart/2005/8/layout/hierarchy2"/>
    <dgm:cxn modelId="{25FEDDB8-E3E5-4F00-AFC1-141A538D60B9}" type="presOf" srcId="{3D71ADEF-5A75-42D8-919C-ECECD8546E1E}" destId="{CF8D0016-804B-4B8B-83A4-41453A812B75}" srcOrd="0" destOrd="0" presId="urn:microsoft.com/office/officeart/2005/8/layout/hierarchy2"/>
    <dgm:cxn modelId="{0A1A0972-8A8E-4539-AFD4-AA35E22C28B7}" type="presOf" srcId="{E5FFEFFB-6906-4231-9678-7B530EB00451}" destId="{66723522-0A8F-4B3B-89A2-877559D6815B}" srcOrd="0" destOrd="0" presId="urn:microsoft.com/office/officeart/2005/8/layout/hierarchy2"/>
    <dgm:cxn modelId="{0CBF04C2-F596-4A9D-A43B-003F92AA09E8}" type="presOf" srcId="{298989FB-AC36-4C30-8B51-ED54FEE48CD7}" destId="{692582AF-3085-4A77-AAAD-EA2DFCB719AC}" srcOrd="0" destOrd="0" presId="urn:microsoft.com/office/officeart/2005/8/layout/hierarchy2"/>
    <dgm:cxn modelId="{BC2EF42A-3522-4570-A387-982478FA0103}" type="presOf" srcId="{21D33497-8B85-4036-9C51-96860CEAF79C}" destId="{49595149-FC98-4EFC-9169-969B597279EF}" srcOrd="0" destOrd="0" presId="urn:microsoft.com/office/officeart/2005/8/layout/hierarchy2"/>
    <dgm:cxn modelId="{22FB0966-7109-42C5-84C5-03DDB2FF8D1F}" type="presOf" srcId="{C44BDE6F-B7A2-4F6D-96F5-167A78D4E988}" destId="{4F4EC368-88E7-4FF6-A8E6-0B2A8D9D5502}" srcOrd="1" destOrd="0" presId="urn:microsoft.com/office/officeart/2005/8/layout/hierarchy2"/>
    <dgm:cxn modelId="{594B1DC0-D900-4C62-A414-DA69D0CBD5C9}" type="presParOf" srcId="{CF8D0016-804B-4B8B-83A4-41453A812B75}" destId="{B0371FC6-96A6-4255-9A94-CF26731D7E4A}" srcOrd="0" destOrd="0" presId="urn:microsoft.com/office/officeart/2005/8/layout/hierarchy2"/>
    <dgm:cxn modelId="{FDE1F22E-5723-4EBB-AA3C-F23DBC094A23}" type="presParOf" srcId="{B0371FC6-96A6-4255-9A94-CF26731D7E4A}" destId="{49595149-FC98-4EFC-9169-969B597279EF}" srcOrd="0" destOrd="0" presId="urn:microsoft.com/office/officeart/2005/8/layout/hierarchy2"/>
    <dgm:cxn modelId="{B806D7E4-CDDA-441E-B190-280190F5BDDB}" type="presParOf" srcId="{B0371FC6-96A6-4255-9A94-CF26731D7E4A}" destId="{C9A58483-DB4D-43D7-A897-7FA08444CAE6}" srcOrd="1" destOrd="0" presId="urn:microsoft.com/office/officeart/2005/8/layout/hierarchy2"/>
    <dgm:cxn modelId="{ECFEA9C2-17B7-4E78-B746-A381CD255FFC}" type="presParOf" srcId="{C9A58483-DB4D-43D7-A897-7FA08444CAE6}" destId="{4C0BB98D-D15D-4769-9EB0-0459D4382B58}" srcOrd="0" destOrd="0" presId="urn:microsoft.com/office/officeart/2005/8/layout/hierarchy2"/>
    <dgm:cxn modelId="{74FD04DE-BAF7-4971-9DA0-09186A3CDF75}" type="presParOf" srcId="{4C0BB98D-D15D-4769-9EB0-0459D4382B58}" destId="{4F4EC368-88E7-4FF6-A8E6-0B2A8D9D5502}" srcOrd="0" destOrd="0" presId="urn:microsoft.com/office/officeart/2005/8/layout/hierarchy2"/>
    <dgm:cxn modelId="{A62FB9B6-301E-4C87-BE8E-685A79D24452}" type="presParOf" srcId="{C9A58483-DB4D-43D7-A897-7FA08444CAE6}" destId="{617DD12E-1872-4F74-8243-A3AF24131605}" srcOrd="1" destOrd="0" presId="urn:microsoft.com/office/officeart/2005/8/layout/hierarchy2"/>
    <dgm:cxn modelId="{14C01134-1E85-49CD-B226-34AB72F5C6C4}" type="presParOf" srcId="{617DD12E-1872-4F74-8243-A3AF24131605}" destId="{1EC239A6-8141-44D3-A017-2053A3530319}" srcOrd="0" destOrd="0" presId="urn:microsoft.com/office/officeart/2005/8/layout/hierarchy2"/>
    <dgm:cxn modelId="{D6A516F3-8E6A-412D-8015-E0483A1C3BA3}" type="presParOf" srcId="{617DD12E-1872-4F74-8243-A3AF24131605}" destId="{2F7D9AF0-9B20-4013-B688-50CA80DED93D}" srcOrd="1" destOrd="0" presId="urn:microsoft.com/office/officeart/2005/8/layout/hierarchy2"/>
    <dgm:cxn modelId="{C8B21447-CAA1-4A6E-BA25-6D69C9BC4658}" type="presParOf" srcId="{2F7D9AF0-9B20-4013-B688-50CA80DED93D}" destId="{66723522-0A8F-4B3B-89A2-877559D6815B}" srcOrd="0" destOrd="0" presId="urn:microsoft.com/office/officeart/2005/8/layout/hierarchy2"/>
    <dgm:cxn modelId="{DCC36AF6-7619-4720-A626-8860CC946F70}" type="presParOf" srcId="{66723522-0A8F-4B3B-89A2-877559D6815B}" destId="{593F121D-8039-4F54-9C18-473064DD58FE}" srcOrd="0" destOrd="0" presId="urn:microsoft.com/office/officeart/2005/8/layout/hierarchy2"/>
    <dgm:cxn modelId="{8F949199-88E5-4365-A580-4185E57C0108}" type="presParOf" srcId="{2F7D9AF0-9B20-4013-B688-50CA80DED93D}" destId="{994D7209-6BCD-4713-98B7-FE510E691EB6}" srcOrd="1" destOrd="0" presId="urn:microsoft.com/office/officeart/2005/8/layout/hierarchy2"/>
    <dgm:cxn modelId="{58CF1075-D169-41FB-AC44-A47F19234A91}" type="presParOf" srcId="{994D7209-6BCD-4713-98B7-FE510E691EB6}" destId="{B4111618-34F5-43B9-A5AE-B6DC7A009DCE}" srcOrd="0" destOrd="0" presId="urn:microsoft.com/office/officeart/2005/8/layout/hierarchy2"/>
    <dgm:cxn modelId="{5E4EC284-C2EC-41F5-9A06-F866612C9F80}" type="presParOf" srcId="{994D7209-6BCD-4713-98B7-FE510E691EB6}" destId="{FC024810-6B38-4DA3-9DD2-F3EDF84E9414}" srcOrd="1" destOrd="0" presId="urn:microsoft.com/office/officeart/2005/8/layout/hierarchy2"/>
    <dgm:cxn modelId="{C29EFBAF-3D7F-4008-9B9E-1FC9B44AE95C}" type="presParOf" srcId="{2F7D9AF0-9B20-4013-B688-50CA80DED93D}" destId="{5CC324A9-2C5E-459B-A2D7-C687F59D9289}" srcOrd="2" destOrd="0" presId="urn:microsoft.com/office/officeart/2005/8/layout/hierarchy2"/>
    <dgm:cxn modelId="{82E2D5C3-B7D6-40D8-A43F-98405FA32CA7}" type="presParOf" srcId="{5CC324A9-2C5E-459B-A2D7-C687F59D9289}" destId="{0FACCDE5-08FB-4F8E-ADD7-2E4966F9D220}" srcOrd="0" destOrd="0" presId="urn:microsoft.com/office/officeart/2005/8/layout/hierarchy2"/>
    <dgm:cxn modelId="{27408FD1-3C91-4E66-A120-89E2EF878282}" type="presParOf" srcId="{2F7D9AF0-9B20-4013-B688-50CA80DED93D}" destId="{3244F464-B35F-4437-8161-B80E0499135A}" srcOrd="3" destOrd="0" presId="urn:microsoft.com/office/officeart/2005/8/layout/hierarchy2"/>
    <dgm:cxn modelId="{2D1EC120-6F37-489F-8937-68D89DF392A3}" type="presParOf" srcId="{3244F464-B35F-4437-8161-B80E0499135A}" destId="{692582AF-3085-4A77-AAAD-EA2DFCB719AC}" srcOrd="0" destOrd="0" presId="urn:microsoft.com/office/officeart/2005/8/layout/hierarchy2"/>
    <dgm:cxn modelId="{74A65FB5-04F8-4A3D-B1E7-78BA66FC7732}" type="presParOf" srcId="{3244F464-B35F-4437-8161-B80E0499135A}" destId="{B168019A-C9F2-476E-B609-014EF322EDAF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0.xml><?xml version="1.0" encoding="utf-8"?>
<dgm:dataModel xmlns:dgm="http://schemas.openxmlformats.org/drawingml/2006/diagram" xmlns:a="http://schemas.openxmlformats.org/drawingml/2006/main">
  <dgm:ptLst>
    <dgm:pt modelId="{9ACE8FD6-8091-4588-AA22-B9DFB3A1F0E1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88773ACC-92B8-45B8-B3E1-41194C30151C}">
      <dgm:prSet/>
      <dgm:spPr>
        <a:blipFill rotWithShape="1">
          <a:blip xmlns:r="http://schemas.openxmlformats.org/officeDocument/2006/relationships" r:embed="rId1"/>
          <a:stretch>
            <a:fillRect b="-794"/>
          </a:stretch>
        </a:blipFill>
      </dgm:spPr>
      <dgm:t>
        <a:bodyPr/>
        <a:lstStyle/>
        <a:p>
          <a:r>
            <a:rPr lang="en-IN">
              <a:noFill/>
            </a:rPr>
            <a:t> </a:t>
          </a:r>
        </a:p>
      </dgm:t>
    </dgm:pt>
    <dgm:pt modelId="{7130C69E-CBFD-4445-8337-56663575B5C4}" type="parTrans" cxnId="{2CEB3E11-7107-42F7-A769-E67787D0174C}">
      <dgm:prSet/>
      <dgm:spPr/>
      <dgm:t>
        <a:bodyPr/>
        <a:lstStyle/>
        <a:p>
          <a:endParaRPr lang="en-IN"/>
        </a:p>
      </dgm:t>
    </dgm:pt>
    <dgm:pt modelId="{CE4DC29B-736B-4920-B364-1CDA2E141570}" type="sibTrans" cxnId="{2CEB3E11-7107-42F7-A769-E67787D0174C}">
      <dgm:prSet/>
      <dgm:spPr/>
      <dgm:t>
        <a:bodyPr/>
        <a:lstStyle/>
        <a:p>
          <a:endParaRPr lang="en-IN"/>
        </a:p>
      </dgm:t>
    </dgm:pt>
    <dgm:pt modelId="{C8CB2C6A-72C3-46F9-A651-48D560626158}">
      <dgm:prSet/>
      <dgm:spPr>
        <a:solidFill>
          <a:schemeClr val="accent5">
            <a:lumMod val="75000"/>
          </a:schemeClr>
        </a:solidFill>
      </dgm:spPr>
      <dgm:t>
        <a:bodyPr/>
        <a:lstStyle/>
        <a:p>
          <a:pPr rtl="0"/>
          <a:r>
            <a:rPr lang="en-IN" b="0" i="0" smtClean="0"/>
            <a:t>An optimal solution is a feasible solution for which the objective function is maximized.</a:t>
          </a:r>
          <a:endParaRPr lang="en-IN"/>
        </a:p>
      </dgm:t>
    </dgm:pt>
    <dgm:pt modelId="{E0712B80-2625-441A-9678-FEABFB5D7EE1}" type="parTrans" cxnId="{DD82CA46-59EB-4F10-8EA7-B1AF9BB00492}">
      <dgm:prSet/>
      <dgm:spPr/>
      <dgm:t>
        <a:bodyPr/>
        <a:lstStyle/>
        <a:p>
          <a:endParaRPr lang="en-IN"/>
        </a:p>
      </dgm:t>
    </dgm:pt>
    <dgm:pt modelId="{38CD77AB-D53C-4DDE-A4C4-21258AE4305A}" type="sibTrans" cxnId="{DD82CA46-59EB-4F10-8EA7-B1AF9BB00492}">
      <dgm:prSet/>
      <dgm:spPr/>
      <dgm:t>
        <a:bodyPr/>
        <a:lstStyle/>
        <a:p>
          <a:endParaRPr lang="en-IN"/>
        </a:p>
      </dgm:t>
    </dgm:pt>
    <dgm:pt modelId="{8DE9E6DE-B528-4405-9F4B-F61BE3A6D694}" type="pres">
      <dgm:prSet presAssocID="{9ACE8FD6-8091-4588-AA22-B9DFB3A1F0E1}" presName="Name0" presStyleCnt="0">
        <dgm:presLayoutVars>
          <dgm:dir/>
          <dgm:resizeHandles val="exact"/>
        </dgm:presLayoutVars>
      </dgm:prSet>
      <dgm:spPr/>
    </dgm:pt>
    <dgm:pt modelId="{03204505-60AB-45BD-9B15-0484270B8A7E}" type="pres">
      <dgm:prSet presAssocID="{88773ACC-92B8-45B8-B3E1-41194C30151C}" presName="node" presStyleLbl="node1" presStyleIdx="0" presStyleCnt="2">
        <dgm:presLayoutVars>
          <dgm:bulletEnabled val="1"/>
        </dgm:presLayoutVars>
      </dgm:prSet>
      <dgm:spPr/>
    </dgm:pt>
    <dgm:pt modelId="{E45E03A2-1EA1-414D-A4C1-E8B438A684DD}" type="pres">
      <dgm:prSet presAssocID="{CE4DC29B-736B-4920-B364-1CDA2E141570}" presName="sibTrans" presStyleLbl="sibTrans2D1" presStyleIdx="0" presStyleCnt="1"/>
      <dgm:spPr/>
    </dgm:pt>
    <dgm:pt modelId="{0CED9831-7729-4291-AB50-753EC4D9EA08}" type="pres">
      <dgm:prSet presAssocID="{CE4DC29B-736B-4920-B364-1CDA2E141570}" presName="connectorText" presStyleLbl="sibTrans2D1" presStyleIdx="0" presStyleCnt="1"/>
      <dgm:spPr/>
    </dgm:pt>
    <dgm:pt modelId="{D3905B48-A793-4B4B-870C-AD79D18EB4CF}" type="pres">
      <dgm:prSet presAssocID="{C8CB2C6A-72C3-46F9-A651-48D560626158}" presName="node" presStyleLbl="node1" presStyleIdx="1" presStyleCnt="2">
        <dgm:presLayoutVars>
          <dgm:bulletEnabled val="1"/>
        </dgm:presLayoutVars>
      </dgm:prSet>
      <dgm:spPr/>
    </dgm:pt>
  </dgm:ptLst>
  <dgm:cxnLst>
    <dgm:cxn modelId="{DD82CA46-59EB-4F10-8EA7-B1AF9BB00492}" srcId="{9ACE8FD6-8091-4588-AA22-B9DFB3A1F0E1}" destId="{C8CB2C6A-72C3-46F9-A651-48D560626158}" srcOrd="1" destOrd="0" parTransId="{E0712B80-2625-441A-9678-FEABFB5D7EE1}" sibTransId="{38CD77AB-D53C-4DDE-A4C4-21258AE4305A}"/>
    <dgm:cxn modelId="{F3A20A6C-81AB-4061-BC7C-47C6B461A362}" type="presOf" srcId="{88773ACC-92B8-45B8-B3E1-41194C30151C}" destId="{03204505-60AB-45BD-9B15-0484270B8A7E}" srcOrd="0" destOrd="0" presId="urn:microsoft.com/office/officeart/2005/8/layout/process1"/>
    <dgm:cxn modelId="{C699E6DF-9C95-4304-AFFD-25907DFAF4B9}" type="presOf" srcId="{CE4DC29B-736B-4920-B364-1CDA2E141570}" destId="{E45E03A2-1EA1-414D-A4C1-E8B438A684DD}" srcOrd="0" destOrd="0" presId="urn:microsoft.com/office/officeart/2005/8/layout/process1"/>
    <dgm:cxn modelId="{B446FDC4-8242-42E0-80A5-AB15A3AE5D6C}" type="presOf" srcId="{9ACE8FD6-8091-4588-AA22-B9DFB3A1F0E1}" destId="{8DE9E6DE-B528-4405-9F4B-F61BE3A6D694}" srcOrd="0" destOrd="0" presId="urn:microsoft.com/office/officeart/2005/8/layout/process1"/>
    <dgm:cxn modelId="{09FF8A66-18F6-4F32-BA39-BE5503233935}" type="presOf" srcId="{CE4DC29B-736B-4920-B364-1CDA2E141570}" destId="{0CED9831-7729-4291-AB50-753EC4D9EA08}" srcOrd="1" destOrd="0" presId="urn:microsoft.com/office/officeart/2005/8/layout/process1"/>
    <dgm:cxn modelId="{2CEB3E11-7107-42F7-A769-E67787D0174C}" srcId="{9ACE8FD6-8091-4588-AA22-B9DFB3A1F0E1}" destId="{88773ACC-92B8-45B8-B3E1-41194C30151C}" srcOrd="0" destOrd="0" parTransId="{7130C69E-CBFD-4445-8337-56663575B5C4}" sibTransId="{CE4DC29B-736B-4920-B364-1CDA2E141570}"/>
    <dgm:cxn modelId="{45595DC2-079E-42CE-97C8-692C31A318FF}" type="presOf" srcId="{C8CB2C6A-72C3-46F9-A651-48D560626158}" destId="{D3905B48-A793-4B4B-870C-AD79D18EB4CF}" srcOrd="0" destOrd="0" presId="urn:microsoft.com/office/officeart/2005/8/layout/process1"/>
    <dgm:cxn modelId="{37ACC516-DDC2-4A6D-89EF-6CD349CC8F4B}" type="presParOf" srcId="{8DE9E6DE-B528-4405-9F4B-F61BE3A6D694}" destId="{03204505-60AB-45BD-9B15-0484270B8A7E}" srcOrd="0" destOrd="0" presId="urn:microsoft.com/office/officeart/2005/8/layout/process1"/>
    <dgm:cxn modelId="{83D9C6BE-AC3D-4DEB-BCD0-A842C442FF4A}" type="presParOf" srcId="{8DE9E6DE-B528-4405-9F4B-F61BE3A6D694}" destId="{E45E03A2-1EA1-414D-A4C1-E8B438A684DD}" srcOrd="1" destOrd="0" presId="urn:microsoft.com/office/officeart/2005/8/layout/process1"/>
    <dgm:cxn modelId="{3465F9EA-60C8-45FD-A79B-0271F2396E65}" type="presParOf" srcId="{E45E03A2-1EA1-414D-A4C1-E8B438A684DD}" destId="{0CED9831-7729-4291-AB50-753EC4D9EA08}" srcOrd="0" destOrd="0" presId="urn:microsoft.com/office/officeart/2005/8/layout/process1"/>
    <dgm:cxn modelId="{8E2349B3-98FB-42B9-B7FB-9428A6406FE4}" type="presParOf" srcId="{8DE9E6DE-B528-4405-9F4B-F61BE3A6D694}" destId="{D3905B48-A793-4B4B-870C-AD79D18EB4CF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D71ADEF-5A75-42D8-919C-ECECD8546E1E}" type="doc">
      <dgm:prSet loTypeId="urn:microsoft.com/office/officeart/2005/8/layout/hierarchy2" loCatId="hierarchy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IN"/>
        </a:p>
      </dgm:t>
    </dgm:pt>
    <dgm:pt modelId="{21D33497-8B85-4036-9C51-96860CEAF79C}">
      <dgm:prSet/>
      <dgm:spPr>
        <a:solidFill>
          <a:schemeClr val="accent5">
            <a:lumMod val="50000"/>
          </a:schemeClr>
        </a:solidFill>
      </dgm:spPr>
      <dgm:t>
        <a:bodyPr/>
        <a:lstStyle/>
        <a:p>
          <a:pPr rtl="0"/>
          <a:r>
            <a:rPr lang="en-US" b="0" i="0" dirty="0"/>
            <a:t>In fractional knapsack problem, </a:t>
          </a:r>
          <a:endParaRPr lang="en-IN" dirty="0"/>
        </a:p>
      </dgm:t>
    </dgm:pt>
    <dgm:pt modelId="{86C2B064-22A4-40FC-9C1E-5DE4C17E6756}" type="parTrans" cxnId="{63F53635-2028-490C-956C-53C90C44E8DD}">
      <dgm:prSet/>
      <dgm:spPr/>
      <dgm:t>
        <a:bodyPr/>
        <a:lstStyle/>
        <a:p>
          <a:endParaRPr lang="en-IN"/>
        </a:p>
      </dgm:t>
    </dgm:pt>
    <dgm:pt modelId="{3CD5AF5F-069E-49A0-8349-F55C3CF4DE42}" type="sibTrans" cxnId="{63F53635-2028-490C-956C-53C90C44E8DD}">
      <dgm:prSet/>
      <dgm:spPr/>
      <dgm:t>
        <a:bodyPr/>
        <a:lstStyle/>
        <a:p>
          <a:endParaRPr lang="en-IN"/>
        </a:p>
      </dgm:t>
    </dgm:pt>
    <dgm:pt modelId="{13632BF3-07BF-4642-9396-A8B0421FF2B8}">
      <dgm:prSet custT="1"/>
      <dgm:spPr>
        <a:blipFill>
          <a:blip xmlns:r="http://schemas.openxmlformats.org/officeDocument/2006/relationships" r:embed="rId1"/>
          <a:stretch>
            <a:fillRect r="-1613"/>
          </a:stretch>
        </a:blipFill>
      </dgm:spPr>
      <dgm:t>
        <a:bodyPr/>
        <a:lstStyle/>
        <a:p>
          <a:r>
            <a:rPr lang="en-IN">
              <a:noFill/>
            </a:rPr>
            <a:t> </a:t>
          </a:r>
        </a:p>
      </dgm:t>
    </dgm:pt>
    <dgm:pt modelId="{C44BDE6F-B7A2-4F6D-96F5-167A78D4E988}" type="parTrans" cxnId="{0E58DAE2-5394-45F6-8D79-B7B5EC3E708B}">
      <dgm:prSet/>
      <dgm:spPr/>
      <dgm:t>
        <a:bodyPr/>
        <a:lstStyle/>
        <a:p>
          <a:endParaRPr lang="en-IN"/>
        </a:p>
      </dgm:t>
    </dgm:pt>
    <dgm:pt modelId="{F4B3878F-B264-44B5-9565-ADC629DE1638}" type="sibTrans" cxnId="{0E58DAE2-5394-45F6-8D79-B7B5EC3E708B}">
      <dgm:prSet/>
      <dgm:spPr/>
      <dgm:t>
        <a:bodyPr/>
        <a:lstStyle/>
        <a:p>
          <a:endParaRPr lang="en-IN"/>
        </a:p>
      </dgm:t>
    </dgm:pt>
    <dgm:pt modelId="{55D02EF2-8DB5-4616-89DA-6D51F090830C}">
      <dgm:prSet custT="1"/>
      <dgm:spPr>
        <a:blipFill>
          <a:blip xmlns:r="http://schemas.openxmlformats.org/officeDocument/2006/relationships" r:embed="rId2"/>
          <a:stretch>
            <a:fillRect l="-2823" r="-5645"/>
          </a:stretch>
        </a:blipFill>
      </dgm:spPr>
      <dgm:t>
        <a:bodyPr/>
        <a:lstStyle/>
        <a:p>
          <a:r>
            <a:rPr lang="en-IN">
              <a:noFill/>
            </a:rPr>
            <a:t> </a:t>
          </a:r>
        </a:p>
      </dgm:t>
    </dgm:pt>
    <dgm:pt modelId="{E5FFEFFB-6906-4231-9678-7B530EB00451}" type="parTrans" cxnId="{870DA02E-59EA-44D1-B7CD-BBFF13D165D6}">
      <dgm:prSet/>
      <dgm:spPr/>
      <dgm:t>
        <a:bodyPr/>
        <a:lstStyle/>
        <a:p>
          <a:endParaRPr lang="en-IN"/>
        </a:p>
      </dgm:t>
    </dgm:pt>
    <dgm:pt modelId="{F213F709-D7A0-41F2-B7F8-BCE769B4C521}" type="sibTrans" cxnId="{870DA02E-59EA-44D1-B7CD-BBFF13D165D6}">
      <dgm:prSet/>
      <dgm:spPr/>
      <dgm:t>
        <a:bodyPr/>
        <a:lstStyle/>
        <a:p>
          <a:endParaRPr lang="en-IN"/>
        </a:p>
      </dgm:t>
    </dgm:pt>
    <dgm:pt modelId="{298989FB-AC36-4C30-8B51-ED54FEE48CD7}">
      <dgm:prSet custT="1"/>
      <dgm:spPr>
        <a:blipFill>
          <a:blip xmlns:r="http://schemas.openxmlformats.org/officeDocument/2006/relationships" r:embed="rId3"/>
          <a:stretch>
            <a:fillRect l="-403" r="-3629"/>
          </a:stretch>
        </a:blipFill>
      </dgm:spPr>
      <dgm:t>
        <a:bodyPr/>
        <a:lstStyle/>
        <a:p>
          <a:r>
            <a:rPr lang="en-IN">
              <a:noFill/>
            </a:rPr>
            <a:t> </a:t>
          </a:r>
        </a:p>
      </dgm:t>
    </dgm:pt>
    <dgm:pt modelId="{F18FB875-A674-4310-B4E5-CCB382C04D95}" type="parTrans" cxnId="{770AB97F-5206-48A6-AAD5-2D90360A6F23}">
      <dgm:prSet/>
      <dgm:spPr/>
      <dgm:t>
        <a:bodyPr/>
        <a:lstStyle/>
        <a:p>
          <a:endParaRPr lang="en-IN"/>
        </a:p>
      </dgm:t>
    </dgm:pt>
    <dgm:pt modelId="{754BA109-59CF-4D26-92AC-3E8BD1910503}" type="sibTrans" cxnId="{770AB97F-5206-48A6-AAD5-2D90360A6F23}">
      <dgm:prSet/>
      <dgm:spPr/>
      <dgm:t>
        <a:bodyPr/>
        <a:lstStyle/>
        <a:p>
          <a:endParaRPr lang="en-IN"/>
        </a:p>
      </dgm:t>
    </dgm:pt>
    <dgm:pt modelId="{CF8D0016-804B-4B8B-83A4-41453A812B75}" type="pres">
      <dgm:prSet presAssocID="{3D71ADEF-5A75-42D8-919C-ECECD8546E1E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0371FC6-96A6-4255-9A94-CF26731D7E4A}" type="pres">
      <dgm:prSet presAssocID="{21D33497-8B85-4036-9C51-96860CEAF79C}" presName="root1" presStyleCnt="0"/>
      <dgm:spPr/>
    </dgm:pt>
    <dgm:pt modelId="{49595149-FC98-4EFC-9169-969B597279EF}" type="pres">
      <dgm:prSet presAssocID="{21D33497-8B85-4036-9C51-96860CEAF79C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9A58483-DB4D-43D7-A897-7FA08444CAE6}" type="pres">
      <dgm:prSet presAssocID="{21D33497-8B85-4036-9C51-96860CEAF79C}" presName="level2hierChild" presStyleCnt="0"/>
      <dgm:spPr/>
    </dgm:pt>
    <dgm:pt modelId="{4C0BB98D-D15D-4769-9EB0-0459D4382B58}" type="pres">
      <dgm:prSet presAssocID="{C44BDE6F-B7A2-4F6D-96F5-167A78D4E988}" presName="conn2-1" presStyleLbl="parChTrans1D2" presStyleIdx="0" presStyleCnt="1"/>
      <dgm:spPr/>
      <dgm:t>
        <a:bodyPr/>
        <a:lstStyle/>
        <a:p>
          <a:endParaRPr lang="en-US"/>
        </a:p>
      </dgm:t>
    </dgm:pt>
    <dgm:pt modelId="{4F4EC368-88E7-4FF6-A8E6-0B2A8D9D5502}" type="pres">
      <dgm:prSet presAssocID="{C44BDE6F-B7A2-4F6D-96F5-167A78D4E988}" presName="connTx" presStyleLbl="parChTrans1D2" presStyleIdx="0" presStyleCnt="1"/>
      <dgm:spPr/>
      <dgm:t>
        <a:bodyPr/>
        <a:lstStyle/>
        <a:p>
          <a:endParaRPr lang="en-US"/>
        </a:p>
      </dgm:t>
    </dgm:pt>
    <dgm:pt modelId="{617DD12E-1872-4F74-8243-A3AF24131605}" type="pres">
      <dgm:prSet presAssocID="{13632BF3-07BF-4642-9396-A8B0421FF2B8}" presName="root2" presStyleCnt="0"/>
      <dgm:spPr/>
    </dgm:pt>
    <dgm:pt modelId="{1EC239A6-8141-44D3-A017-2053A3530319}" type="pres">
      <dgm:prSet presAssocID="{13632BF3-07BF-4642-9396-A8B0421FF2B8}" presName="LevelTwoTextNode" presStyleLbl="node2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F7D9AF0-9B20-4013-B688-50CA80DED93D}" type="pres">
      <dgm:prSet presAssocID="{13632BF3-07BF-4642-9396-A8B0421FF2B8}" presName="level3hierChild" presStyleCnt="0"/>
      <dgm:spPr/>
    </dgm:pt>
    <dgm:pt modelId="{66723522-0A8F-4B3B-89A2-877559D6815B}" type="pres">
      <dgm:prSet presAssocID="{E5FFEFFB-6906-4231-9678-7B530EB00451}" presName="conn2-1" presStyleLbl="parChTrans1D3" presStyleIdx="0" presStyleCnt="2"/>
      <dgm:spPr/>
      <dgm:t>
        <a:bodyPr/>
        <a:lstStyle/>
        <a:p>
          <a:endParaRPr lang="en-US"/>
        </a:p>
      </dgm:t>
    </dgm:pt>
    <dgm:pt modelId="{593F121D-8039-4F54-9C18-473064DD58FE}" type="pres">
      <dgm:prSet presAssocID="{E5FFEFFB-6906-4231-9678-7B530EB00451}" presName="connTx" presStyleLbl="parChTrans1D3" presStyleIdx="0" presStyleCnt="2"/>
      <dgm:spPr/>
      <dgm:t>
        <a:bodyPr/>
        <a:lstStyle/>
        <a:p>
          <a:endParaRPr lang="en-US"/>
        </a:p>
      </dgm:t>
    </dgm:pt>
    <dgm:pt modelId="{994D7209-6BCD-4713-98B7-FE510E691EB6}" type="pres">
      <dgm:prSet presAssocID="{55D02EF2-8DB5-4616-89DA-6D51F090830C}" presName="root2" presStyleCnt="0"/>
      <dgm:spPr/>
    </dgm:pt>
    <dgm:pt modelId="{B4111618-34F5-43B9-A5AE-B6DC7A009DCE}" type="pres">
      <dgm:prSet presAssocID="{55D02EF2-8DB5-4616-89DA-6D51F090830C}" presName="LevelTwoTextNode" presStyleLbl="node3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C024810-6B38-4DA3-9DD2-F3EDF84E9414}" type="pres">
      <dgm:prSet presAssocID="{55D02EF2-8DB5-4616-89DA-6D51F090830C}" presName="level3hierChild" presStyleCnt="0"/>
      <dgm:spPr/>
    </dgm:pt>
    <dgm:pt modelId="{5CC324A9-2C5E-459B-A2D7-C687F59D9289}" type="pres">
      <dgm:prSet presAssocID="{F18FB875-A674-4310-B4E5-CCB382C04D95}" presName="conn2-1" presStyleLbl="parChTrans1D3" presStyleIdx="1" presStyleCnt="2"/>
      <dgm:spPr/>
      <dgm:t>
        <a:bodyPr/>
        <a:lstStyle/>
        <a:p>
          <a:endParaRPr lang="en-US"/>
        </a:p>
      </dgm:t>
    </dgm:pt>
    <dgm:pt modelId="{0FACCDE5-08FB-4F8E-ADD7-2E4966F9D220}" type="pres">
      <dgm:prSet presAssocID="{F18FB875-A674-4310-B4E5-CCB382C04D95}" presName="connTx" presStyleLbl="parChTrans1D3" presStyleIdx="1" presStyleCnt="2"/>
      <dgm:spPr/>
      <dgm:t>
        <a:bodyPr/>
        <a:lstStyle/>
        <a:p>
          <a:endParaRPr lang="en-US"/>
        </a:p>
      </dgm:t>
    </dgm:pt>
    <dgm:pt modelId="{3244F464-B35F-4437-8161-B80E0499135A}" type="pres">
      <dgm:prSet presAssocID="{298989FB-AC36-4C30-8B51-ED54FEE48CD7}" presName="root2" presStyleCnt="0"/>
      <dgm:spPr/>
    </dgm:pt>
    <dgm:pt modelId="{692582AF-3085-4A77-AAAD-EA2DFCB719AC}" type="pres">
      <dgm:prSet presAssocID="{298989FB-AC36-4C30-8B51-ED54FEE48CD7}" presName="LevelTwoTextNode" presStyleLbl="node3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168019A-C9F2-476E-B609-014EF322EDAF}" type="pres">
      <dgm:prSet presAssocID="{298989FB-AC36-4C30-8B51-ED54FEE48CD7}" presName="level3hierChild" presStyleCnt="0"/>
      <dgm:spPr/>
    </dgm:pt>
  </dgm:ptLst>
  <dgm:cxnLst>
    <dgm:cxn modelId="{CA0E2889-8C12-41DC-B192-38EF924747CC}" type="presOf" srcId="{13632BF3-07BF-4642-9396-A8B0421FF2B8}" destId="{1EC239A6-8141-44D3-A017-2053A3530319}" srcOrd="0" destOrd="0" presId="urn:microsoft.com/office/officeart/2005/8/layout/hierarchy2"/>
    <dgm:cxn modelId="{63F53635-2028-490C-956C-53C90C44E8DD}" srcId="{3D71ADEF-5A75-42D8-919C-ECECD8546E1E}" destId="{21D33497-8B85-4036-9C51-96860CEAF79C}" srcOrd="0" destOrd="0" parTransId="{86C2B064-22A4-40FC-9C1E-5DE4C17E6756}" sibTransId="{3CD5AF5F-069E-49A0-8349-F55C3CF4DE42}"/>
    <dgm:cxn modelId="{770AB97F-5206-48A6-AAD5-2D90360A6F23}" srcId="{13632BF3-07BF-4642-9396-A8B0421FF2B8}" destId="{298989FB-AC36-4C30-8B51-ED54FEE48CD7}" srcOrd="1" destOrd="0" parTransId="{F18FB875-A674-4310-B4E5-CCB382C04D95}" sibTransId="{754BA109-59CF-4D26-92AC-3E8BD1910503}"/>
    <dgm:cxn modelId="{E5E165F0-750D-4F1F-B073-1850231F571E}" type="presOf" srcId="{C44BDE6F-B7A2-4F6D-96F5-167A78D4E988}" destId="{4C0BB98D-D15D-4769-9EB0-0459D4382B58}" srcOrd="0" destOrd="0" presId="urn:microsoft.com/office/officeart/2005/8/layout/hierarchy2"/>
    <dgm:cxn modelId="{10C1FE8A-134E-4102-9572-66D7B1135A78}" type="presOf" srcId="{F18FB875-A674-4310-B4E5-CCB382C04D95}" destId="{5CC324A9-2C5E-459B-A2D7-C687F59D9289}" srcOrd="0" destOrd="0" presId="urn:microsoft.com/office/officeart/2005/8/layout/hierarchy2"/>
    <dgm:cxn modelId="{3FF7932E-0E3C-4CB1-9AF3-2E993A9925A1}" type="presOf" srcId="{E5FFEFFB-6906-4231-9678-7B530EB00451}" destId="{593F121D-8039-4F54-9C18-473064DD58FE}" srcOrd="1" destOrd="0" presId="urn:microsoft.com/office/officeart/2005/8/layout/hierarchy2"/>
    <dgm:cxn modelId="{4EFB5924-A57B-4929-9A37-57A78E97F782}" type="presOf" srcId="{F18FB875-A674-4310-B4E5-CCB382C04D95}" destId="{0FACCDE5-08FB-4F8E-ADD7-2E4966F9D220}" srcOrd="1" destOrd="0" presId="urn:microsoft.com/office/officeart/2005/8/layout/hierarchy2"/>
    <dgm:cxn modelId="{0E58DAE2-5394-45F6-8D79-B7B5EC3E708B}" srcId="{21D33497-8B85-4036-9C51-96860CEAF79C}" destId="{13632BF3-07BF-4642-9396-A8B0421FF2B8}" srcOrd="0" destOrd="0" parTransId="{C44BDE6F-B7A2-4F6D-96F5-167A78D4E988}" sibTransId="{F4B3878F-B264-44B5-9565-ADC629DE1638}"/>
    <dgm:cxn modelId="{870DA02E-59EA-44D1-B7CD-BBFF13D165D6}" srcId="{13632BF3-07BF-4642-9396-A8B0421FF2B8}" destId="{55D02EF2-8DB5-4616-89DA-6D51F090830C}" srcOrd="0" destOrd="0" parTransId="{E5FFEFFB-6906-4231-9678-7B530EB00451}" sibTransId="{F213F709-D7A0-41F2-B7F8-BCE769B4C521}"/>
    <dgm:cxn modelId="{EE74E6FF-8BB6-48E3-A6EE-6664A8ED2957}" type="presOf" srcId="{55D02EF2-8DB5-4616-89DA-6D51F090830C}" destId="{B4111618-34F5-43B9-A5AE-B6DC7A009DCE}" srcOrd="0" destOrd="0" presId="urn:microsoft.com/office/officeart/2005/8/layout/hierarchy2"/>
    <dgm:cxn modelId="{25FEDDB8-E3E5-4F00-AFC1-141A538D60B9}" type="presOf" srcId="{3D71ADEF-5A75-42D8-919C-ECECD8546E1E}" destId="{CF8D0016-804B-4B8B-83A4-41453A812B75}" srcOrd="0" destOrd="0" presId="urn:microsoft.com/office/officeart/2005/8/layout/hierarchy2"/>
    <dgm:cxn modelId="{0A1A0972-8A8E-4539-AFD4-AA35E22C28B7}" type="presOf" srcId="{E5FFEFFB-6906-4231-9678-7B530EB00451}" destId="{66723522-0A8F-4B3B-89A2-877559D6815B}" srcOrd="0" destOrd="0" presId="urn:microsoft.com/office/officeart/2005/8/layout/hierarchy2"/>
    <dgm:cxn modelId="{0CBF04C2-F596-4A9D-A43B-003F92AA09E8}" type="presOf" srcId="{298989FB-AC36-4C30-8B51-ED54FEE48CD7}" destId="{692582AF-3085-4A77-AAAD-EA2DFCB719AC}" srcOrd="0" destOrd="0" presId="urn:microsoft.com/office/officeart/2005/8/layout/hierarchy2"/>
    <dgm:cxn modelId="{BC2EF42A-3522-4570-A387-982478FA0103}" type="presOf" srcId="{21D33497-8B85-4036-9C51-96860CEAF79C}" destId="{49595149-FC98-4EFC-9169-969B597279EF}" srcOrd="0" destOrd="0" presId="urn:microsoft.com/office/officeart/2005/8/layout/hierarchy2"/>
    <dgm:cxn modelId="{22FB0966-7109-42C5-84C5-03DDB2FF8D1F}" type="presOf" srcId="{C44BDE6F-B7A2-4F6D-96F5-167A78D4E988}" destId="{4F4EC368-88E7-4FF6-A8E6-0B2A8D9D5502}" srcOrd="1" destOrd="0" presId="urn:microsoft.com/office/officeart/2005/8/layout/hierarchy2"/>
    <dgm:cxn modelId="{594B1DC0-D900-4C62-A414-DA69D0CBD5C9}" type="presParOf" srcId="{CF8D0016-804B-4B8B-83A4-41453A812B75}" destId="{B0371FC6-96A6-4255-9A94-CF26731D7E4A}" srcOrd="0" destOrd="0" presId="urn:microsoft.com/office/officeart/2005/8/layout/hierarchy2"/>
    <dgm:cxn modelId="{FDE1F22E-5723-4EBB-AA3C-F23DBC094A23}" type="presParOf" srcId="{B0371FC6-96A6-4255-9A94-CF26731D7E4A}" destId="{49595149-FC98-4EFC-9169-969B597279EF}" srcOrd="0" destOrd="0" presId="urn:microsoft.com/office/officeart/2005/8/layout/hierarchy2"/>
    <dgm:cxn modelId="{B806D7E4-CDDA-441E-B190-280190F5BDDB}" type="presParOf" srcId="{B0371FC6-96A6-4255-9A94-CF26731D7E4A}" destId="{C9A58483-DB4D-43D7-A897-7FA08444CAE6}" srcOrd="1" destOrd="0" presId="urn:microsoft.com/office/officeart/2005/8/layout/hierarchy2"/>
    <dgm:cxn modelId="{ECFEA9C2-17B7-4E78-B746-A381CD255FFC}" type="presParOf" srcId="{C9A58483-DB4D-43D7-A897-7FA08444CAE6}" destId="{4C0BB98D-D15D-4769-9EB0-0459D4382B58}" srcOrd="0" destOrd="0" presId="urn:microsoft.com/office/officeart/2005/8/layout/hierarchy2"/>
    <dgm:cxn modelId="{74FD04DE-BAF7-4971-9DA0-09186A3CDF75}" type="presParOf" srcId="{4C0BB98D-D15D-4769-9EB0-0459D4382B58}" destId="{4F4EC368-88E7-4FF6-A8E6-0B2A8D9D5502}" srcOrd="0" destOrd="0" presId="urn:microsoft.com/office/officeart/2005/8/layout/hierarchy2"/>
    <dgm:cxn modelId="{A62FB9B6-301E-4C87-BE8E-685A79D24452}" type="presParOf" srcId="{C9A58483-DB4D-43D7-A897-7FA08444CAE6}" destId="{617DD12E-1872-4F74-8243-A3AF24131605}" srcOrd="1" destOrd="0" presId="urn:microsoft.com/office/officeart/2005/8/layout/hierarchy2"/>
    <dgm:cxn modelId="{14C01134-1E85-49CD-B226-34AB72F5C6C4}" type="presParOf" srcId="{617DD12E-1872-4F74-8243-A3AF24131605}" destId="{1EC239A6-8141-44D3-A017-2053A3530319}" srcOrd="0" destOrd="0" presId="urn:microsoft.com/office/officeart/2005/8/layout/hierarchy2"/>
    <dgm:cxn modelId="{D6A516F3-8E6A-412D-8015-E0483A1C3BA3}" type="presParOf" srcId="{617DD12E-1872-4F74-8243-A3AF24131605}" destId="{2F7D9AF0-9B20-4013-B688-50CA80DED93D}" srcOrd="1" destOrd="0" presId="urn:microsoft.com/office/officeart/2005/8/layout/hierarchy2"/>
    <dgm:cxn modelId="{C8B21447-CAA1-4A6E-BA25-6D69C9BC4658}" type="presParOf" srcId="{2F7D9AF0-9B20-4013-B688-50CA80DED93D}" destId="{66723522-0A8F-4B3B-89A2-877559D6815B}" srcOrd="0" destOrd="0" presId="urn:microsoft.com/office/officeart/2005/8/layout/hierarchy2"/>
    <dgm:cxn modelId="{DCC36AF6-7619-4720-A626-8860CC946F70}" type="presParOf" srcId="{66723522-0A8F-4B3B-89A2-877559D6815B}" destId="{593F121D-8039-4F54-9C18-473064DD58FE}" srcOrd="0" destOrd="0" presId="urn:microsoft.com/office/officeart/2005/8/layout/hierarchy2"/>
    <dgm:cxn modelId="{8F949199-88E5-4365-A580-4185E57C0108}" type="presParOf" srcId="{2F7D9AF0-9B20-4013-B688-50CA80DED93D}" destId="{994D7209-6BCD-4713-98B7-FE510E691EB6}" srcOrd="1" destOrd="0" presId="urn:microsoft.com/office/officeart/2005/8/layout/hierarchy2"/>
    <dgm:cxn modelId="{58CF1075-D169-41FB-AC44-A47F19234A91}" type="presParOf" srcId="{994D7209-6BCD-4713-98B7-FE510E691EB6}" destId="{B4111618-34F5-43B9-A5AE-B6DC7A009DCE}" srcOrd="0" destOrd="0" presId="urn:microsoft.com/office/officeart/2005/8/layout/hierarchy2"/>
    <dgm:cxn modelId="{5E4EC284-C2EC-41F5-9A06-F866612C9F80}" type="presParOf" srcId="{994D7209-6BCD-4713-98B7-FE510E691EB6}" destId="{FC024810-6B38-4DA3-9DD2-F3EDF84E9414}" srcOrd="1" destOrd="0" presId="urn:microsoft.com/office/officeart/2005/8/layout/hierarchy2"/>
    <dgm:cxn modelId="{C29EFBAF-3D7F-4008-9B9E-1FC9B44AE95C}" type="presParOf" srcId="{2F7D9AF0-9B20-4013-B688-50CA80DED93D}" destId="{5CC324A9-2C5E-459B-A2D7-C687F59D9289}" srcOrd="2" destOrd="0" presId="urn:microsoft.com/office/officeart/2005/8/layout/hierarchy2"/>
    <dgm:cxn modelId="{82E2D5C3-B7D6-40D8-A43F-98405FA32CA7}" type="presParOf" srcId="{5CC324A9-2C5E-459B-A2D7-C687F59D9289}" destId="{0FACCDE5-08FB-4F8E-ADD7-2E4966F9D220}" srcOrd="0" destOrd="0" presId="urn:microsoft.com/office/officeart/2005/8/layout/hierarchy2"/>
    <dgm:cxn modelId="{27408FD1-3C91-4E66-A120-89E2EF878282}" type="presParOf" srcId="{2F7D9AF0-9B20-4013-B688-50CA80DED93D}" destId="{3244F464-B35F-4437-8161-B80E0499135A}" srcOrd="3" destOrd="0" presId="urn:microsoft.com/office/officeart/2005/8/layout/hierarchy2"/>
    <dgm:cxn modelId="{2D1EC120-6F37-489F-8937-68D89DF392A3}" type="presParOf" srcId="{3244F464-B35F-4437-8161-B80E0499135A}" destId="{692582AF-3085-4A77-AAAD-EA2DFCB719AC}" srcOrd="0" destOrd="0" presId="urn:microsoft.com/office/officeart/2005/8/layout/hierarchy2"/>
    <dgm:cxn modelId="{74A65FB5-04F8-4A3D-B1E7-78BA66FC7732}" type="presParOf" srcId="{3244F464-B35F-4437-8161-B80E0499135A}" destId="{B168019A-C9F2-476E-B609-014EF322EDAF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C3FDF62C-4B9D-4012-AC2A-7F4EE1386804}" type="doc">
      <dgm:prSet loTypeId="urn:microsoft.com/office/officeart/2005/8/layout/radial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840904AD-F7F5-4C0F-A73E-EE92A447DB0F}">
      <dgm:prSet>
        <dgm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en-US" b="0" i="0" dirty="0"/>
            <a:t>There are three different strategies possible to find optimal solution for knapsack problem</a:t>
          </a:r>
          <a:endParaRPr lang="en-IN" dirty="0"/>
        </a:p>
      </dgm:t>
    </dgm:pt>
    <dgm:pt modelId="{C815CC03-1CF0-433E-A888-E2D7A5DE838A}" type="parTrans" cxnId="{60C2E043-DDCA-4B24-8842-3966E1D0F28B}">
      <dgm:prSet/>
      <dgm:spPr/>
      <dgm:t>
        <a:bodyPr/>
        <a:lstStyle/>
        <a:p>
          <a:endParaRPr lang="en-IN"/>
        </a:p>
      </dgm:t>
    </dgm:pt>
    <dgm:pt modelId="{E18AF19B-A808-48E6-9621-1CCC4FAD60FD}" type="sibTrans" cxnId="{60C2E043-DDCA-4B24-8842-3966E1D0F28B}">
      <dgm:prSet/>
      <dgm:spPr/>
      <dgm:t>
        <a:bodyPr/>
        <a:lstStyle/>
        <a:p>
          <a:endParaRPr lang="en-IN"/>
        </a:p>
      </dgm:t>
    </dgm:pt>
    <dgm:pt modelId="{719A8325-0806-42C5-A8BE-6ECD556DFBFD}">
      <dgm:prSet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b="0" i="0"/>
            <a:t>Greedy about profit</a:t>
          </a:r>
          <a:endParaRPr lang="en-IN"/>
        </a:p>
      </dgm:t>
    </dgm:pt>
    <dgm:pt modelId="{2B645BD3-B0E1-46FC-9407-E1EC7B88A830}" type="parTrans" cxnId="{0D76F86B-A217-4019-8369-F42802B339A6}">
      <dgm:prSet/>
      <dgm:spPr/>
      <dgm:t>
        <a:bodyPr/>
        <a:lstStyle/>
        <a:p>
          <a:endParaRPr lang="en-IN"/>
        </a:p>
      </dgm:t>
    </dgm:pt>
    <dgm:pt modelId="{D7200487-7FEF-4FEA-A505-19704D6B5649}" type="sibTrans" cxnId="{0D76F86B-A217-4019-8369-F42802B339A6}">
      <dgm:prSet/>
      <dgm:spPr/>
      <dgm:t>
        <a:bodyPr/>
        <a:lstStyle/>
        <a:p>
          <a:endParaRPr lang="en-IN"/>
        </a:p>
      </dgm:t>
    </dgm:pt>
    <dgm:pt modelId="{1EFD3A2B-E01A-447E-813D-CFD6A4706F27}">
      <dgm:prSet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b="0" i="0"/>
            <a:t>Greedy about weight</a:t>
          </a:r>
          <a:endParaRPr lang="en-IN"/>
        </a:p>
      </dgm:t>
    </dgm:pt>
    <dgm:pt modelId="{B1936680-43AB-4320-AF9F-0966D88E18B8}" type="parTrans" cxnId="{4F5A3C86-D18B-4794-9337-FCC3C2B8DE4F}">
      <dgm:prSet/>
      <dgm:spPr/>
      <dgm:t>
        <a:bodyPr/>
        <a:lstStyle/>
        <a:p>
          <a:endParaRPr lang="en-IN"/>
        </a:p>
      </dgm:t>
    </dgm:pt>
    <dgm:pt modelId="{4A10B237-F06B-48F4-B0C0-08F41D7DCF43}" type="sibTrans" cxnId="{4F5A3C86-D18B-4794-9337-FCC3C2B8DE4F}">
      <dgm:prSet/>
      <dgm:spPr/>
      <dgm:t>
        <a:bodyPr/>
        <a:lstStyle/>
        <a:p>
          <a:endParaRPr lang="en-IN"/>
        </a:p>
      </dgm:t>
    </dgm:pt>
    <dgm:pt modelId="{95D3A13C-CAC5-428E-B975-62093B2D164C}">
      <dgm:prSet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b="0" i="0" dirty="0"/>
            <a:t>Greedy about both profit and weight</a:t>
          </a:r>
          <a:endParaRPr lang="en-IN" dirty="0"/>
        </a:p>
      </dgm:t>
    </dgm:pt>
    <dgm:pt modelId="{F9C7FCAB-5156-46D9-9C86-12B0DB9D10AB}" type="parTrans" cxnId="{3C68BD5D-AE0E-4C0D-B13A-DFA819CA056E}">
      <dgm:prSet/>
      <dgm:spPr/>
      <dgm:t>
        <a:bodyPr/>
        <a:lstStyle/>
        <a:p>
          <a:endParaRPr lang="en-IN"/>
        </a:p>
      </dgm:t>
    </dgm:pt>
    <dgm:pt modelId="{A24CF22C-2176-4628-B7BB-B6BABB1743F7}" type="sibTrans" cxnId="{3C68BD5D-AE0E-4C0D-B13A-DFA819CA056E}">
      <dgm:prSet/>
      <dgm:spPr/>
      <dgm:t>
        <a:bodyPr/>
        <a:lstStyle/>
        <a:p>
          <a:endParaRPr lang="en-IN"/>
        </a:p>
      </dgm:t>
    </dgm:pt>
    <dgm:pt modelId="{351ACD1C-ED05-4D4D-B66E-A48A84E0DAD0}" type="pres">
      <dgm:prSet presAssocID="{C3FDF62C-4B9D-4012-AC2A-7F4EE1386804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03E9220-B4BB-449B-8200-8FA7C36F3C85}" type="pres">
      <dgm:prSet presAssocID="{840904AD-F7F5-4C0F-A73E-EE92A447DB0F}" presName="centerShape" presStyleLbl="node0" presStyleIdx="0" presStyleCnt="1" custScaleX="139341" custScaleY="131796"/>
      <dgm:spPr/>
      <dgm:t>
        <a:bodyPr/>
        <a:lstStyle/>
        <a:p>
          <a:endParaRPr lang="en-US"/>
        </a:p>
      </dgm:t>
    </dgm:pt>
    <dgm:pt modelId="{B630070D-08A1-40D9-AACD-9F412C43086D}" type="pres">
      <dgm:prSet presAssocID="{2B645BD3-B0E1-46FC-9407-E1EC7B88A830}" presName="parTrans" presStyleLbl="bgSibTrans2D1" presStyleIdx="0" presStyleCnt="3"/>
      <dgm:spPr/>
      <dgm:t>
        <a:bodyPr/>
        <a:lstStyle/>
        <a:p>
          <a:endParaRPr lang="en-US"/>
        </a:p>
      </dgm:t>
    </dgm:pt>
    <dgm:pt modelId="{50E2EC5F-CA67-4545-BE0F-EF04B8B64FAA}" type="pres">
      <dgm:prSet presAssocID="{719A8325-0806-42C5-A8BE-6ECD556DFBFD}" presName="node" presStyleLbl="node1" presStyleIdx="0" presStyleCnt="3" custScaleX="63845" custScaleY="6953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0869914-6C7D-499E-8741-8DC1867B855A}" type="pres">
      <dgm:prSet presAssocID="{B1936680-43AB-4320-AF9F-0966D88E18B8}" presName="parTrans" presStyleLbl="bgSibTrans2D1" presStyleIdx="1" presStyleCnt="3"/>
      <dgm:spPr/>
      <dgm:t>
        <a:bodyPr/>
        <a:lstStyle/>
        <a:p>
          <a:endParaRPr lang="en-US"/>
        </a:p>
      </dgm:t>
    </dgm:pt>
    <dgm:pt modelId="{3F64C45B-3AC2-4845-81C7-FDD261827014}" type="pres">
      <dgm:prSet presAssocID="{1EFD3A2B-E01A-447E-813D-CFD6A4706F27}" presName="node" presStyleLbl="node1" presStyleIdx="1" presStyleCnt="3" custScaleX="63845" custScaleY="6953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0053E8-2702-4D3C-9604-7A8D4AA656F6}" type="pres">
      <dgm:prSet presAssocID="{F9C7FCAB-5156-46D9-9C86-12B0DB9D10AB}" presName="parTrans" presStyleLbl="bgSibTrans2D1" presStyleIdx="2" presStyleCnt="3"/>
      <dgm:spPr/>
      <dgm:t>
        <a:bodyPr/>
        <a:lstStyle/>
        <a:p>
          <a:endParaRPr lang="en-US"/>
        </a:p>
      </dgm:t>
    </dgm:pt>
    <dgm:pt modelId="{1A24AC1E-0E24-4C22-AFE1-2E036DD50378}" type="pres">
      <dgm:prSet presAssocID="{95D3A13C-CAC5-428E-B975-62093B2D164C}" presName="node" presStyleLbl="node1" presStyleIdx="2" presStyleCnt="3" custScaleX="63845" custScaleY="6953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F5A3C86-D18B-4794-9337-FCC3C2B8DE4F}" srcId="{840904AD-F7F5-4C0F-A73E-EE92A447DB0F}" destId="{1EFD3A2B-E01A-447E-813D-CFD6A4706F27}" srcOrd="1" destOrd="0" parTransId="{B1936680-43AB-4320-AF9F-0966D88E18B8}" sibTransId="{4A10B237-F06B-48F4-B0C0-08F41D7DCF43}"/>
    <dgm:cxn modelId="{2FF6C384-D1F9-4B00-AD1A-315116DEEA0A}" type="presOf" srcId="{F9C7FCAB-5156-46D9-9C86-12B0DB9D10AB}" destId="{960053E8-2702-4D3C-9604-7A8D4AA656F6}" srcOrd="0" destOrd="0" presId="urn:microsoft.com/office/officeart/2005/8/layout/radial4"/>
    <dgm:cxn modelId="{32BA922E-493F-4D83-967E-04B52102ED79}" type="presOf" srcId="{2B645BD3-B0E1-46FC-9407-E1EC7B88A830}" destId="{B630070D-08A1-40D9-AACD-9F412C43086D}" srcOrd="0" destOrd="0" presId="urn:microsoft.com/office/officeart/2005/8/layout/radial4"/>
    <dgm:cxn modelId="{60C2E043-DDCA-4B24-8842-3966E1D0F28B}" srcId="{C3FDF62C-4B9D-4012-AC2A-7F4EE1386804}" destId="{840904AD-F7F5-4C0F-A73E-EE92A447DB0F}" srcOrd="0" destOrd="0" parTransId="{C815CC03-1CF0-433E-A888-E2D7A5DE838A}" sibTransId="{E18AF19B-A808-48E6-9621-1CCC4FAD60FD}"/>
    <dgm:cxn modelId="{33472BB9-C2B1-484F-A289-82E565F73655}" type="presOf" srcId="{95D3A13C-CAC5-428E-B975-62093B2D164C}" destId="{1A24AC1E-0E24-4C22-AFE1-2E036DD50378}" srcOrd="0" destOrd="0" presId="urn:microsoft.com/office/officeart/2005/8/layout/radial4"/>
    <dgm:cxn modelId="{0D76F86B-A217-4019-8369-F42802B339A6}" srcId="{840904AD-F7F5-4C0F-A73E-EE92A447DB0F}" destId="{719A8325-0806-42C5-A8BE-6ECD556DFBFD}" srcOrd="0" destOrd="0" parTransId="{2B645BD3-B0E1-46FC-9407-E1EC7B88A830}" sibTransId="{D7200487-7FEF-4FEA-A505-19704D6B5649}"/>
    <dgm:cxn modelId="{46A05AFF-6C1F-41EA-9BD5-9C76B1843166}" type="presOf" srcId="{C3FDF62C-4B9D-4012-AC2A-7F4EE1386804}" destId="{351ACD1C-ED05-4D4D-B66E-A48A84E0DAD0}" srcOrd="0" destOrd="0" presId="urn:microsoft.com/office/officeart/2005/8/layout/radial4"/>
    <dgm:cxn modelId="{4C3E12D0-248E-4F5F-B230-88D7B69A6543}" type="presOf" srcId="{1EFD3A2B-E01A-447E-813D-CFD6A4706F27}" destId="{3F64C45B-3AC2-4845-81C7-FDD261827014}" srcOrd="0" destOrd="0" presId="urn:microsoft.com/office/officeart/2005/8/layout/radial4"/>
    <dgm:cxn modelId="{0DAF30AF-B561-4C35-B18D-49A918D0CFF1}" type="presOf" srcId="{B1936680-43AB-4320-AF9F-0966D88E18B8}" destId="{E0869914-6C7D-499E-8741-8DC1867B855A}" srcOrd="0" destOrd="0" presId="urn:microsoft.com/office/officeart/2005/8/layout/radial4"/>
    <dgm:cxn modelId="{DC803F1D-2891-4802-B022-A452BED04EE6}" type="presOf" srcId="{840904AD-F7F5-4C0F-A73E-EE92A447DB0F}" destId="{603E9220-B4BB-449B-8200-8FA7C36F3C85}" srcOrd="0" destOrd="0" presId="urn:microsoft.com/office/officeart/2005/8/layout/radial4"/>
    <dgm:cxn modelId="{3C68BD5D-AE0E-4C0D-B13A-DFA819CA056E}" srcId="{840904AD-F7F5-4C0F-A73E-EE92A447DB0F}" destId="{95D3A13C-CAC5-428E-B975-62093B2D164C}" srcOrd="2" destOrd="0" parTransId="{F9C7FCAB-5156-46D9-9C86-12B0DB9D10AB}" sibTransId="{A24CF22C-2176-4628-B7BB-B6BABB1743F7}"/>
    <dgm:cxn modelId="{74FC21C5-67CA-4442-AEF8-70AB96AE176D}" type="presOf" srcId="{719A8325-0806-42C5-A8BE-6ECD556DFBFD}" destId="{50E2EC5F-CA67-4545-BE0F-EF04B8B64FAA}" srcOrd="0" destOrd="0" presId="urn:microsoft.com/office/officeart/2005/8/layout/radial4"/>
    <dgm:cxn modelId="{C1AEF41E-6E57-49B0-9890-C3448B49DAED}" type="presParOf" srcId="{351ACD1C-ED05-4D4D-B66E-A48A84E0DAD0}" destId="{603E9220-B4BB-449B-8200-8FA7C36F3C85}" srcOrd="0" destOrd="0" presId="urn:microsoft.com/office/officeart/2005/8/layout/radial4"/>
    <dgm:cxn modelId="{1A5E683D-6C21-4575-AF89-FF191503E48C}" type="presParOf" srcId="{351ACD1C-ED05-4D4D-B66E-A48A84E0DAD0}" destId="{B630070D-08A1-40D9-AACD-9F412C43086D}" srcOrd="1" destOrd="0" presId="urn:microsoft.com/office/officeart/2005/8/layout/radial4"/>
    <dgm:cxn modelId="{519DFDCB-9E62-4342-9236-8F79D3014426}" type="presParOf" srcId="{351ACD1C-ED05-4D4D-B66E-A48A84E0DAD0}" destId="{50E2EC5F-CA67-4545-BE0F-EF04B8B64FAA}" srcOrd="2" destOrd="0" presId="urn:microsoft.com/office/officeart/2005/8/layout/radial4"/>
    <dgm:cxn modelId="{EA54CE67-84E5-4283-A32C-8F17E313FAE1}" type="presParOf" srcId="{351ACD1C-ED05-4D4D-B66E-A48A84E0DAD0}" destId="{E0869914-6C7D-499E-8741-8DC1867B855A}" srcOrd="3" destOrd="0" presId="urn:microsoft.com/office/officeart/2005/8/layout/radial4"/>
    <dgm:cxn modelId="{5B20D3B4-9794-43C9-8E99-BBD23C0325F9}" type="presParOf" srcId="{351ACD1C-ED05-4D4D-B66E-A48A84E0DAD0}" destId="{3F64C45B-3AC2-4845-81C7-FDD261827014}" srcOrd="4" destOrd="0" presId="urn:microsoft.com/office/officeart/2005/8/layout/radial4"/>
    <dgm:cxn modelId="{30A959A0-055C-4CEA-AD75-F270FE748169}" type="presParOf" srcId="{351ACD1C-ED05-4D4D-B66E-A48A84E0DAD0}" destId="{960053E8-2702-4D3C-9604-7A8D4AA656F6}" srcOrd="5" destOrd="0" presId="urn:microsoft.com/office/officeart/2005/8/layout/radial4"/>
    <dgm:cxn modelId="{7CE6C17C-1462-40A2-9D6D-F8DF196196D1}" type="presParOf" srcId="{351ACD1C-ED05-4D4D-B66E-A48A84E0DAD0}" destId="{1A24AC1E-0E24-4C22-AFE1-2E036DD50378}" srcOrd="6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9ACE8FD6-8091-4588-AA22-B9DFB3A1F0E1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mc:AlternateContent xmlns:mc="http://schemas.openxmlformats.org/markup-compatibility/2006" xmlns:a14="http://schemas.microsoft.com/office/drawing/2010/main">
      <mc:Choice Requires="a14">
        <dgm:pt modelId="{88773ACC-92B8-45B8-B3E1-41194C30151C}">
          <dgm:prSet/>
          <dgm:spPr>
            <a:solidFill>
              <a:srgbClr val="00B050"/>
            </a:solidFill>
          </dgm:spPr>
          <dgm:t>
            <a:bodyPr/>
            <a:lstStyle/>
            <a:p>
              <a:pPr rtl="0"/>
              <a:r>
                <a:rPr lang="en-IN" b="0" i="0"/>
                <a:t>A feasible solution is any set </a:t>
              </a:r>
              <a14:m>
                <m:oMath xmlns:m="http://schemas.openxmlformats.org/officeDocument/2006/math">
                  <m:sSub>
                    <m:sSubPr>
                      <m:ctrlPr>
                        <a:rPr lang="en-IN" b="0" i="1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en-IN" b="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b="0" i="1">
                          <a:latin typeface="Cambria Math" panose="02040503050406030204" pitchFamily="18" charset="0"/>
                        </a:rPr>
                        <m:t>𝑥</m:t>
                      </m:r>
                    </m:e>
                    <m:sub>
                      <m:r>
                        <a:rPr lang="en-IN" b="0" i="1">
                          <a:latin typeface="Cambria Math" panose="02040503050406030204" pitchFamily="18" charset="0"/>
                        </a:rPr>
                        <m:t>1</m:t>
                      </m:r>
                    </m:sub>
                  </m:sSub>
                  <m:r>
                    <a:rPr lang="en-IN" b="0" i="1">
                      <a:latin typeface="Cambria Math" panose="02040503050406030204" pitchFamily="18" charset="0"/>
                    </a:rPr>
                    <m:t> , </m:t>
                  </m:r>
                  <m:sSub>
                    <m:sSubPr>
                      <m:ctrlPr>
                        <a:rPr lang="en-IN" b="0" i="1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en-IN" b="0" i="1">
                          <a:latin typeface="Cambria Math" panose="02040503050406030204" pitchFamily="18" charset="0"/>
                        </a:rPr>
                        <m:t>𝑥</m:t>
                      </m:r>
                    </m:e>
                    <m:sub>
                      <m:r>
                        <a:rPr lang="en-IN" b="0" i="1">
                          <a:latin typeface="Cambria Math" panose="02040503050406030204" pitchFamily="18" charset="0"/>
                        </a:rPr>
                        <m:t>2</m:t>
                      </m:r>
                    </m:sub>
                  </m:sSub>
                  <m:r>
                    <a:rPr lang="en-IN" b="0" i="1">
                      <a:latin typeface="Cambria Math" panose="02040503050406030204" pitchFamily="18" charset="0"/>
                    </a:rPr>
                    <m:t>, </m:t>
                  </m:r>
                  <m:sSub>
                    <m:sSubPr>
                      <m:ctrlPr>
                        <a:rPr lang="en-IN" b="0" i="1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en-IN" b="0" i="1">
                          <a:latin typeface="Cambria Math" panose="02040503050406030204" pitchFamily="18" charset="0"/>
                        </a:rPr>
                        <m:t>𝑥</m:t>
                      </m:r>
                    </m:e>
                    <m:sub>
                      <m:r>
                        <a:rPr lang="en-IN" b="0" i="1">
                          <a:latin typeface="Cambria Math" panose="02040503050406030204" pitchFamily="18" charset="0"/>
                        </a:rPr>
                        <m:t>3</m:t>
                      </m:r>
                    </m:sub>
                  </m:sSub>
                  <m:r>
                    <a:rPr lang="en-IN" b="0" i="1">
                      <a:latin typeface="Cambria Math" panose="02040503050406030204" pitchFamily="18" charset="0"/>
                    </a:rPr>
                    <m:t>,   ……..</m:t>
                  </m:r>
                  <m:sSub>
                    <m:sSubPr>
                      <m:ctrlPr>
                        <a:rPr lang="en-IN" b="0" i="1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en-IN" b="0" i="1">
                          <a:latin typeface="Cambria Math" panose="02040503050406030204" pitchFamily="18" charset="0"/>
                        </a:rPr>
                        <m:t>𝑥</m:t>
                      </m:r>
                    </m:e>
                    <m:sub>
                      <m:r>
                        <a:rPr lang="en-IN" b="0" i="1">
                          <a:latin typeface="Cambria Math" panose="02040503050406030204" pitchFamily="18" charset="0"/>
                        </a:rPr>
                        <m:t>𝑛</m:t>
                      </m:r>
                    </m:sub>
                  </m:sSub>
                  <m:r>
                    <a:rPr lang="en-IN" b="0" i="1">
                      <a:latin typeface="Cambria Math" panose="02040503050406030204" pitchFamily="18" charset="0"/>
                    </a:rPr>
                    <m:t>)  </m:t>
                  </m:r>
                </m:oMath>
              </a14:m>
              <a:r>
                <a:rPr lang="en-IN" b="0" i="0"/>
                <a:t>which satisfies the constraint.</a:t>
              </a:r>
              <a:endParaRPr lang="en-IN"/>
            </a:p>
          </dgm:t>
        </dgm:pt>
      </mc:Choice>
      <mc:Fallback xmlns="">
        <dgm:pt modelId="{88773ACC-92B8-45B8-B3E1-41194C30151C}">
          <dgm:prSet/>
          <dgm:spPr>
            <a:solidFill>
              <a:srgbClr val="00B050"/>
            </a:solidFill>
          </dgm:spPr>
          <dgm:t>
            <a:bodyPr/>
            <a:lstStyle/>
            <a:p>
              <a:pPr rtl="0"/>
              <a:r>
                <a:rPr lang="en-IN" b="0" i="0" smtClean="0"/>
                <a:t>A feasible solution is any set </a:t>
              </a:r>
              <a:r>
                <a:rPr lang="en-IN" b="0" i="0"/>
                <a:t>〖(𝑥〗_1  , 𝑥_2, 𝑥_3,   ……..𝑥_𝑛)  which satisfies the constraint.</a:t>
              </a:r>
              <a:endParaRPr lang="en-IN"/>
            </a:p>
          </dgm:t>
        </dgm:pt>
      </mc:Fallback>
    </mc:AlternateContent>
    <dgm:pt modelId="{7130C69E-CBFD-4445-8337-56663575B5C4}" type="parTrans" cxnId="{2CEB3E11-7107-42F7-A769-E67787D0174C}">
      <dgm:prSet/>
      <dgm:spPr/>
      <dgm:t>
        <a:bodyPr/>
        <a:lstStyle/>
        <a:p>
          <a:endParaRPr lang="en-IN"/>
        </a:p>
      </dgm:t>
    </dgm:pt>
    <dgm:pt modelId="{CE4DC29B-736B-4920-B364-1CDA2E141570}" type="sibTrans" cxnId="{2CEB3E11-7107-42F7-A769-E67787D0174C}">
      <dgm:prSet/>
      <dgm:spPr/>
      <dgm:t>
        <a:bodyPr/>
        <a:lstStyle/>
        <a:p>
          <a:endParaRPr lang="en-IN"/>
        </a:p>
      </dgm:t>
    </dgm:pt>
    <dgm:pt modelId="{C8CB2C6A-72C3-46F9-A651-48D560626158}">
      <dgm:prSet/>
      <dgm:spPr>
        <a:solidFill>
          <a:schemeClr val="accent5">
            <a:lumMod val="75000"/>
          </a:schemeClr>
        </a:solidFill>
      </dgm:spPr>
      <dgm:t>
        <a:bodyPr/>
        <a:lstStyle/>
        <a:p>
          <a:pPr rtl="0"/>
          <a:r>
            <a:rPr lang="en-IN" b="0" i="0"/>
            <a:t>An optimal solution is a feasible solution for which the objective function is maximized.</a:t>
          </a:r>
          <a:endParaRPr lang="en-IN"/>
        </a:p>
      </dgm:t>
    </dgm:pt>
    <dgm:pt modelId="{E0712B80-2625-441A-9678-FEABFB5D7EE1}" type="parTrans" cxnId="{DD82CA46-59EB-4F10-8EA7-B1AF9BB00492}">
      <dgm:prSet/>
      <dgm:spPr/>
      <dgm:t>
        <a:bodyPr/>
        <a:lstStyle/>
        <a:p>
          <a:endParaRPr lang="en-IN"/>
        </a:p>
      </dgm:t>
    </dgm:pt>
    <dgm:pt modelId="{38CD77AB-D53C-4DDE-A4C4-21258AE4305A}" type="sibTrans" cxnId="{DD82CA46-59EB-4F10-8EA7-B1AF9BB00492}">
      <dgm:prSet/>
      <dgm:spPr/>
      <dgm:t>
        <a:bodyPr/>
        <a:lstStyle/>
        <a:p>
          <a:endParaRPr lang="en-IN"/>
        </a:p>
      </dgm:t>
    </dgm:pt>
    <dgm:pt modelId="{8DE9E6DE-B528-4405-9F4B-F61BE3A6D694}" type="pres">
      <dgm:prSet presAssocID="{9ACE8FD6-8091-4588-AA22-B9DFB3A1F0E1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3204505-60AB-45BD-9B15-0484270B8A7E}" type="pres">
      <dgm:prSet presAssocID="{88773ACC-92B8-45B8-B3E1-41194C30151C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5E03A2-1EA1-414D-A4C1-E8B438A684DD}" type="pres">
      <dgm:prSet presAssocID="{CE4DC29B-736B-4920-B364-1CDA2E141570}" presName="sibTrans" presStyleLbl="sibTrans2D1" presStyleIdx="0" presStyleCnt="1"/>
      <dgm:spPr/>
      <dgm:t>
        <a:bodyPr/>
        <a:lstStyle/>
        <a:p>
          <a:endParaRPr lang="en-US"/>
        </a:p>
      </dgm:t>
    </dgm:pt>
    <dgm:pt modelId="{0CED9831-7729-4291-AB50-753EC4D9EA08}" type="pres">
      <dgm:prSet presAssocID="{CE4DC29B-736B-4920-B364-1CDA2E141570}" presName="connectorText" presStyleLbl="sibTrans2D1" presStyleIdx="0" presStyleCnt="1"/>
      <dgm:spPr/>
      <dgm:t>
        <a:bodyPr/>
        <a:lstStyle/>
        <a:p>
          <a:endParaRPr lang="en-US"/>
        </a:p>
      </dgm:t>
    </dgm:pt>
    <dgm:pt modelId="{D3905B48-A793-4B4B-870C-AD79D18EB4CF}" type="pres">
      <dgm:prSet presAssocID="{C8CB2C6A-72C3-46F9-A651-48D560626158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D82CA46-59EB-4F10-8EA7-B1AF9BB00492}" srcId="{9ACE8FD6-8091-4588-AA22-B9DFB3A1F0E1}" destId="{C8CB2C6A-72C3-46F9-A651-48D560626158}" srcOrd="1" destOrd="0" parTransId="{E0712B80-2625-441A-9678-FEABFB5D7EE1}" sibTransId="{38CD77AB-D53C-4DDE-A4C4-21258AE4305A}"/>
    <dgm:cxn modelId="{F3A20A6C-81AB-4061-BC7C-47C6B461A362}" type="presOf" srcId="{88773ACC-92B8-45B8-B3E1-41194C30151C}" destId="{03204505-60AB-45BD-9B15-0484270B8A7E}" srcOrd="0" destOrd="0" presId="urn:microsoft.com/office/officeart/2005/8/layout/process1"/>
    <dgm:cxn modelId="{C699E6DF-9C95-4304-AFFD-25907DFAF4B9}" type="presOf" srcId="{CE4DC29B-736B-4920-B364-1CDA2E141570}" destId="{E45E03A2-1EA1-414D-A4C1-E8B438A684DD}" srcOrd="0" destOrd="0" presId="urn:microsoft.com/office/officeart/2005/8/layout/process1"/>
    <dgm:cxn modelId="{B446FDC4-8242-42E0-80A5-AB15A3AE5D6C}" type="presOf" srcId="{9ACE8FD6-8091-4588-AA22-B9DFB3A1F0E1}" destId="{8DE9E6DE-B528-4405-9F4B-F61BE3A6D694}" srcOrd="0" destOrd="0" presId="urn:microsoft.com/office/officeart/2005/8/layout/process1"/>
    <dgm:cxn modelId="{09FF8A66-18F6-4F32-BA39-BE5503233935}" type="presOf" srcId="{CE4DC29B-736B-4920-B364-1CDA2E141570}" destId="{0CED9831-7729-4291-AB50-753EC4D9EA08}" srcOrd="1" destOrd="0" presId="urn:microsoft.com/office/officeart/2005/8/layout/process1"/>
    <dgm:cxn modelId="{2CEB3E11-7107-42F7-A769-E67787D0174C}" srcId="{9ACE8FD6-8091-4588-AA22-B9DFB3A1F0E1}" destId="{88773ACC-92B8-45B8-B3E1-41194C30151C}" srcOrd="0" destOrd="0" parTransId="{7130C69E-CBFD-4445-8337-56663575B5C4}" sibTransId="{CE4DC29B-736B-4920-B364-1CDA2E141570}"/>
    <dgm:cxn modelId="{45595DC2-079E-42CE-97C8-692C31A318FF}" type="presOf" srcId="{C8CB2C6A-72C3-46F9-A651-48D560626158}" destId="{D3905B48-A793-4B4B-870C-AD79D18EB4CF}" srcOrd="0" destOrd="0" presId="urn:microsoft.com/office/officeart/2005/8/layout/process1"/>
    <dgm:cxn modelId="{37ACC516-DDC2-4A6D-89EF-6CD349CC8F4B}" type="presParOf" srcId="{8DE9E6DE-B528-4405-9F4B-F61BE3A6D694}" destId="{03204505-60AB-45BD-9B15-0484270B8A7E}" srcOrd="0" destOrd="0" presId="urn:microsoft.com/office/officeart/2005/8/layout/process1"/>
    <dgm:cxn modelId="{83D9C6BE-AC3D-4DEB-BCD0-A842C442FF4A}" type="presParOf" srcId="{8DE9E6DE-B528-4405-9F4B-F61BE3A6D694}" destId="{E45E03A2-1EA1-414D-A4C1-E8B438A684DD}" srcOrd="1" destOrd="0" presId="urn:microsoft.com/office/officeart/2005/8/layout/process1"/>
    <dgm:cxn modelId="{3465F9EA-60C8-45FD-A79B-0271F2396E65}" type="presParOf" srcId="{E45E03A2-1EA1-414D-A4C1-E8B438A684DD}" destId="{0CED9831-7729-4291-AB50-753EC4D9EA08}" srcOrd="0" destOrd="0" presId="urn:microsoft.com/office/officeart/2005/8/layout/process1"/>
    <dgm:cxn modelId="{8E2349B3-98FB-42B9-B7FB-9428A6406FE4}" type="presParOf" srcId="{8DE9E6DE-B528-4405-9F4B-F61BE3A6D694}" destId="{D3905B48-A793-4B4B-870C-AD79D18EB4CF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7A9785-7CC8-43B1-9315-928F3E9789AA}">
      <dsp:nvSpPr>
        <dsp:cNvPr id="0" name=""/>
        <dsp:cNvSpPr/>
      </dsp:nvSpPr>
      <dsp:spPr>
        <a:xfrm>
          <a:off x="0" y="415685"/>
          <a:ext cx="2025036" cy="12858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5D13F0-B4D0-4D09-92FB-6B8A50666191}">
      <dsp:nvSpPr>
        <dsp:cNvPr id="0" name=""/>
        <dsp:cNvSpPr/>
      </dsp:nvSpPr>
      <dsp:spPr>
        <a:xfrm>
          <a:off x="225004" y="629439"/>
          <a:ext cx="2025036" cy="128589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just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100" b="0" i="0" kern="1200" dirty="0" smtClean="0"/>
            <a:t>Given a set of items, each with a weight and a value, determine the number of each item to include in a collection so that the total weight is less than a given limit and the total value is as large as possible.</a:t>
          </a:r>
          <a:endParaRPr lang="en-IN" sz="1100" kern="1200" dirty="0"/>
        </a:p>
      </dsp:txBody>
      <dsp:txXfrm>
        <a:off x="262667" y="667102"/>
        <a:ext cx="1949710" cy="121057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00839F-16AF-4EBE-A50D-234FB43C9457}">
      <dsp:nvSpPr>
        <dsp:cNvPr id="0" name=""/>
        <dsp:cNvSpPr/>
      </dsp:nvSpPr>
      <dsp:spPr>
        <a:xfrm>
          <a:off x="1434822" y="468889"/>
          <a:ext cx="3368468" cy="1737650"/>
        </a:xfrm>
        <a:prstGeom prst="round2DiagRect">
          <a:avLst>
            <a:gd name="adj1" fmla="val 0"/>
            <a:gd name="adj2" fmla="val 166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841E3F7-442D-44A1-9BFA-B84FB38F98C6}">
      <dsp:nvSpPr>
        <dsp:cNvPr id="0" name=""/>
        <dsp:cNvSpPr/>
      </dsp:nvSpPr>
      <dsp:spPr>
        <a:xfrm>
          <a:off x="1698770" y="600620"/>
          <a:ext cx="2840573" cy="1474410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lvl="0" algn="just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0" i="0" kern="1200" dirty="0" smtClean="0"/>
            <a:t>To determine the number of each item to include in a collection so that </a:t>
          </a:r>
          <a:endParaRPr lang="en-IN" sz="1500" kern="1200" dirty="0"/>
        </a:p>
        <a:p>
          <a:pPr marL="358775" lvl="1" indent="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b="0" i="0" kern="1200" dirty="0" smtClean="0"/>
            <a:t>The total cost is less than some given cost </a:t>
          </a:r>
          <a:endParaRPr lang="en-IN" sz="1200" kern="1200" dirty="0"/>
        </a:p>
        <a:p>
          <a:pPr marL="358775" lvl="1" indent="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b="0" i="0" kern="1200" dirty="0" smtClean="0"/>
            <a:t>And the total value is as large as possible</a:t>
          </a:r>
          <a:endParaRPr lang="en-IN" sz="1200" kern="1200" dirty="0"/>
        </a:p>
      </dsp:txBody>
      <dsp:txXfrm>
        <a:off x="1698770" y="600620"/>
        <a:ext cx="2840573" cy="1474410"/>
      </dsp:txXfrm>
    </dsp:sp>
    <dsp:sp modelId="{6EC8E97A-6034-40D2-BBEF-2DFD60892CDE}">
      <dsp:nvSpPr>
        <dsp:cNvPr id="0" name=""/>
        <dsp:cNvSpPr/>
      </dsp:nvSpPr>
      <dsp:spPr>
        <a:xfrm rot="16200000">
          <a:off x="-431148" y="813828"/>
          <a:ext cx="1922558" cy="512612"/>
        </a:xfrm>
        <a:prstGeom prst="rightArrow">
          <a:avLst>
            <a:gd name="adj1" fmla="val 49830"/>
            <a:gd name="adj2" fmla="val 6066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0" i="0" kern="1200" dirty="0" smtClean="0"/>
            <a:t>Goal</a:t>
          </a:r>
          <a:endParaRPr lang="en-IN" sz="1200" kern="1200" dirty="0"/>
        </a:p>
      </dsp:txBody>
      <dsp:txXfrm>
        <a:off x="-353675" y="1019891"/>
        <a:ext cx="1767611" cy="25543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C7833C-A9C1-4EE9-851E-9ECD4ABF5EAC}">
      <dsp:nvSpPr>
        <dsp:cNvPr id="0" name=""/>
        <dsp:cNvSpPr/>
      </dsp:nvSpPr>
      <dsp:spPr>
        <a:xfrm>
          <a:off x="377993" y="0"/>
          <a:ext cx="1544871" cy="154487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just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i="0" kern="1200" dirty="0" smtClean="0"/>
            <a:t>According to the problem statement,</a:t>
          </a:r>
          <a:endParaRPr lang="en-IN" sz="1600" kern="1200" dirty="0"/>
        </a:p>
      </dsp:txBody>
      <dsp:txXfrm>
        <a:off x="604234" y="226241"/>
        <a:ext cx="1092389" cy="1092389"/>
      </dsp:txXfrm>
    </dsp:sp>
    <dsp:sp modelId="{C03433C4-22A1-433C-B71D-393D244268A5}">
      <dsp:nvSpPr>
        <dsp:cNvPr id="0" name=""/>
        <dsp:cNvSpPr/>
      </dsp:nvSpPr>
      <dsp:spPr>
        <a:xfrm rot="19019329">
          <a:off x="1889608" y="451030"/>
          <a:ext cx="755571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55571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3D9E9A-F52C-446D-9393-EA868888B331}">
      <dsp:nvSpPr>
        <dsp:cNvPr id="0" name=""/>
        <dsp:cNvSpPr/>
      </dsp:nvSpPr>
      <dsp:spPr>
        <a:xfrm>
          <a:off x="2543638" y="193327"/>
          <a:ext cx="268740" cy="0"/>
        </a:xfrm>
        <a:prstGeom prst="line">
          <a:avLst/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03BDA7-9421-493D-ACBE-C1AA65195E86}">
      <dsp:nvSpPr>
        <dsp:cNvPr id="0" name=""/>
        <dsp:cNvSpPr/>
      </dsp:nvSpPr>
      <dsp:spPr>
        <a:xfrm>
          <a:off x="2812379" y="291"/>
          <a:ext cx="1905612" cy="386072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0" i="0" kern="1200" dirty="0" smtClean="0"/>
            <a:t>There are </a:t>
          </a:r>
          <a:r>
            <a:rPr lang="en-US" sz="1000" b="1" i="0" kern="1200" dirty="0" smtClean="0"/>
            <a:t>n</a:t>
          </a:r>
          <a:r>
            <a:rPr lang="en-US" sz="1000" b="0" i="0" kern="1200" dirty="0" smtClean="0"/>
            <a:t> items in the store</a:t>
          </a:r>
          <a:endParaRPr lang="en-IN" sz="1000" kern="1200" dirty="0"/>
        </a:p>
      </dsp:txBody>
      <dsp:txXfrm>
        <a:off x="2812379" y="291"/>
        <a:ext cx="1905612" cy="386072"/>
      </dsp:txXfrm>
    </dsp:sp>
    <dsp:sp modelId="{9A07BA19-DA5B-49D0-8410-E70986F11CD7}">
      <dsp:nvSpPr>
        <dsp:cNvPr id="0" name=""/>
        <dsp:cNvSpPr/>
      </dsp:nvSpPr>
      <dsp:spPr>
        <a:xfrm rot="20563584">
          <a:off x="1978101" y="665300"/>
          <a:ext cx="578584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78584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ED817A-1748-442B-BBD8-9B3281D8BE3C}">
      <dsp:nvSpPr>
        <dsp:cNvPr id="0" name=""/>
        <dsp:cNvSpPr/>
      </dsp:nvSpPr>
      <dsp:spPr>
        <a:xfrm>
          <a:off x="2543638" y="579399"/>
          <a:ext cx="268740" cy="0"/>
        </a:xfrm>
        <a:prstGeom prst="line">
          <a:avLst/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ADEAE6-2E3F-4656-B998-CC94F4F38AB5}">
      <dsp:nvSpPr>
        <dsp:cNvPr id="0" name=""/>
        <dsp:cNvSpPr/>
      </dsp:nvSpPr>
      <dsp:spPr>
        <a:xfrm>
          <a:off x="2812379" y="386363"/>
          <a:ext cx="1905612" cy="386072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0" i="0" kern="1200" smtClean="0"/>
            <a:t>Weight of </a:t>
          </a:r>
          <a14:m xmlns:a14="http://schemas.microsoft.com/office/drawing/2010/main">
            <m:oMath xmlns:m="http://schemas.openxmlformats.org/officeDocument/2006/math">
              <m:sSup>
                <m:sSupPr>
                  <m:ctrlPr>
                    <a:rPr lang="en-US" sz="1000" b="0" i="1" kern="1200">
                      <a:latin typeface="Cambria Math" panose="02040503050406030204" pitchFamily="18" charset="0"/>
                    </a:rPr>
                  </m:ctrlPr>
                </m:sSupPr>
                <m:e>
                  <m:r>
                    <a:rPr lang="en-US" sz="1000" b="0" i="1" kern="1200">
                      <a:latin typeface="Cambria Math"/>
                    </a:rPr>
                    <m:t>𝑖</m:t>
                  </m:r>
                </m:e>
                <m:sup>
                  <m:r>
                    <a:rPr lang="en-US" sz="1000" b="0" i="1" kern="1200">
                      <a:latin typeface="Cambria Math"/>
                    </a:rPr>
                    <m:t>𝑡h</m:t>
                  </m:r>
                </m:sup>
              </m:sSup>
            </m:oMath>
          </a14:m>
          <a:r>
            <a:rPr lang="en-US" sz="1000" b="0" i="0" kern="1200"/>
            <a:t>item </a:t>
          </a:r>
          <a14:m xmlns:a14="http://schemas.microsoft.com/office/drawing/2010/main">
            <m:oMath xmlns:m="http://schemas.openxmlformats.org/officeDocument/2006/math">
              <m:sSub>
                <m:sSubPr>
                  <m:ctrlPr>
                    <a:rPr lang="en-US" sz="1000" b="0" i="1" kern="120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en-US" sz="1000" b="0" i="1" kern="1200">
                      <a:latin typeface="Cambria Math"/>
                    </a:rPr>
                    <m:t>𝑤</m:t>
                  </m:r>
                </m:e>
                <m:sub>
                  <m:r>
                    <a:rPr lang="en-US" sz="1000" b="0" i="1" kern="1200">
                      <a:latin typeface="Cambria Math"/>
                    </a:rPr>
                    <m:t>𝑖</m:t>
                  </m:r>
                </m:sub>
              </m:sSub>
              <m:r>
                <a:rPr lang="en-US" sz="1000" b="0" i="1" kern="1200">
                  <a:latin typeface="Cambria Math"/>
                </a:rPr>
                <m:t>&gt;0</m:t>
              </m:r>
            </m:oMath>
          </a14:m>
          <a:endParaRPr lang="en-IN" sz="1000" kern="1200"/>
        </a:p>
      </dsp:txBody>
      <dsp:txXfrm>
        <a:off x="2812379" y="386363"/>
        <a:ext cx="1905612" cy="386072"/>
      </dsp:txXfrm>
    </dsp:sp>
    <dsp:sp modelId="{EF0A1EB8-1ED2-4CF2-9257-98750B97BF59}">
      <dsp:nvSpPr>
        <dsp:cNvPr id="0" name=""/>
        <dsp:cNvSpPr/>
      </dsp:nvSpPr>
      <dsp:spPr>
        <a:xfrm rot="1036416">
          <a:off x="1978101" y="879570"/>
          <a:ext cx="578584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78584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4F3C0E-231F-4DE4-82E3-9FCB51D35C6D}">
      <dsp:nvSpPr>
        <dsp:cNvPr id="0" name=""/>
        <dsp:cNvSpPr/>
      </dsp:nvSpPr>
      <dsp:spPr>
        <a:xfrm>
          <a:off x="2543638" y="965471"/>
          <a:ext cx="268740" cy="0"/>
        </a:xfrm>
        <a:prstGeom prst="line">
          <a:avLst/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A74C8C-C736-436A-A7CD-07C451D201D0}">
      <dsp:nvSpPr>
        <dsp:cNvPr id="0" name=""/>
        <dsp:cNvSpPr/>
      </dsp:nvSpPr>
      <dsp:spPr>
        <a:xfrm>
          <a:off x="2812379" y="772435"/>
          <a:ext cx="1905612" cy="386072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0" i="0" kern="1200" dirty="0" smtClean="0"/>
            <a:t>Profit for </a:t>
          </a:r>
          <a14:m xmlns:a14="http://schemas.microsoft.com/office/drawing/2010/main">
            <m:oMath xmlns:m="http://schemas.openxmlformats.org/officeDocument/2006/math">
              <m:sSup>
                <m:sSupPr>
                  <m:ctrlPr>
                    <a:rPr lang="en-US" sz="1000" b="0" i="1" kern="1200">
                      <a:latin typeface="Cambria Math" panose="02040503050406030204" pitchFamily="18" charset="0"/>
                    </a:rPr>
                  </m:ctrlPr>
                </m:sSupPr>
                <m:e>
                  <m:r>
                    <a:rPr lang="en-US" sz="1000" b="0" i="1" kern="1200">
                      <a:latin typeface="Cambria Math"/>
                    </a:rPr>
                    <m:t>𝑖</m:t>
                  </m:r>
                </m:e>
                <m:sup>
                  <m:r>
                    <a:rPr lang="en-US" sz="1000" b="0" i="1" kern="1200">
                      <a:latin typeface="Cambria Math"/>
                    </a:rPr>
                    <m:t>𝑡h</m:t>
                  </m:r>
                </m:sup>
              </m:sSup>
            </m:oMath>
          </a14:m>
          <a:r>
            <a:rPr lang="en-US" sz="1000" b="0" i="0" kern="1200" dirty="0"/>
            <a:t> item </a:t>
          </a:r>
          <a14:m xmlns:a14="http://schemas.microsoft.com/office/drawing/2010/main">
            <m:oMath xmlns:m="http://schemas.openxmlformats.org/officeDocument/2006/math">
              <m:r>
                <a:rPr lang="en-US" sz="1000" b="0" i="1" kern="1200">
                  <a:latin typeface="Cambria Math"/>
                </a:rPr>
                <m:t>𝑝𝑖</m:t>
              </m:r>
              <m:r>
                <a:rPr lang="en-US" sz="1000" b="0" i="1" kern="1200">
                  <a:latin typeface="Cambria Math"/>
                </a:rPr>
                <m:t>&gt;0</m:t>
              </m:r>
            </m:oMath>
          </a14:m>
          <a:r>
            <a:rPr lang="en-US" sz="1000" b="0" i="0" kern="1200" dirty="0"/>
            <a:t> and </a:t>
          </a:r>
          <a:endParaRPr lang="en-IN" sz="1000" kern="1200" dirty="0"/>
        </a:p>
      </dsp:txBody>
      <dsp:txXfrm>
        <a:off x="2812379" y="772435"/>
        <a:ext cx="1905612" cy="386072"/>
      </dsp:txXfrm>
    </dsp:sp>
    <dsp:sp modelId="{FE1C0E54-3C77-49E5-8ADE-2FD714D1F63B}">
      <dsp:nvSpPr>
        <dsp:cNvPr id="0" name=""/>
        <dsp:cNvSpPr/>
      </dsp:nvSpPr>
      <dsp:spPr>
        <a:xfrm rot="2580671">
          <a:off x="1889608" y="1093840"/>
          <a:ext cx="755571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55571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958903-C193-41C9-9DC7-7D65ABC961E0}">
      <dsp:nvSpPr>
        <dsp:cNvPr id="0" name=""/>
        <dsp:cNvSpPr/>
      </dsp:nvSpPr>
      <dsp:spPr>
        <a:xfrm>
          <a:off x="2543638" y="1351543"/>
          <a:ext cx="268740" cy="0"/>
        </a:xfrm>
        <a:prstGeom prst="line">
          <a:avLst/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A7F82F-C376-48C8-8EE7-D63EA2BAB733}">
      <dsp:nvSpPr>
        <dsp:cNvPr id="0" name=""/>
        <dsp:cNvSpPr/>
      </dsp:nvSpPr>
      <dsp:spPr>
        <a:xfrm>
          <a:off x="2812379" y="1158507"/>
          <a:ext cx="1905612" cy="386072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0" i="0" kern="1200" smtClean="0"/>
            <a:t>Capacity of the Knapsack is W</a:t>
          </a:r>
          <a:endParaRPr lang="en-IN" sz="1000" kern="1200"/>
        </a:p>
      </dsp:txBody>
      <dsp:txXfrm>
        <a:off x="2812379" y="1158507"/>
        <a:ext cx="1905612" cy="38607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595149-FC98-4EFC-9169-969B597279EF}">
      <dsp:nvSpPr>
        <dsp:cNvPr id="0" name=""/>
        <dsp:cNvSpPr/>
      </dsp:nvSpPr>
      <dsp:spPr>
        <a:xfrm>
          <a:off x="827" y="747533"/>
          <a:ext cx="1486323" cy="743161"/>
        </a:xfrm>
        <a:prstGeom prst="roundRect">
          <a:avLst>
            <a:gd name="adj" fmla="val 10000"/>
          </a:avLst>
        </a:prstGeom>
        <a:solidFill>
          <a:schemeClr val="accent5">
            <a:lumMod val="5000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0" i="0" kern="1200" dirty="0"/>
            <a:t>In fractional knapsack problem, </a:t>
          </a:r>
          <a:endParaRPr lang="en-IN" sz="1700" kern="1200" dirty="0"/>
        </a:p>
      </dsp:txBody>
      <dsp:txXfrm>
        <a:off x="22593" y="769299"/>
        <a:ext cx="1442791" cy="699629"/>
      </dsp:txXfrm>
    </dsp:sp>
    <dsp:sp modelId="{4C0BB98D-D15D-4769-9EB0-0459D4382B58}">
      <dsp:nvSpPr>
        <dsp:cNvPr id="0" name=""/>
        <dsp:cNvSpPr/>
      </dsp:nvSpPr>
      <dsp:spPr>
        <a:xfrm>
          <a:off x="1487151" y="1089231"/>
          <a:ext cx="594529" cy="59765"/>
        </a:xfrm>
        <a:custGeom>
          <a:avLst/>
          <a:gdLst/>
          <a:ahLst/>
          <a:cxnLst/>
          <a:rect l="0" t="0" r="0" b="0"/>
          <a:pathLst>
            <a:path>
              <a:moveTo>
                <a:pt x="0" y="29882"/>
              </a:moveTo>
              <a:lnTo>
                <a:pt x="594529" y="29882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/>
        </a:p>
      </dsp:txBody>
      <dsp:txXfrm>
        <a:off x="1769552" y="1104251"/>
        <a:ext cx="29726" cy="29726"/>
      </dsp:txXfrm>
    </dsp:sp>
    <dsp:sp modelId="{1EC239A6-8141-44D3-A017-2053A3530319}">
      <dsp:nvSpPr>
        <dsp:cNvPr id="0" name=""/>
        <dsp:cNvSpPr/>
      </dsp:nvSpPr>
      <dsp:spPr>
        <a:xfrm>
          <a:off x="2081681" y="747533"/>
          <a:ext cx="1486323" cy="743161"/>
        </a:xfrm>
        <a:prstGeom prst="roundRect">
          <a:avLst>
            <a:gd name="adj" fmla="val 10000"/>
          </a:avLst>
        </a:prstGeom>
        <a:solidFill>
          <a:srgbClr val="002060"/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0" i="0" kern="1200" dirty="0"/>
            <a:t>we are given a set S of</a:t>
          </a:r>
          <a14:m xmlns:a14="http://schemas.microsoft.com/office/drawing/2010/main">
            <m:oMath xmlns:m="http://schemas.openxmlformats.org/officeDocument/2006/math">
              <m:r>
                <a:rPr lang="en-US" sz="1400" b="0" i="1" kern="1200">
                  <a:latin typeface="Cambria Math"/>
                </a:rPr>
                <m:t> </m:t>
              </m:r>
              <m:r>
                <a:rPr lang="en-US" sz="1400" b="0" i="1" kern="1200">
                  <a:latin typeface="Cambria Math"/>
                </a:rPr>
                <m:t>𝑛</m:t>
              </m:r>
              <m:r>
                <a:rPr lang="en-US" sz="1400" b="0" i="1" kern="1200">
                  <a:latin typeface="Cambria Math"/>
                </a:rPr>
                <m:t> </m:t>
              </m:r>
            </m:oMath>
          </a14:m>
          <a:r>
            <a:rPr lang="en-US" sz="1400" b="0" i="0" kern="1200" dirty="0"/>
            <a:t>items, </a:t>
          </a:r>
          <a:endParaRPr lang="en-IN" sz="1400" kern="1200" dirty="0"/>
        </a:p>
      </dsp:txBody>
      <dsp:txXfrm>
        <a:off x="2103447" y="769299"/>
        <a:ext cx="1442791" cy="699629"/>
      </dsp:txXfrm>
    </dsp:sp>
    <dsp:sp modelId="{66723522-0A8F-4B3B-89A2-877559D6815B}">
      <dsp:nvSpPr>
        <dsp:cNvPr id="0" name=""/>
        <dsp:cNvSpPr/>
      </dsp:nvSpPr>
      <dsp:spPr>
        <a:xfrm rot="19457599">
          <a:off x="3499187" y="875572"/>
          <a:ext cx="732165" cy="59765"/>
        </a:xfrm>
        <a:custGeom>
          <a:avLst/>
          <a:gdLst/>
          <a:ahLst/>
          <a:cxnLst/>
          <a:rect l="0" t="0" r="0" b="0"/>
          <a:pathLst>
            <a:path>
              <a:moveTo>
                <a:pt x="0" y="29882"/>
              </a:moveTo>
              <a:lnTo>
                <a:pt x="732165" y="29882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/>
        </a:p>
      </dsp:txBody>
      <dsp:txXfrm>
        <a:off x="3846965" y="887151"/>
        <a:ext cx="36608" cy="36608"/>
      </dsp:txXfrm>
    </dsp:sp>
    <dsp:sp modelId="{B4111618-34F5-43B9-A5AE-B6DC7A009DCE}">
      <dsp:nvSpPr>
        <dsp:cNvPr id="0" name=""/>
        <dsp:cNvSpPr/>
      </dsp:nvSpPr>
      <dsp:spPr>
        <a:xfrm>
          <a:off x="4162534" y="320215"/>
          <a:ext cx="1486323" cy="74316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0" i="0" kern="1200" dirty="0" smtClean="0"/>
            <a:t>each item </a:t>
          </a:r>
          <a14:m xmlns:a14="http://schemas.microsoft.com/office/drawing/2010/main">
            <m:oMath xmlns:m="http://schemas.openxmlformats.org/officeDocument/2006/math">
              <m:r>
                <a:rPr lang="en-US" sz="1400" b="0" i="1" kern="1200">
                  <a:latin typeface="Cambria Math"/>
                </a:rPr>
                <m:t>𝐼</m:t>
              </m:r>
            </m:oMath>
          </a14:m>
          <a:r>
            <a:rPr lang="en-US" sz="1400" b="0" i="0" kern="1200" dirty="0"/>
            <a:t> has a positive </a:t>
          </a:r>
          <a:r>
            <a:rPr lang="en-US" sz="1400" b="0" i="0" kern="1200" dirty="0" smtClean="0"/>
            <a:t>benefit </a:t>
          </a:r>
          <a14:m xmlns:a14="http://schemas.microsoft.com/office/drawing/2010/main">
            <m:oMath xmlns:m="http://schemas.openxmlformats.org/officeDocument/2006/math">
              <m:sSub>
                <m:sSubPr>
                  <m:ctrlPr>
                    <a:rPr lang="en-US" sz="1400" b="0" i="1" kern="120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en-US" sz="1400" b="0" i="1" kern="1200" smtClean="0">
                      <a:latin typeface="Cambria Math" panose="02040503050406030204" pitchFamily="18" charset="0"/>
                    </a:rPr>
                    <m:t>𝑝</m:t>
                  </m:r>
                </m:e>
                <m:sub>
                  <m:r>
                    <a:rPr lang="en-US" sz="1400" b="0" i="1" kern="1200">
                      <a:latin typeface="Cambria Math"/>
                    </a:rPr>
                    <m:t>𝑖</m:t>
                  </m:r>
                </m:sub>
              </m:sSub>
            </m:oMath>
          </a14:m>
          <a:r>
            <a:rPr lang="en-US" sz="1400" b="0" i="0" kern="1200" dirty="0"/>
            <a:t> and</a:t>
          </a:r>
          <a:endParaRPr lang="en-IN" sz="1400" kern="1200" dirty="0"/>
        </a:p>
      </dsp:txBody>
      <dsp:txXfrm>
        <a:off x="4184300" y="341981"/>
        <a:ext cx="1442791" cy="699629"/>
      </dsp:txXfrm>
    </dsp:sp>
    <dsp:sp modelId="{5CC324A9-2C5E-459B-A2D7-C687F59D9289}">
      <dsp:nvSpPr>
        <dsp:cNvPr id="0" name=""/>
        <dsp:cNvSpPr/>
      </dsp:nvSpPr>
      <dsp:spPr>
        <a:xfrm rot="2142401">
          <a:off x="3499187" y="1302890"/>
          <a:ext cx="732165" cy="59765"/>
        </a:xfrm>
        <a:custGeom>
          <a:avLst/>
          <a:gdLst/>
          <a:ahLst/>
          <a:cxnLst/>
          <a:rect l="0" t="0" r="0" b="0"/>
          <a:pathLst>
            <a:path>
              <a:moveTo>
                <a:pt x="0" y="29882"/>
              </a:moveTo>
              <a:lnTo>
                <a:pt x="732165" y="29882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/>
        </a:p>
      </dsp:txBody>
      <dsp:txXfrm>
        <a:off x="3846965" y="1314469"/>
        <a:ext cx="36608" cy="36608"/>
      </dsp:txXfrm>
    </dsp:sp>
    <dsp:sp modelId="{692582AF-3085-4A77-AAAD-EA2DFCB719AC}">
      <dsp:nvSpPr>
        <dsp:cNvPr id="0" name=""/>
        <dsp:cNvSpPr/>
      </dsp:nvSpPr>
      <dsp:spPr>
        <a:xfrm>
          <a:off x="4162534" y="1174851"/>
          <a:ext cx="1486323" cy="74316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0" i="0" kern="1200" dirty="0"/>
            <a:t>a positive weight </a:t>
          </a:r>
          <a14:m xmlns:a14="http://schemas.microsoft.com/office/drawing/2010/main">
            <m:oMath xmlns:m="http://schemas.openxmlformats.org/officeDocument/2006/math">
              <m:sSub>
                <m:sSubPr>
                  <m:ctrlPr>
                    <a:rPr lang="en-US" sz="1400" b="0" i="1" kern="120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en-US" sz="1400" b="0" i="1" kern="1200">
                      <a:latin typeface="Cambria Math"/>
                    </a:rPr>
                    <m:t>𝑤</m:t>
                  </m:r>
                </m:e>
                <m:sub>
                  <m:r>
                    <a:rPr lang="en-US" sz="1400" b="0" i="1" kern="1200">
                      <a:latin typeface="Cambria Math"/>
                    </a:rPr>
                    <m:t>𝑖</m:t>
                  </m:r>
                </m:sub>
              </m:sSub>
            </m:oMath>
          </a14:m>
          <a:r>
            <a:rPr lang="en-US" sz="1400" b="0" i="0" kern="1200" dirty="0"/>
            <a:t>, </a:t>
          </a:r>
          <a:endParaRPr lang="en-IN" sz="1400" kern="1200" dirty="0"/>
        </a:p>
      </dsp:txBody>
      <dsp:txXfrm>
        <a:off x="4184300" y="1196617"/>
        <a:ext cx="1442791" cy="69962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3E9220-B4BB-449B-8200-8FA7C36F3C85}">
      <dsp:nvSpPr>
        <dsp:cNvPr id="0" name=""/>
        <dsp:cNvSpPr/>
      </dsp:nvSpPr>
      <dsp:spPr>
        <a:xfrm>
          <a:off x="1179870" y="1481780"/>
          <a:ext cx="1852540" cy="1752229"/>
        </a:xfrm>
        <a:prstGeom prst="ellipse">
          <a:avLst/>
        </a:prstGeom>
        <a:gradFill rotWithShape="1">
          <a:gsLst>
            <a:gs pos="0">
              <a:schemeClr val="accent6">
                <a:tint val="100000"/>
                <a:shade val="100000"/>
                <a:satMod val="130000"/>
              </a:schemeClr>
            </a:gs>
            <a:gs pos="100000">
              <a:schemeClr val="accent6"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6"/>
        </a:lnRef>
        <a:fillRef idx="3">
          <a:schemeClr val="accent6"/>
        </a:fillRef>
        <a:effectRef idx="2">
          <a:schemeClr val="accent6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0" i="0" kern="1200" dirty="0"/>
            <a:t>There are three different strategies possible to find optimal solution for knapsack problem</a:t>
          </a:r>
          <a:endParaRPr lang="en-IN" sz="1300" kern="1200" dirty="0"/>
        </a:p>
      </dsp:txBody>
      <dsp:txXfrm>
        <a:off x="1451168" y="1738388"/>
        <a:ext cx="1309944" cy="1239013"/>
      </dsp:txXfrm>
    </dsp:sp>
    <dsp:sp modelId="{B630070D-08A1-40D9-AACD-9F412C43086D}">
      <dsp:nvSpPr>
        <dsp:cNvPr id="0" name=""/>
        <dsp:cNvSpPr/>
      </dsp:nvSpPr>
      <dsp:spPr>
        <a:xfrm rot="12900000">
          <a:off x="557436" y="1378165"/>
          <a:ext cx="840148" cy="378907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E2EC5F-CA67-4545-BE0F-EF04B8B64FAA}">
      <dsp:nvSpPr>
        <dsp:cNvPr id="0" name=""/>
        <dsp:cNvSpPr/>
      </dsp:nvSpPr>
      <dsp:spPr>
        <a:xfrm>
          <a:off x="230216" y="975361"/>
          <a:ext cx="806379" cy="702626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accent6"/>
          </a:solidFill>
          <a:prstDash val="solid"/>
        </a:ln>
        <a:effectLst/>
      </dsp:spPr>
      <dsp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0" i="0" kern="1200"/>
            <a:t>Greedy about profit</a:t>
          </a:r>
          <a:endParaRPr lang="en-IN" sz="1100" kern="1200"/>
        </a:p>
      </dsp:txBody>
      <dsp:txXfrm>
        <a:off x="250795" y="995940"/>
        <a:ext cx="765221" cy="661468"/>
      </dsp:txXfrm>
    </dsp:sp>
    <dsp:sp modelId="{E0869914-6C7D-499E-8741-8DC1867B855A}">
      <dsp:nvSpPr>
        <dsp:cNvPr id="0" name=""/>
        <dsp:cNvSpPr/>
      </dsp:nvSpPr>
      <dsp:spPr>
        <a:xfrm rot="16200000">
          <a:off x="1670607" y="806096"/>
          <a:ext cx="871065" cy="378907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64C45B-3AC2-4845-81C7-FDD261827014}">
      <dsp:nvSpPr>
        <dsp:cNvPr id="0" name=""/>
        <dsp:cNvSpPr/>
      </dsp:nvSpPr>
      <dsp:spPr>
        <a:xfrm>
          <a:off x="1702950" y="208704"/>
          <a:ext cx="806379" cy="702626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accent6"/>
          </a:solidFill>
          <a:prstDash val="solid"/>
        </a:ln>
        <a:effectLst/>
      </dsp:spPr>
      <dsp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0" i="0" kern="1200"/>
            <a:t>Greedy about weight</a:t>
          </a:r>
          <a:endParaRPr lang="en-IN" sz="1100" kern="1200"/>
        </a:p>
      </dsp:txBody>
      <dsp:txXfrm>
        <a:off x="1723529" y="229283"/>
        <a:ext cx="765221" cy="661468"/>
      </dsp:txXfrm>
    </dsp:sp>
    <dsp:sp modelId="{960053E8-2702-4D3C-9604-7A8D4AA656F6}">
      <dsp:nvSpPr>
        <dsp:cNvPr id="0" name=""/>
        <dsp:cNvSpPr/>
      </dsp:nvSpPr>
      <dsp:spPr>
        <a:xfrm rot="19500000">
          <a:off x="2814695" y="1378165"/>
          <a:ext cx="840148" cy="378907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24AC1E-0E24-4C22-AFE1-2E036DD50378}">
      <dsp:nvSpPr>
        <dsp:cNvPr id="0" name=""/>
        <dsp:cNvSpPr/>
      </dsp:nvSpPr>
      <dsp:spPr>
        <a:xfrm>
          <a:off x="3175685" y="975361"/>
          <a:ext cx="806379" cy="702626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accent6"/>
          </a:solidFill>
          <a:prstDash val="solid"/>
        </a:ln>
        <a:effectLst/>
      </dsp:spPr>
      <dsp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0" i="0" kern="1200" dirty="0"/>
            <a:t>Greedy about both profit and weight</a:t>
          </a:r>
          <a:endParaRPr lang="en-IN" sz="1100" kern="1200" dirty="0"/>
        </a:p>
      </dsp:txBody>
      <dsp:txXfrm>
        <a:off x="3196264" y="995940"/>
        <a:ext cx="765221" cy="66146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204505-60AB-45BD-9B15-0484270B8A7E}">
      <dsp:nvSpPr>
        <dsp:cNvPr id="0" name=""/>
        <dsp:cNvSpPr/>
      </dsp:nvSpPr>
      <dsp:spPr>
        <a:xfrm>
          <a:off x="1268" y="0"/>
          <a:ext cx="2705479" cy="738664"/>
        </a:xfrm>
        <a:prstGeom prst="roundRect">
          <a:avLst>
            <a:gd name="adj" fmla="val 10000"/>
          </a:avLst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400" b="0" i="0" kern="1200"/>
            <a:t>A feasible solution is any set </a:t>
          </a:r>
          <a14:m xmlns:a14="http://schemas.microsoft.com/office/drawing/2010/main">
            <m:oMath xmlns:m="http://schemas.openxmlformats.org/officeDocument/2006/math">
              <m:sSub>
                <m:sSubPr>
                  <m:ctrlPr>
                    <a:rPr lang="en-IN" sz="1400" b="0" i="1" kern="120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en-IN" sz="1400" b="0" i="1" kern="1200">
                      <a:latin typeface="Cambria Math" panose="02040503050406030204" pitchFamily="18" charset="0"/>
                    </a:rPr>
                    <m:t>(</m:t>
                  </m:r>
                  <m:r>
                    <a:rPr lang="en-IN" sz="1400" b="0" i="1" kern="1200">
                      <a:latin typeface="Cambria Math" panose="02040503050406030204" pitchFamily="18" charset="0"/>
                    </a:rPr>
                    <m:t>𝑥</m:t>
                  </m:r>
                </m:e>
                <m:sub>
                  <m:r>
                    <a:rPr lang="en-IN" sz="1400" b="0" i="1" kern="1200">
                      <a:latin typeface="Cambria Math" panose="02040503050406030204" pitchFamily="18" charset="0"/>
                    </a:rPr>
                    <m:t>1</m:t>
                  </m:r>
                </m:sub>
              </m:sSub>
              <m:r>
                <a:rPr lang="en-IN" sz="1400" b="0" i="1" kern="1200">
                  <a:latin typeface="Cambria Math" panose="02040503050406030204" pitchFamily="18" charset="0"/>
                </a:rPr>
                <m:t> , </m:t>
              </m:r>
              <m:sSub>
                <m:sSubPr>
                  <m:ctrlPr>
                    <a:rPr lang="en-IN" sz="1400" b="0" i="1" kern="120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en-IN" sz="1400" b="0" i="1" kern="1200">
                      <a:latin typeface="Cambria Math" panose="02040503050406030204" pitchFamily="18" charset="0"/>
                    </a:rPr>
                    <m:t>𝑥</m:t>
                  </m:r>
                </m:e>
                <m:sub>
                  <m:r>
                    <a:rPr lang="en-IN" sz="1400" b="0" i="1" kern="1200">
                      <a:latin typeface="Cambria Math" panose="02040503050406030204" pitchFamily="18" charset="0"/>
                    </a:rPr>
                    <m:t>2</m:t>
                  </m:r>
                </m:sub>
              </m:sSub>
              <m:r>
                <a:rPr lang="en-IN" sz="1400" b="0" i="1" kern="1200">
                  <a:latin typeface="Cambria Math" panose="02040503050406030204" pitchFamily="18" charset="0"/>
                </a:rPr>
                <m:t>, </m:t>
              </m:r>
              <m:sSub>
                <m:sSubPr>
                  <m:ctrlPr>
                    <a:rPr lang="en-IN" sz="1400" b="0" i="1" kern="120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en-IN" sz="1400" b="0" i="1" kern="1200">
                      <a:latin typeface="Cambria Math" panose="02040503050406030204" pitchFamily="18" charset="0"/>
                    </a:rPr>
                    <m:t>𝑥</m:t>
                  </m:r>
                </m:e>
                <m:sub>
                  <m:r>
                    <a:rPr lang="en-IN" sz="1400" b="0" i="1" kern="1200">
                      <a:latin typeface="Cambria Math" panose="02040503050406030204" pitchFamily="18" charset="0"/>
                    </a:rPr>
                    <m:t>3</m:t>
                  </m:r>
                </m:sub>
              </m:sSub>
              <m:r>
                <a:rPr lang="en-IN" sz="1400" b="0" i="1" kern="1200">
                  <a:latin typeface="Cambria Math" panose="02040503050406030204" pitchFamily="18" charset="0"/>
                </a:rPr>
                <m:t>,   ……..</m:t>
              </m:r>
              <m:sSub>
                <m:sSubPr>
                  <m:ctrlPr>
                    <a:rPr lang="en-IN" sz="1400" b="0" i="1" kern="120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en-IN" sz="1400" b="0" i="1" kern="1200">
                      <a:latin typeface="Cambria Math" panose="02040503050406030204" pitchFamily="18" charset="0"/>
                    </a:rPr>
                    <m:t>𝑥</m:t>
                  </m:r>
                </m:e>
                <m:sub>
                  <m:r>
                    <a:rPr lang="en-IN" sz="1400" b="0" i="1" kern="1200">
                      <a:latin typeface="Cambria Math" panose="02040503050406030204" pitchFamily="18" charset="0"/>
                    </a:rPr>
                    <m:t>𝑛</m:t>
                  </m:r>
                </m:sub>
              </m:sSub>
              <m:r>
                <a:rPr lang="en-IN" sz="1400" b="0" i="1" kern="1200">
                  <a:latin typeface="Cambria Math" panose="02040503050406030204" pitchFamily="18" charset="0"/>
                </a:rPr>
                <m:t>)  </m:t>
              </m:r>
            </m:oMath>
          </a14:m>
          <a:r>
            <a:rPr lang="en-IN" sz="1400" b="0" i="0" kern="1200"/>
            <a:t>which satisfies the constraint.</a:t>
          </a:r>
          <a:endParaRPr lang="en-IN" sz="1400" kern="1200"/>
        </a:p>
      </dsp:txBody>
      <dsp:txXfrm>
        <a:off x="22903" y="21635"/>
        <a:ext cx="2662209" cy="695394"/>
      </dsp:txXfrm>
    </dsp:sp>
    <dsp:sp modelId="{E45E03A2-1EA1-414D-A4C1-E8B438A684DD}">
      <dsp:nvSpPr>
        <dsp:cNvPr id="0" name=""/>
        <dsp:cNvSpPr/>
      </dsp:nvSpPr>
      <dsp:spPr>
        <a:xfrm>
          <a:off x="2977296" y="33852"/>
          <a:ext cx="573561" cy="67095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100" kern="1200"/>
        </a:p>
      </dsp:txBody>
      <dsp:txXfrm>
        <a:off x="2977296" y="168044"/>
        <a:ext cx="401493" cy="402575"/>
      </dsp:txXfrm>
    </dsp:sp>
    <dsp:sp modelId="{D3905B48-A793-4B4B-870C-AD79D18EB4CF}">
      <dsp:nvSpPr>
        <dsp:cNvPr id="0" name=""/>
        <dsp:cNvSpPr/>
      </dsp:nvSpPr>
      <dsp:spPr>
        <a:xfrm>
          <a:off x="3788940" y="0"/>
          <a:ext cx="2705479" cy="738664"/>
        </a:xfrm>
        <a:prstGeom prst="roundRect">
          <a:avLst>
            <a:gd name="adj" fmla="val 10000"/>
          </a:avLst>
        </a:prstGeom>
        <a:solidFill>
          <a:schemeClr val="accent5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400" b="0" i="0" kern="1200"/>
            <a:t>An optimal solution is a feasible solution for which the objective function is maximized.</a:t>
          </a:r>
          <a:endParaRPr lang="en-IN" sz="1400" kern="1200"/>
        </a:p>
      </dsp:txBody>
      <dsp:txXfrm>
        <a:off x="3810575" y="21635"/>
        <a:ext cx="2662209" cy="6953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OpposingIdeas">
  <dgm:title val=""/>
  <dgm:desc val=""/>
  <dgm:catLst>
    <dgm:cat type="relationship" pri="34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30" srcId="0" destId="10" srcOrd="0" destOrd="0"/>
        <dgm:cxn modelId="12" srcId="10" destId="11" srcOrd="0" destOrd="0"/>
        <dgm:cxn modelId="40" srcId="0" destId="20" srcOrd="1" destOrd="0"/>
        <dgm:cxn modelId="22" srcId="20" destId="2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30" srcId="0" destId="10" srcOrd="0" destOrd="0"/>
        <dgm:cxn modelId="12" srcId="10" destId="11" srcOrd="0" destOrd="0"/>
        <dgm:cxn modelId="4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30" srcId="0" destId="10" srcOrd="0" destOrd="0"/>
        <dgm:cxn modelId="12" srcId="10" destId="11" srcOrd="0" destOrd="0"/>
        <dgm:cxn modelId="40" srcId="0" destId="20" srcOrd="1" destOrd="0"/>
        <dgm:cxn modelId="22" srcId="20" destId="21" srcOrd="0" destOrd="0"/>
      </dgm:cxnLst>
      <dgm:bg/>
      <dgm:whole/>
    </dgm:dataModel>
  </dgm:clrData>
  <dgm:layoutNode name="Name0">
    <dgm:varLst>
      <dgm:chMax val="2"/>
      <dgm:dir/>
      <dgm:animOne val="branch"/>
      <dgm:animLvl val="lvl"/>
      <dgm:resizeHandles val="exact"/>
    </dgm:varLst>
    <dgm:choose name="Name1">
      <dgm:if name="Name2" axis="ch" ptType="node" func="cnt" op="lte" val="1">
        <dgm:alg type="composite">
          <dgm:param type="ar" val="0.9928"/>
        </dgm:alg>
      </dgm:if>
      <dgm:else name="Name3">
        <dgm:alg type="composite">
          <dgm:param type="ar" val="1.6364"/>
        </dgm:alg>
      </dgm:else>
    </dgm:choose>
    <dgm:shape xmlns:r="http://schemas.openxmlformats.org/officeDocument/2006/relationships" r:blip="">
      <dgm:adjLst/>
    </dgm:shape>
    <dgm:choose name="Name4">
      <dgm:if name="Name5" func="var" arg="dir" op="equ" val="norm">
        <dgm:choose name="Name6">
          <dgm:if name="Name7" axis="ch" ptType="node" func="cnt" op="lte" val="1">
            <dgm:constrLst>
              <dgm:constr type="primFontSz" for="des" forName="ParentText1" op="equ" val="65"/>
              <dgm:constr type="primFontSz" for="des" forName="ParentText2" refType="primFontSz" refFor="des" refForName="ParentText1" op="equ"/>
              <dgm:constr type="primFontSz" for="des" forName="ChildText1" op="equ" val="65"/>
              <dgm:constr type="primFontSz" for="des" forName="ChildText2" refType="primFontSz" refFor="des" refForName="ChildText1" op="equ"/>
              <dgm:constr type="l" for="ch" forName="ChildText1" refType="w" fact="0.2963"/>
              <dgm:constr type="t" for="ch" forName="ChildText1" refType="h" fact="0.2722"/>
              <dgm:constr type="w" for="ch" forName="ChildText1" refType="w" fact="0.6534"/>
              <dgm:constr type="h" for="ch" forName="ChildText1" refType="h" fact="0.6682"/>
              <dgm:constr type="l" for="ch" forName="Background" refType="w" fact="0.246"/>
              <dgm:constr type="t" for="ch" forName="Background" refType="h" fact="0.2125"/>
              <dgm:constr type="w" for="ch" forName="Background" refType="w" fact="0.754"/>
              <dgm:constr type="h" for="ch" forName="Background" refType="h" fact="0.7875"/>
              <dgm:constr type="l" for="ch" forName="ParentText1" refType="w" fact="0"/>
              <dgm:constr type="t" for="ch" forName="ParentText1" refType="h" fact="0"/>
              <dgm:constr type="w" for="ch" forName="ParentText1" refType="w" fact="0.234"/>
              <dgm:constr type="h" for="ch" forName="ParentText1" refType="h" fact="0.8713"/>
              <dgm:constr type="l" for="ch" forName="ParentShape1" refType="w" fact="0"/>
              <dgm:constr type="t" for="ch" forName="ParentShape1" refType="h" fact="0"/>
              <dgm:constr type="w" for="ch" forName="ParentShape1" refType="w" fact="0.234"/>
              <dgm:constr type="h" for="ch" forName="ParentShape1" refType="h" fact="0.8713"/>
            </dgm:constrLst>
          </dgm:if>
          <dgm:else name="Name8">
            <dgm:constrLst>
              <dgm:constr type="primFontSz" for="des" forName="ParentText1" op="equ" val="65"/>
              <dgm:constr type="primFontSz" for="des" forName="ParentText2" refType="primFontSz" refFor="des" refForName="ParentText1" op="equ"/>
              <dgm:constr type="primFontSz" for="des" forName="ChildText1" op="equ" val="65"/>
              <dgm:constr type="primFontSz" for="des" forName="ChildText2" refType="primFontSz" refFor="des" refForName="ChildText1" op="equ"/>
              <dgm:constr type="l" for="ch" forName="ChildText1" refType="w" fact="0.15"/>
              <dgm:constr type="t" for="ch" forName="ChildText1" refType="h" fact="0.22"/>
              <dgm:constr type="w" for="ch" forName="ChildText1" refType="w" fact="0.325"/>
              <dgm:constr type="h" for="ch" forName="ChildText1" refType="h" fact="0.56"/>
              <dgm:constr type="l" for="ch" forName="ChildText2" refType="w" fact="0.525"/>
              <dgm:constr type="t" for="ch" forName="ChildText2" refType="h" fact="0.22"/>
              <dgm:constr type="w" for="ch" forName="ChildText2" refType="w" fact="0.325"/>
              <dgm:constr type="h" for="ch" forName="ChildText2" refType="h" fact="0.56"/>
              <dgm:constr type="l" for="ch" forName="Background" refType="w" fact="0.125"/>
              <dgm:constr type="t" for="ch" forName="Background" refType="h" fact="0.17"/>
              <dgm:constr type="w" for="ch" forName="Background" refType="w" fact="0.75"/>
              <dgm:constr type="h" for="ch" forName="Background" refType="h" fact="0.66"/>
              <dgm:constr type="l" for="ch" forName="ParentText1" refType="w" fact="0"/>
              <dgm:constr type="t" for="ch" forName="ParentText1" refType="h" fact="0"/>
              <dgm:constr type="w" for="ch" forName="ParentText1" refType="w" fact="0.125"/>
              <dgm:constr type="h" for="ch" forName="ParentText1" refType="h" fact="0.72"/>
              <dgm:constr type="l" for="ch" forName="ParentShape1" refType="w" fact="0"/>
              <dgm:constr type="t" for="ch" forName="ParentShape1" refType="h" fact="0"/>
              <dgm:constr type="w" for="ch" forName="ParentShape1" refType="w" fact="0.125"/>
              <dgm:constr type="h" for="ch" forName="ParentShape1" refType="h" fact="0.72"/>
              <dgm:constr type="l" for="ch" forName="ParentText2" refType="w" fact="0.875"/>
              <dgm:constr type="t" for="ch" forName="ParentText2" refType="h" fact="0.28"/>
              <dgm:constr type="w" for="ch" forName="ParentText2" refType="w" fact="0.125"/>
              <dgm:constr type="h" for="ch" forName="ParentText2" refType="h" fact="0.72"/>
              <dgm:constr type="l" for="ch" forName="ParentShape2" refType="w" fact="0.875"/>
              <dgm:constr type="t" for="ch" forName="ParentShape2" refType="h" fact="0.28"/>
              <dgm:constr type="w" for="ch" forName="ParentShape2" refType="w" fact="0.125"/>
              <dgm:constr type="h" for="ch" forName="ParentShape2" refType="h" fact="0.72"/>
              <dgm:constr type="l" for="ch" forName="Divider" refType="w" fact="0.5"/>
              <dgm:constr type="t" for="ch" forName="Divider" refType="h" fact="0.24"/>
              <dgm:constr type="w" for="ch" forName="Divider" refType="w" fact="0.0001"/>
              <dgm:constr type="h" for="ch" forName="Divider" refType="h" fact="0.52"/>
            </dgm:constrLst>
          </dgm:else>
        </dgm:choose>
      </dgm:if>
      <dgm:else name="Name9">
        <dgm:choose name="Name10">
          <dgm:if name="Name11" axis="ch" ptType="node" func="cnt" op="lte" val="1">
            <dgm:constrLst>
              <dgm:constr type="primFontSz" for="des" forName="ParentText1" op="equ" val="65"/>
              <dgm:constr type="primFontSz" for="des" forName="ParentText2" refType="primFontSz" refFor="des" refForName="ParentText1" op="equ"/>
              <dgm:constr type="primFontSz" for="des" forName="ChildText1" op="equ" val="65"/>
              <dgm:constr type="primFontSz" for="des" forName="ChildText2" refType="primFontSz" refFor="des" refForName="ChildText1" op="equ"/>
              <dgm:constr type="r" for="ch" forName="ChildText1" refType="w" fact="-0.2455"/>
              <dgm:constr type="t" for="ch" forName="ChildText1" refType="h" fact="0.2651"/>
              <dgm:constr type="w" for="ch" forName="ChildText1" refType="w" fact="0.5351"/>
              <dgm:constr type="h" for="ch" forName="ChildText1" refType="h" fact="0.56"/>
              <dgm:constr type="r" for="ch" forName="Background" refType="w" fact="-0.246"/>
              <dgm:constr type="t" for="ch" forName="Background" refType="h" fact="0.2125"/>
              <dgm:constr type="w" for="ch" forName="Background" refType="w" fact="0.754"/>
              <dgm:constr type="h" for="ch" forName="Background" refType="h" fact="0.7875"/>
              <dgm:constr type="r" for="ch" forName="ParentText1" refType="w" fact="0"/>
              <dgm:constr type="t" for="ch" forName="ParentText1" refType="h" fact="0"/>
              <dgm:constr type="w" for="ch" forName="ParentText1" refType="w" fact="0.234"/>
              <dgm:constr type="h" for="ch" forName="ParentText1" refType="h" fact="0.8713"/>
              <dgm:constr type="r" for="ch" forName="ParentShape1" refType="w" fact="0"/>
              <dgm:constr type="t" for="ch" forName="ParentShape1" refType="h" fact="0"/>
              <dgm:constr type="w" for="ch" forName="ParentShape1" refType="w" fact="0.234"/>
              <dgm:constr type="h" for="ch" forName="ParentShape1" refType="h" fact="0.8713"/>
            </dgm:constrLst>
          </dgm:if>
          <dgm:else name="Name12">
            <dgm:constrLst>
              <dgm:constr type="primFontSz" for="des" forName="ParentText1" op="equ" val="65"/>
              <dgm:constr type="primFontSz" for="des" forName="ParentText2" refType="primFontSz" refFor="des" refForName="ParentText1" op="equ"/>
              <dgm:constr type="primFontSz" for="des" forName="ChildText1" op="equ" val="65"/>
              <dgm:constr type="primFontSz" for="des" forName="ChildText2" refType="primFontSz" refFor="des" refForName="ChildText1" op="equ"/>
              <dgm:constr type="r" for="ch" forName="ChildText1" refType="w" fact="-0.15"/>
              <dgm:constr type="t" for="ch" forName="ChildText1" refType="h" fact="0.22"/>
              <dgm:constr type="w" for="ch" forName="ChildText1" refType="w" fact="0.325"/>
              <dgm:constr type="h" for="ch" forName="ChildText1" refType="h" fact="0.56"/>
              <dgm:constr type="r" for="ch" forName="ChildText2" refType="w" fact="-0.525"/>
              <dgm:constr type="t" for="ch" forName="ChildText2" refType="h" fact="0.22"/>
              <dgm:constr type="w" for="ch" forName="ChildText2" refType="w" fact="0.325"/>
              <dgm:constr type="h" for="ch" forName="ChildText2" refType="h" fact="0.56"/>
              <dgm:constr type="r" for="ch" forName="Background" refType="w" fact="-0.125"/>
              <dgm:constr type="t" for="ch" forName="Background" refType="h" fact="0.17"/>
              <dgm:constr type="w" for="ch" forName="Background" refType="w" fact="0.75"/>
              <dgm:constr type="h" for="ch" forName="Background" refType="h" fact="0.66"/>
              <dgm:constr type="r" for="ch" forName="ParentText1" refType="w" fact="0"/>
              <dgm:constr type="t" for="ch" forName="ParentText1" refType="h" fact="0"/>
              <dgm:constr type="w" for="ch" forName="ParentText1" refType="w" fact="0.125"/>
              <dgm:constr type="h" for="ch" forName="ParentText1" refType="h" fact="0.72"/>
              <dgm:constr type="r" for="ch" forName="ParentShape1" refType="w" fact="0"/>
              <dgm:constr type="t" for="ch" forName="ParentShape1" refType="h" fact="0"/>
              <dgm:constr type="w" for="ch" forName="ParentShape1" refType="w" fact="0.125"/>
              <dgm:constr type="h" for="ch" forName="ParentShape1" refType="h" fact="0.72"/>
              <dgm:constr type="r" for="ch" forName="ParentText2" refType="w" fact="-0.875"/>
              <dgm:constr type="t" for="ch" forName="ParentText2" refType="h" fact="0.28"/>
              <dgm:constr type="w" for="ch" forName="ParentText2" refType="w" fact="0.125"/>
              <dgm:constr type="h" for="ch" forName="ParentText2" refType="h" fact="0.72"/>
              <dgm:constr type="r" for="ch" forName="ParentShape2" refType="w" fact="-0.875"/>
              <dgm:constr type="t" for="ch" forName="ParentShape2" refType="h" fact="0.28"/>
              <dgm:constr type="w" for="ch" forName="ParentShape2" refType="w" fact="0.125"/>
              <dgm:constr type="h" for="ch" forName="ParentShape2" refType="h" fact="0.72"/>
              <dgm:constr type="r" for="ch" forName="Divider" refType="w" fact="-0.5"/>
              <dgm:constr type="t" for="ch" forName="Divider" refType="h" fact="0.24"/>
              <dgm:constr type="w" for="ch" forName="Divider" refType="w" fact="0.0001"/>
              <dgm:constr type="h" for="ch" forName="Divider" refType="h" fact="0.52"/>
            </dgm:constrLst>
          </dgm:else>
        </dgm:choose>
      </dgm:else>
    </dgm:choose>
    <dgm:choose name="Name13">
      <dgm:if name="Name14" axis="ch" ptType="node" func="cnt" op="gte" val="1">
        <dgm:layoutNode name="Background" styleLbl="node1">
          <dgm:alg type="sp"/>
          <dgm:choose name="Name15">
            <dgm:if name="Name16" func="var" arg="dir" op="equ" val="norm">
              <dgm:shape xmlns:r="http://schemas.openxmlformats.org/officeDocument/2006/relationships" type="round2DiagRect" r:blip="">
                <dgm:adjLst>
                  <dgm:adj idx="1" val="0"/>
                  <dgm:adj idx="2" val="0.1667"/>
                </dgm:adjLst>
              </dgm:shape>
            </dgm:if>
            <dgm:else name="Name17">
              <dgm:shape xmlns:r="http://schemas.openxmlformats.org/officeDocument/2006/relationships" type="round2DiagRect" r:blip="">
                <dgm:adjLst>
                  <dgm:adj idx="1" val="0.1667"/>
                  <dgm:adj idx="2" val="0"/>
                </dgm:adjLst>
              </dgm:shape>
            </dgm:else>
          </dgm:choose>
          <dgm:presOf/>
        </dgm:layoutNode>
        <dgm:choose name="Name18">
          <dgm:if name="Name19" axis="ch" ptType="node" func="cnt" op="gte" val="2">
            <dgm:layoutNode name="Divider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</dgm:if>
          <dgm:else name="Name20"/>
        </dgm:choose>
        <dgm:layoutNode name="ChildText1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 hideGeom="1">
            <dgm:adjLst/>
          </dgm:shape>
          <dgm:presOf axis="ch des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21">
          <dgm:if name="Name22" axis="ch" ptType="node" func="cnt" op="gte" val="2">
            <dgm:layoutNode name="ChildText2" styleLbl="revTx">
              <dgm:varLst>
                <dgm:chMax val="0"/>
                <dgm:chPref val="0"/>
                <dgm:bulletEnabled val="1"/>
              </dgm:varLst>
              <dgm:alg type="tx">
                <dgm:param type="parTxLTRAlign" val="l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ch des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23"/>
        </dgm:choose>
        <dgm:layoutNode name="ParentText1" styleLbl="revTx">
          <dgm:varLst>
            <dgm:chMax val="1"/>
            <dgm:chPref val="1"/>
          </dgm:varLst>
          <dgm:choose name="Name24">
            <dgm:if name="Name25" func="var" arg="dir" op="equ" val="norm">
              <dgm:alg type="tx">
                <dgm:param type="parTxLTRAlign" val="r"/>
                <dgm:param type="shpTxLTRAlignCh" val="r"/>
                <dgm:param type="txAnchorVertCh" val="mid"/>
                <dgm:param type="autoTxRot" val="grav"/>
              </dgm:alg>
            </dgm:if>
            <dgm:else name="Name26">
              <dgm:alg type="tx">
                <dgm:param type="parTxLTRAlign" val="l"/>
                <dgm:param type="shpTxLTRAlignCh" val="r"/>
                <dgm:param type="txAnchorVertCh" val="mid"/>
                <dgm:param type="autoTxRot" val="grav"/>
              </dgm:alg>
            </dgm:else>
          </dgm:choose>
          <dgm:choose name="Name27">
            <dgm:if name="Name28" func="var" arg="dir" op="equ" val="norm">
              <dgm:shape xmlns:r="http://schemas.openxmlformats.org/officeDocument/2006/relationships" rot="-90" type="rightArrow" r:blip="" hideGeom="1">
                <dgm:adjLst>
                  <dgm:adj idx="1" val="0.4983"/>
                  <dgm:adj idx="2" val="0.6066"/>
                </dgm:adjLst>
              </dgm:shape>
            </dgm:if>
            <dgm:else name="Name29">
              <dgm:shape xmlns:r="http://schemas.openxmlformats.org/officeDocument/2006/relationships" rot="90" type="leftArrow" r:blip="" hideGeom="1">
                <dgm:adjLst>
                  <dgm:adj idx="1" val="0.4983"/>
                  <dgm:adj idx="2" val="0.6066"/>
                </dgm:adjLst>
              </dgm:shape>
            </dgm:else>
          </dgm:choose>
          <dgm:presOf axis="ch 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ParentShape1" styleLbl="alignImgPlace1">
          <dgm:varLst/>
          <dgm:alg type="sp"/>
          <dgm:presOf axis="ch self" ptType="node node" st="1 1" cnt="1 0"/>
          <dgm:choose name="Name30">
            <dgm:if name="Name31" func="var" arg="dir" op="equ" val="norm">
              <dgm:shape xmlns:r="http://schemas.openxmlformats.org/officeDocument/2006/relationships" rot="-90" type="rightArrow" r:blip="">
                <dgm:adjLst>
                  <dgm:adj idx="1" val="0.4983"/>
                  <dgm:adj idx="2" val="0.6066"/>
                </dgm:adjLst>
              </dgm:shape>
            </dgm:if>
            <dgm:else name="Name32">
              <dgm:shape xmlns:r="http://schemas.openxmlformats.org/officeDocument/2006/relationships" rot="90" type="leftArrow" r:blip="">
                <dgm:adjLst>
                  <dgm:adj idx="1" val="0.4983"/>
                  <dgm:adj idx="2" val="0.6066"/>
                </dgm:adjLst>
              </dgm:shape>
            </dgm:else>
          </dgm:choose>
        </dgm:layoutNode>
        <dgm:choose name="Name33">
          <dgm:if name="Name34" axis="ch" ptType="node" func="cnt" op="gte" val="2">
            <dgm:layoutNode name="ParentText2" styleLbl="revTx">
              <dgm:varLst>
                <dgm:chMax val="1"/>
                <dgm:chPref val="1"/>
              </dgm:varLst>
              <dgm:choose name="Name35">
                <dgm:if name="Name36" func="var" arg="dir" op="equ" val="norm">
                  <dgm:alg type="tx">
                    <dgm:param type="parTxLTRAlign" val="r"/>
                    <dgm:param type="shpTxLTRAlignCh" val="r"/>
                    <dgm:param type="txAnchorVertCh" val="mid"/>
                    <dgm:param type="autoTxRot" val="grav"/>
                  </dgm:alg>
                </dgm:if>
                <dgm:else name="Name37">
                  <dgm:alg type="tx">
                    <dgm:param type="parTxLTRAlign" val="l"/>
                    <dgm:param type="shpTxLTRAlignCh" val="r"/>
                    <dgm:param type="txAnchorVertCh" val="mid"/>
                    <dgm:param type="autoTxRot" val="grav"/>
                  </dgm:alg>
                </dgm:else>
              </dgm:choose>
              <dgm:choose name="Name38">
                <dgm:if name="Name39" func="var" arg="dir" op="equ" val="norm">
                  <dgm:shape xmlns:r="http://schemas.openxmlformats.org/officeDocument/2006/relationships" rot="90" type="rightArrow" r:blip="" hideGeom="1">
                    <dgm:adjLst>
                      <dgm:adj idx="1" val="0.4983"/>
                      <dgm:adj idx="2" val="0.6066"/>
                    </dgm:adjLst>
                  </dgm:shape>
                </dgm:if>
                <dgm:else name="Name40">
                  <dgm:shape xmlns:r="http://schemas.openxmlformats.org/officeDocument/2006/relationships" rot="-90" type="leftArrow" r:blip="" hideGeom="1">
                    <dgm:adjLst>
                      <dgm:adj idx="1" val="0.4983"/>
                      <dgm:adj idx="2" val="0.6066"/>
                    </dgm:adjLst>
                  </dgm:shape>
                </dgm:else>
              </dgm:choose>
              <dgm:presOf axis="ch 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ParentShape2" styleLbl="alignImgPlace1">
              <dgm:varLst/>
              <dgm:alg type="sp"/>
              <dgm:choose name="Name41">
                <dgm:if name="Name42" func="var" arg="dir" op="equ" val="norm">
                  <dgm:shape xmlns:r="http://schemas.openxmlformats.org/officeDocument/2006/relationships" rot="90" type="rightArrow" r:blip="">
                    <dgm:adjLst>
                      <dgm:adj idx="1" val="0.4983"/>
                      <dgm:adj idx="2" val="0.6066"/>
                    </dgm:adjLst>
                  </dgm:shape>
                </dgm:if>
                <dgm:else name="Name43">
                  <dgm:shape xmlns:r="http://schemas.openxmlformats.org/officeDocument/2006/relationships" rot="-90" type="leftArrow" r:blip="">
                    <dgm:adjLst>
                      <dgm:adj idx="1" val="0.4983"/>
                      <dgm:adj idx="2" val="0.6066"/>
                    </dgm:adjLst>
                  </dgm:shape>
                </dgm:else>
              </dgm:choose>
              <dgm:presOf axis="ch self" ptType="node node" st="2 1" cnt="1 0"/>
            </dgm:layoutNode>
          </dgm:if>
          <dgm:else name="Name44"/>
        </dgm:choose>
      </dgm:if>
      <dgm:else name="Name45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3/layout/SubStepProcess">
  <dgm:title val=""/>
  <dgm:desc val=""/>
  <dgm:catLst>
    <dgm:cat type="process" pri="1225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61" srcId="1" destId="11" srcOrd="0" destOrd="0"/>
        <dgm:cxn modelId="62" srcId="1" destId="12" srcOrd="1" destOrd="0"/>
        <dgm:cxn modelId="7" srcId="0" destId="2" srcOrd="0" destOrd="0"/>
        <dgm:cxn modelId="8" srcId="0" destId="3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8" srcId="0" destId="1" srcOrd="0" destOrd="0"/>
        <dgm:cxn modelId="81" srcId="1" destId="11" srcOrd="0" destOrd="0"/>
        <dgm:cxn modelId="82" srcId="1" destId="12" srcOrd="1" destOrd="0"/>
        <dgm:cxn modelId="9" srcId="0" destId="2" srcOrd="0" destOrd="0"/>
        <dgm:cxn modelId="10" srcId="0" destId="3" srcOrd="0" destOrd="0"/>
        <dgm:cxn modelId="11" srcId="0" destId="4" srcOrd="0" destOrd="0"/>
      </dgm:cxnLst>
      <dgm:bg/>
      <dgm:whole/>
    </dgm:dataModel>
  </dgm:clrData>
  <dgm:layoutNode name="Name0">
    <dgm:varLst>
      <dgm:chMax val="7"/>
      <dgm:dir/>
      <dgm:animOne val="branch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Tx1" refType="w"/>
      <dgm:constr type="w" for="ch" forName="chLin1" refType="w" refFor="ch" refForName="parTx1" fact="1.38"/>
      <dgm:constr type="h" for="ch" forName="chLin1" refType="h"/>
      <dgm:constr type="w" for="ch" forName="spPre1" refType="w" fact="0.27"/>
      <dgm:constr type="w" for="ch" forName="spPost1" refType="w" fact="0.27"/>
      <dgm:constr type="h" for="ch" forName="spPre1" refType="h"/>
      <dgm:constr type="h" for="ch" forName="spPost1" refType="h"/>
      <dgm:constr type="primFontSz" for="ch" forName="parTx1" val="65"/>
      <dgm:constr type="primFontSz" for="des" forName="desTx1" refType="primFontSz" refFor="ch" refForName="parTx1" fact="0.78"/>
      <dgm:constr type="primFontSz" for="des" forName="desTx1" op="equ"/>
      <dgm:constr type="w" for="ch" forName="parTx2" refType="w"/>
      <dgm:constr type="w" for="ch" forName="chLin2" refType="w" refFor="ch" refForName="parTx2" fact="1.38"/>
      <dgm:constr type="h" for="ch" forName="chLin2" refType="h"/>
      <dgm:constr type="w" for="ch" forName="spPre2" refType="w" fact="0.54"/>
      <dgm:constr type="w" for="ch" forName="spPost2" refType="w" fact="0.54"/>
      <dgm:constr type="h" for="ch" forName="spPre2" refType="h"/>
      <dgm:constr type="h" for="ch" forName="spPost2" refType="h"/>
      <dgm:constr type="primFontSz" for="ch" forName="parTx2" refType="primFontSz" refFor="ch" refForName="parTx1" op="equ"/>
      <dgm:constr type="primFontSz" for="des" forName="desTx2" refType="primFontSz" refFor="des" refForName="desTx1" op="equ"/>
      <dgm:constr type="w" for="ch" forName="parTx3" refType="w"/>
      <dgm:constr type="w" for="ch" forName="chLin3" refType="w" refFor="ch" refForName="parTx3" fact="1.38"/>
      <dgm:constr type="h" for="ch" forName="chLin3" refType="h"/>
      <dgm:constr type="w" for="ch" forName="spPre3" refType="w" fact="0.54"/>
      <dgm:constr type="w" for="ch" forName="spPost3" refType="w" fact="0.54"/>
      <dgm:constr type="h" for="ch" forName="spPre3" refType="h"/>
      <dgm:constr type="h" for="ch" forName="spPost3" refType="h"/>
      <dgm:constr type="primFontSz" for="ch" forName="parTx3" refType="primFontSz" refFor="ch" refForName="parTx1" op="equ"/>
      <dgm:constr type="primFontSz" for="des" forName="desTx3" refType="primFontSz" refFor="des" refForName="desTx1" op="equ"/>
      <dgm:constr type="w" for="ch" forName="parTx4" refType="w"/>
      <dgm:constr type="w" for="ch" forName="chLin4" refType="w" refFor="ch" refForName="parTx4" fact="1.38"/>
      <dgm:constr type="h" for="ch" forName="chLin4" refType="h"/>
      <dgm:constr type="w" for="ch" forName="spPre4" refType="w" fact="0.54"/>
      <dgm:constr type="w" for="ch" forName="spPost4" refType="w" fact="0.54"/>
      <dgm:constr type="h" for="ch" forName="spPre4" refType="h"/>
      <dgm:constr type="h" for="ch" forName="spPost4" refType="h"/>
      <dgm:constr type="primFontSz" for="ch" forName="parTx4" refType="primFontSz" refFor="ch" refForName="parTx1" op="equ"/>
      <dgm:constr type="primFontSz" for="des" forName="desTx4" refType="primFontSz" refFor="des" refForName="desTx1" op="equ"/>
      <dgm:constr type="w" for="ch" forName="parTx5" refType="w"/>
      <dgm:constr type="w" for="ch" forName="chLin5" refType="w" refFor="ch" refForName="parTx5" fact="1.38"/>
      <dgm:constr type="h" for="ch" forName="chLin5" refType="h"/>
      <dgm:constr type="w" for="ch" forName="spPre5" refType="w" fact="0.54"/>
      <dgm:constr type="w" for="ch" forName="spPost5" refType="w" fact="0.54"/>
      <dgm:constr type="h" for="ch" forName="spPre5" refType="h"/>
      <dgm:constr type="h" for="ch" forName="spPost5" refType="h"/>
      <dgm:constr type="primFontSz" for="ch" forName="parTx5" refType="primFontSz" refFor="ch" refForName="parTx1" op="equ"/>
      <dgm:constr type="primFontSz" for="des" forName="desTx5" refType="primFontSz" refFor="des" refForName="desTx1" op="equ"/>
      <dgm:constr type="w" for="ch" forName="parTx6" refType="w"/>
      <dgm:constr type="w" for="ch" forName="chLin6" refType="w" refFor="ch" refForName="parTx6" fact="1.38"/>
      <dgm:constr type="h" for="ch" forName="chLin6" refType="h"/>
      <dgm:constr type="w" for="ch" forName="spPre6" refType="w" fact="0.54"/>
      <dgm:constr type="w" for="ch" forName="spPost6" refType="w" fact="0.54"/>
      <dgm:constr type="h" for="ch" forName="spPre6" refType="h"/>
      <dgm:constr type="h" for="ch" forName="spPost6" refType="h"/>
      <dgm:constr type="primFontSz" for="ch" forName="parTx6" refType="primFontSz" refFor="ch" refForName="parTx1" op="equ"/>
      <dgm:constr type="primFontSz" for="des" forName="desTx6" refType="primFontSz" refFor="des" refForName="desTx1" op="equ"/>
      <dgm:constr type="w" for="ch" forName="parTx7" refType="w"/>
      <dgm:constr type="w" for="ch" forName="chLin7" refType="w" refFor="ch" refForName="parTx7" fact="1.38"/>
      <dgm:constr type="h" for="ch" forName="chLin7" refType="h"/>
      <dgm:constr type="w" for="ch" forName="spPre7" refType="w" fact="0.54"/>
      <dgm:constr type="w" for="ch" forName="spPost7" refType="w" fact="0.54"/>
      <dgm:constr type="h" for="ch" forName="spPre7" refType="h"/>
      <dgm:constr type="h" for="ch" forName="spPost7" refType="h"/>
      <dgm:constr type="primFontSz" for="ch" forName="parTx7" refType="primFontSz" refFor="ch" refForName="parTx1" op="equ"/>
      <dgm:constr type="primFontSz" for="des" forName="desTx7" refType="primFontSz" refFor="des" refForName="desTx1" op="equ"/>
    </dgm:constrLst>
    <dgm:forEach name="Name4" axis="ch" ptType="node">
      <dgm:choose name="Name5">
        <dgm:if name="Name6" axis="self" ptType="node" func="pos" op="equ" val="1">
          <dgm:layoutNode name="parTx1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7">
            <dgm:if name="Name8" axis="ch" ptType="node" func="cnt" op="gte" val="1">
              <dgm:layoutNode name="spPre1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1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1" refType="w" fact="0.77"/>
                  <dgm:constr type="w" for="ch" forName="top1" refType="w" refFor="ch" refForName="txAndLines1" fact="0.78"/>
                </dgm:constrLst>
                <dgm:forEach name="Name9" axis="ch">
                  <dgm:forEach name="Name10" axis="self" ptType="parTrans">
                    <dgm:layoutNode name="Name11" styleLbl="parChTrans1D1">
                      <dgm:choose name="Name12">
                        <dgm:if name="Name13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1"/>
                          </dgm:alg>
                        </dgm:if>
                        <dgm:else name="Name14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1"/>
                            <dgm:param type="dstNode" val="anchor1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5" axis="self" ptType="node">
                    <dgm:choose name="Name16">
                      <dgm:if name="Name17" axis="par ch" ptType="node node" func="cnt" op="equ" val="1">
                        <dgm:layoutNode name="top1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8"/>
                    </dgm:choose>
                    <dgm:layoutNode name="txAndLines1">
                      <dgm:choose name="Name19">
                        <dgm:if name="Name20" func="var" arg="dir" op="equ" val="norm">
                          <dgm:alg type="lin"/>
                        </dgm:if>
                        <dgm:else name="Name21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22">
                        <dgm:if name="Name23" axis="root ch" ptType="all node" func="cnt" op="gte" val="2">
                          <dgm:constrLst>
                            <dgm:constr type="w" for="ch" forName="anchor1" refType="w"/>
                            <dgm:constr type="w" for="ch" forName="backup1" refType="w" fact="-1"/>
                            <dgm:constr type="w" for="ch" forName="preLine1" refType="w" fact="0.11"/>
                            <dgm:constr type="w" for="ch" forName="desTx1" refType="w" fact="0.78"/>
                            <dgm:constr type="w" for="ch" forName="postLine1" refType="w" fact="0.11"/>
                          </dgm:constrLst>
                        </dgm:if>
                        <dgm:else name="Name24">
                          <dgm:constrLst>
                            <dgm:constr type="w" for="ch" forName="anchor1" refType="w" fact="0.89"/>
                            <dgm:constr type="w" for="ch" forName="backup1" refType="w" fact="-0.89"/>
                            <dgm:constr type="w" for="ch" forName="preLine1" refType="w" fact="0.11"/>
                            <dgm:constr type="w" for="ch" forName="desTx1" refType="w" fact="0.78"/>
                          </dgm:constrLst>
                        </dgm:else>
                      </dgm:choose>
                      <dgm:layoutNode name="anchor1" moveWith="desTx1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1" moveWith="desTx1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1" styleLbl="parChTrans1D1" moveWith="desTx1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1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25">
                        <dgm:if name="Name26" axis="root ch" ptType="all node" func="cnt" op="gte" val="2">
                          <dgm:layoutNode name="postLine1" styleLbl="parChTrans1D1" moveWith="desTx1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27"/>
                      </dgm:choose>
                    </dgm:layoutNode>
                  </dgm:forEach>
                  <dgm:choose name="Name28">
                    <dgm:if name="Name29" axis="root ch" ptType="all node" func="cnt" op="gte" val="2">
                      <dgm:forEach name="Name30" axis="self" ptType="parTrans">
                        <dgm:layoutNode name="Name31" styleLbl="parChTrans1D1">
                          <dgm:choose name="Name32">
                            <dgm:if name="Name33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2"/>
                                <dgm:param type="endSty" val="noArr"/>
                                <dgm:param type="dstNode" val="anchor1"/>
                              </dgm:alg>
                            </dgm:if>
                            <dgm:else name="Name34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2"/>
                                <dgm:param type="dstNode" val="anchor1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35"/>
                  </dgm:choose>
                </dgm:forEach>
              </dgm:layoutNode>
              <dgm:choose name="Name36">
                <dgm:if name="Name37" axis="root ch" ptType="all node" func="cnt" op="gte" val="2">
                  <dgm:layoutNode name="spPost1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38"/>
              </dgm:choose>
            </dgm:if>
            <dgm:else name="Name39"/>
          </dgm:choose>
        </dgm:if>
        <dgm:if name="Name40" axis="self" ptType="node" func="pos" op="equ" val="2">
          <dgm:layoutNode name="parTx2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41">
            <dgm:if name="Name42" axis="ch" ptType="node" func="cnt" op="gte" val="1">
              <dgm:layoutNode name="spPre2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2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2" refType="w" fact="0.77"/>
                  <dgm:constr type="w" for="ch" forName="top2" refType="w" refFor="ch" refForName="txAndLines2" fact="0.78"/>
                </dgm:constrLst>
                <dgm:forEach name="Name43" axis="ch">
                  <dgm:forEach name="Name44" axis="self" ptType="parTrans">
                    <dgm:layoutNode name="Name45" styleLbl="parChTrans1D1">
                      <dgm:choose name="Name46">
                        <dgm:if name="Name47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2"/>
                          </dgm:alg>
                        </dgm:if>
                        <dgm:else name="Name48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2"/>
                            <dgm:param type="dstNode" val="anchor2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49" axis="self" ptType="node">
                    <dgm:choose name="Name50">
                      <dgm:if name="Name51" axis="par ch" ptType="node node" func="cnt" op="equ" val="1">
                        <dgm:layoutNode name="top2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52"/>
                    </dgm:choose>
                    <dgm:layoutNode name="txAndLines2">
                      <dgm:choose name="Name53">
                        <dgm:if name="Name54" func="var" arg="dir" op="equ" val="norm">
                          <dgm:alg type="lin"/>
                        </dgm:if>
                        <dgm:else name="Name55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56">
                        <dgm:if name="Name57" axis="root ch" ptType="all node" func="cnt" op="gte" val="3">
                          <dgm:constrLst>
                            <dgm:constr type="w" for="ch" forName="anchor2" refType="w"/>
                            <dgm:constr type="w" for="ch" forName="backup2" refType="w" fact="-1"/>
                            <dgm:constr type="w" for="ch" forName="preLine2" refType="w" fact="0.11"/>
                            <dgm:constr type="w" for="ch" forName="desTx2" refType="w" fact="0.78"/>
                            <dgm:constr type="w" for="ch" forName="postLine2" refType="w" fact="0.11"/>
                          </dgm:constrLst>
                        </dgm:if>
                        <dgm:else name="Name58">
                          <dgm:constrLst>
                            <dgm:constr type="w" for="ch" forName="anchor2" refType="w" fact="0.89"/>
                            <dgm:constr type="w" for="ch" forName="backup2" refType="w" fact="-0.89"/>
                            <dgm:constr type="w" for="ch" forName="preLine2" refType="w" fact="0.11"/>
                            <dgm:constr type="w" for="ch" forName="desTx2" refType="w" fact="0.78"/>
                          </dgm:constrLst>
                        </dgm:else>
                      </dgm:choose>
                      <dgm:layoutNode name="anchor2" moveWith="desTx2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2" moveWith="desTx2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2" styleLbl="parChTrans1D1" moveWith="desTx2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2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59">
                        <dgm:if name="Name60" axis="root ch" ptType="all node" func="cnt" op="gte" val="3">
                          <dgm:layoutNode name="postLine2" styleLbl="parChTrans1D1" moveWith="desTx2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61"/>
                      </dgm:choose>
                    </dgm:layoutNode>
                  </dgm:forEach>
                  <dgm:choose name="Name62">
                    <dgm:if name="Name63" axis="root ch" ptType="all node" func="cnt" op="gte" val="3">
                      <dgm:forEach name="Name64" axis="self" ptType="parTrans">
                        <dgm:layoutNode name="Name65" styleLbl="parChTrans1D1">
                          <dgm:choose name="Name66">
                            <dgm:if name="Name67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3"/>
                                <dgm:param type="endSty" val="noArr"/>
                                <dgm:param type="dstNode" val="anchor2"/>
                              </dgm:alg>
                            </dgm:if>
                            <dgm:else name="Name68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3"/>
                                <dgm:param type="dstNode" val="anchor2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69"/>
                  </dgm:choose>
                </dgm:forEach>
              </dgm:layoutNode>
              <dgm:choose name="Name70">
                <dgm:if name="Name71" axis="root ch" ptType="all node" func="cnt" op="gte" val="3">
                  <dgm:layoutNode name="spPost2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72"/>
              </dgm:choose>
            </dgm:if>
            <dgm:else name="Name73"/>
          </dgm:choose>
        </dgm:if>
        <dgm:if name="Name74" axis="self" ptType="node" func="pos" op="equ" val="3">
          <dgm:layoutNode name="parTx3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75">
            <dgm:if name="Name76" axis="ch" ptType="node" func="cnt" op="gte" val="1">
              <dgm:layoutNode name="spPre3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3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3" refType="w" fact="0.77"/>
                  <dgm:constr type="w" for="ch" forName="top3" refType="w" refFor="ch" refForName="txAndLines3" fact="0.78"/>
                </dgm:constrLst>
                <dgm:forEach name="Name77" axis="ch">
                  <dgm:forEach name="Name78" axis="self" ptType="parTrans">
                    <dgm:layoutNode name="Name79" styleLbl="parChTrans1D1">
                      <dgm:choose name="Name80">
                        <dgm:if name="Name81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3"/>
                          </dgm:alg>
                        </dgm:if>
                        <dgm:else name="Name82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3"/>
                            <dgm:param type="dstNode" val="anchor3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83" axis="self" ptType="node">
                    <dgm:choose name="Name84">
                      <dgm:if name="Name85" axis="par ch" ptType="node node" func="cnt" op="equ" val="1">
                        <dgm:layoutNode name="top3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86"/>
                    </dgm:choose>
                    <dgm:layoutNode name="txAndLines3">
                      <dgm:choose name="Name87">
                        <dgm:if name="Name88" func="var" arg="dir" op="equ" val="norm">
                          <dgm:alg type="lin"/>
                        </dgm:if>
                        <dgm:else name="Name89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90">
                        <dgm:if name="Name91" axis="root ch" ptType="all node" func="cnt" op="gte" val="4">
                          <dgm:constrLst>
                            <dgm:constr type="w" for="ch" forName="anchor3" refType="w"/>
                            <dgm:constr type="w" for="ch" forName="backup3" refType="w" fact="-1"/>
                            <dgm:constr type="w" for="ch" forName="preLine3" refType="w" fact="0.11"/>
                            <dgm:constr type="w" for="ch" forName="desTx3" refType="w" fact="0.78"/>
                            <dgm:constr type="w" for="ch" forName="postLine3" refType="w" fact="0.11"/>
                          </dgm:constrLst>
                        </dgm:if>
                        <dgm:else name="Name92">
                          <dgm:constrLst>
                            <dgm:constr type="w" for="ch" forName="anchor3" refType="w" fact="0.89"/>
                            <dgm:constr type="w" for="ch" forName="backup3" refType="w" fact="-0.89"/>
                            <dgm:constr type="w" for="ch" forName="preLine3" refType="w" fact="0.11"/>
                            <dgm:constr type="w" for="ch" forName="desTx3" refType="w" fact="0.78"/>
                          </dgm:constrLst>
                        </dgm:else>
                      </dgm:choose>
                      <dgm:layoutNode name="anchor3" moveWith="desTx3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3" moveWith="desTx3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3" styleLbl="parChTrans1D1" moveWith="desTx3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3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93">
                        <dgm:if name="Name94" axis="root ch" ptType="all node" func="cnt" op="gte" val="4">
                          <dgm:layoutNode name="postLine3" styleLbl="parChTrans1D1" moveWith="desTx3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95"/>
                      </dgm:choose>
                    </dgm:layoutNode>
                  </dgm:forEach>
                  <dgm:choose name="Name96">
                    <dgm:if name="Name97" axis="root ch" ptType="all node" func="cnt" op="gte" val="4">
                      <dgm:forEach name="Name98" axis="self" ptType="parTrans">
                        <dgm:layoutNode name="Name99" styleLbl="parChTrans1D1">
                          <dgm:choose name="Name100">
                            <dgm:if name="Name101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4"/>
                                <dgm:param type="endSty" val="noArr"/>
                                <dgm:param type="dstNode" val="anchor3"/>
                              </dgm:alg>
                            </dgm:if>
                            <dgm:else name="Name102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4"/>
                                <dgm:param type="dstNode" val="anchor3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103"/>
                  </dgm:choose>
                </dgm:forEach>
              </dgm:layoutNode>
              <dgm:choose name="Name104">
                <dgm:if name="Name105" axis="root ch" ptType="all node" func="cnt" op="gte" val="4">
                  <dgm:layoutNode name="spPost3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106"/>
              </dgm:choose>
            </dgm:if>
            <dgm:else name="Name107"/>
          </dgm:choose>
        </dgm:if>
        <dgm:if name="Name108" axis="self" ptType="node" func="pos" op="equ" val="4">
          <dgm:layoutNode name="parTx4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109">
            <dgm:if name="Name110" axis="ch" ptType="node" func="cnt" op="gte" val="1">
              <dgm:layoutNode name="spPre4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4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4" refType="w" fact="0.77"/>
                  <dgm:constr type="w" for="ch" forName="top4" refType="w" refFor="ch" refForName="txAndLines4" fact="0.78"/>
                </dgm:constrLst>
                <dgm:forEach name="Name111" axis="ch">
                  <dgm:forEach name="Name112" axis="self" ptType="parTrans">
                    <dgm:layoutNode name="Name113" styleLbl="parChTrans1D1">
                      <dgm:choose name="Name114">
                        <dgm:if name="Name115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4"/>
                          </dgm:alg>
                        </dgm:if>
                        <dgm:else name="Name116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4"/>
                            <dgm:param type="dstNode" val="anchor4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17" axis="self" ptType="node">
                    <dgm:choose name="Name118">
                      <dgm:if name="Name119" axis="par ch" ptType="node node" func="cnt" op="equ" val="1">
                        <dgm:layoutNode name="top4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20"/>
                    </dgm:choose>
                    <dgm:layoutNode name="txAndLines4">
                      <dgm:choose name="Name121">
                        <dgm:if name="Name122" func="var" arg="dir" op="equ" val="norm">
                          <dgm:alg type="lin"/>
                        </dgm:if>
                        <dgm:else name="Name123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124">
                        <dgm:if name="Name125" axis="root ch" ptType="all node" func="cnt" op="gte" val="5">
                          <dgm:constrLst>
                            <dgm:constr type="w" for="ch" forName="anchor4" refType="w"/>
                            <dgm:constr type="w" for="ch" forName="backup4" refType="w" fact="-1"/>
                            <dgm:constr type="w" for="ch" forName="preLine4" refType="w" fact="0.11"/>
                            <dgm:constr type="w" for="ch" forName="desTx4" refType="w" fact="0.78"/>
                            <dgm:constr type="w" for="ch" forName="postLine4" refType="w" fact="0.11"/>
                          </dgm:constrLst>
                        </dgm:if>
                        <dgm:else name="Name126">
                          <dgm:constrLst>
                            <dgm:constr type="w" for="ch" forName="anchor4" refType="w" fact="0.89"/>
                            <dgm:constr type="w" for="ch" forName="backup4" refType="w" fact="-0.89"/>
                            <dgm:constr type="w" for="ch" forName="preLine4" refType="w" fact="0.11"/>
                            <dgm:constr type="w" for="ch" forName="desTx4" refType="w" fact="0.78"/>
                          </dgm:constrLst>
                        </dgm:else>
                      </dgm:choose>
                      <dgm:layoutNode name="anchor4" moveWith="desTx4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4" moveWith="desTx4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4" styleLbl="parChTrans1D1" moveWith="desTx4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4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127">
                        <dgm:if name="Name128" axis="root ch" ptType="all node" func="cnt" op="gte" val="5">
                          <dgm:layoutNode name="postLine4" styleLbl="parChTrans1D1" moveWith="desTx4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129"/>
                      </dgm:choose>
                    </dgm:layoutNode>
                  </dgm:forEach>
                  <dgm:choose name="Name130">
                    <dgm:if name="Name131" axis="root ch" ptType="all node" func="cnt" op="gte" val="5">
                      <dgm:forEach name="Name132" axis="self" ptType="parTrans">
                        <dgm:layoutNode name="Name133" styleLbl="parChTrans1D1">
                          <dgm:choose name="Name134">
                            <dgm:if name="Name135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5"/>
                                <dgm:param type="endSty" val="noArr"/>
                                <dgm:param type="dstNode" val="anchor4"/>
                              </dgm:alg>
                            </dgm:if>
                            <dgm:else name="Name136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5"/>
                                <dgm:param type="dstNode" val="anchor4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137"/>
                  </dgm:choose>
                </dgm:forEach>
              </dgm:layoutNode>
              <dgm:choose name="Name138">
                <dgm:if name="Name139" axis="root ch" ptType="all node" func="cnt" op="gte" val="5">
                  <dgm:layoutNode name="spPost4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140"/>
              </dgm:choose>
            </dgm:if>
            <dgm:else name="Name141"/>
          </dgm:choose>
        </dgm:if>
        <dgm:if name="Name142" axis="self" ptType="node" func="pos" op="equ" val="5">
          <dgm:layoutNode name="parTx5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143">
            <dgm:if name="Name144" axis="ch" ptType="node" func="cnt" op="gte" val="1">
              <dgm:layoutNode name="spPre5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5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5" refType="w" fact="0.77"/>
                  <dgm:constr type="w" for="ch" forName="top5" refType="w" refFor="ch" refForName="txAndLines5" fact="0.78"/>
                </dgm:constrLst>
                <dgm:forEach name="Name145" axis="ch">
                  <dgm:forEach name="Name146" axis="self" ptType="parTrans">
                    <dgm:layoutNode name="Name147" styleLbl="parChTrans1D1">
                      <dgm:choose name="Name148">
                        <dgm:if name="Name149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5"/>
                          </dgm:alg>
                        </dgm:if>
                        <dgm:else name="Name150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5"/>
                            <dgm:param type="dstNode" val="anchor5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51" axis="self" ptType="node">
                    <dgm:choose name="Name152">
                      <dgm:if name="Name153" axis="par ch" ptType="node node" func="cnt" op="equ" val="1">
                        <dgm:layoutNode name="top5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54"/>
                    </dgm:choose>
                    <dgm:layoutNode name="txAndLines5">
                      <dgm:choose name="Name155">
                        <dgm:if name="Name156" func="var" arg="dir" op="equ" val="norm">
                          <dgm:alg type="lin"/>
                        </dgm:if>
                        <dgm:else name="Name157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158">
                        <dgm:if name="Name159" axis="root ch" ptType="all node" func="cnt" op="gte" val="6">
                          <dgm:constrLst>
                            <dgm:constr type="w" for="ch" forName="anchor5" refType="w"/>
                            <dgm:constr type="w" for="ch" forName="backup5" refType="w" fact="-1"/>
                            <dgm:constr type="w" for="ch" forName="preLine5" refType="w" fact="0.11"/>
                            <dgm:constr type="w" for="ch" forName="desTx5" refType="w" fact="0.78"/>
                            <dgm:constr type="w" for="ch" forName="postLine5" refType="w" fact="0.11"/>
                          </dgm:constrLst>
                        </dgm:if>
                        <dgm:else name="Name160">
                          <dgm:constrLst>
                            <dgm:constr type="w" for="ch" forName="anchor5" refType="w" fact="0.89"/>
                            <dgm:constr type="w" for="ch" forName="backup5" refType="w" fact="-0.89"/>
                            <dgm:constr type="w" for="ch" forName="preLine5" refType="w" fact="0.11"/>
                            <dgm:constr type="w" for="ch" forName="desTx5" refType="w" fact="0.78"/>
                          </dgm:constrLst>
                        </dgm:else>
                      </dgm:choose>
                      <dgm:layoutNode name="anchor5" moveWith="desTx5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5" moveWith="desTx5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5" styleLbl="parChTrans1D1" moveWith="desTx5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5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161">
                        <dgm:if name="Name162" axis="root ch" ptType="all node" func="cnt" op="gte" val="6">
                          <dgm:layoutNode name="postLine5" styleLbl="parChTrans1D1" moveWith="desTx5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163"/>
                      </dgm:choose>
                    </dgm:layoutNode>
                  </dgm:forEach>
                  <dgm:choose name="Name164">
                    <dgm:if name="Name165" axis="root ch" ptType="all node" func="cnt" op="gte" val="6">
                      <dgm:forEach name="Name166" axis="self" ptType="parTrans">
                        <dgm:layoutNode name="Name167" styleLbl="parChTrans1D1">
                          <dgm:choose name="Name168">
                            <dgm:if name="Name169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6"/>
                                <dgm:param type="endSty" val="noArr"/>
                                <dgm:param type="dstNode" val="anchor5"/>
                              </dgm:alg>
                            </dgm:if>
                            <dgm:else name="Name170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6"/>
                                <dgm:param type="dstNode" val="anchor5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171"/>
                  </dgm:choose>
                </dgm:forEach>
              </dgm:layoutNode>
              <dgm:choose name="Name172">
                <dgm:if name="Name173" axis="root ch" ptType="all node" func="cnt" op="gte" val="6">
                  <dgm:layoutNode name="spPost5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174"/>
              </dgm:choose>
            </dgm:if>
            <dgm:else name="Name175"/>
          </dgm:choose>
        </dgm:if>
        <dgm:if name="Name176" axis="self" ptType="node" func="pos" op="equ" val="6">
          <dgm:layoutNode name="parTx6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177">
            <dgm:if name="Name178" axis="ch" ptType="node" func="cnt" op="gte" val="1">
              <dgm:layoutNode name="spPre6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6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6" refType="w" fact="0.77"/>
                  <dgm:constr type="w" for="ch" forName="top6" refType="w" refFor="ch" refForName="txAndLines6" fact="0.78"/>
                </dgm:constrLst>
                <dgm:forEach name="Name179" axis="ch">
                  <dgm:forEach name="Name180" axis="self" ptType="parTrans">
                    <dgm:layoutNode name="Name181" styleLbl="parChTrans1D1">
                      <dgm:choose name="Name182">
                        <dgm:if name="Name183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6"/>
                          </dgm:alg>
                        </dgm:if>
                        <dgm:else name="Name184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6"/>
                            <dgm:param type="dstNode" val="anchor6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85" axis="self" ptType="node">
                    <dgm:choose name="Name186">
                      <dgm:if name="Name187" axis="par ch" ptType="node node" func="cnt" op="equ" val="1">
                        <dgm:layoutNode name="top6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88"/>
                    </dgm:choose>
                    <dgm:layoutNode name="txAndLines6">
                      <dgm:choose name="Name189">
                        <dgm:if name="Name190" func="var" arg="dir" op="equ" val="norm">
                          <dgm:alg type="lin"/>
                        </dgm:if>
                        <dgm:else name="Name191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192">
                        <dgm:if name="Name193" axis="root ch" ptType="all node" func="cnt" op="gte" val="7">
                          <dgm:constrLst>
                            <dgm:constr type="w" for="ch" forName="anchor6" refType="w"/>
                            <dgm:constr type="w" for="ch" forName="backup6" refType="w" fact="-1"/>
                            <dgm:constr type="w" for="ch" forName="preLine6" refType="w" fact="0.11"/>
                            <dgm:constr type="w" for="ch" forName="desTx6" refType="w" fact="0.78"/>
                            <dgm:constr type="w" for="ch" forName="postLine6" refType="w" fact="0.11"/>
                          </dgm:constrLst>
                        </dgm:if>
                        <dgm:else name="Name194">
                          <dgm:constrLst>
                            <dgm:constr type="w" for="ch" forName="anchor6" refType="w" fact="0.89"/>
                            <dgm:constr type="w" for="ch" forName="backup6" refType="w" fact="-0.89"/>
                            <dgm:constr type="w" for="ch" forName="preLine6" refType="w" fact="0.11"/>
                            <dgm:constr type="w" for="ch" forName="desTx6" refType="w" fact="0.78"/>
                          </dgm:constrLst>
                        </dgm:else>
                      </dgm:choose>
                      <dgm:layoutNode name="anchor6" moveWith="desTx6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6" moveWith="desTx6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6" styleLbl="parChTrans1D1" moveWith="desTx6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6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195">
                        <dgm:if name="Name196" axis="root ch" ptType="all node" func="cnt" op="gte" val="7">
                          <dgm:layoutNode name="postLine6" styleLbl="parChTrans1D1" moveWith="desTx6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197"/>
                      </dgm:choose>
                    </dgm:layoutNode>
                  </dgm:forEach>
                  <dgm:choose name="Name198">
                    <dgm:if name="Name199" axis="root ch" ptType="all node" func="cnt" op="gte" val="7">
                      <dgm:forEach name="Name200" axis="self" ptType="parTrans">
                        <dgm:layoutNode name="Name201" styleLbl="parChTrans1D1">
                          <dgm:choose name="Name202">
                            <dgm:if name="Name203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7"/>
                                <dgm:param type="endSty" val="noArr"/>
                                <dgm:param type="dstNode" val="anchor6"/>
                              </dgm:alg>
                            </dgm:if>
                            <dgm:else name="Name204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7"/>
                                <dgm:param type="dstNode" val="anchor6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205"/>
                  </dgm:choose>
                </dgm:forEach>
              </dgm:layoutNode>
              <dgm:choose name="Name206">
                <dgm:if name="Name207" axis="root ch" ptType="all node" func="cnt" op="gte" val="7">
                  <dgm:layoutNode name="spPost6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208"/>
              </dgm:choose>
            </dgm:if>
            <dgm:else name="Name209"/>
          </dgm:choose>
        </dgm:if>
        <dgm:if name="Name210" axis="self" ptType="node" func="pos" op="equ" val="7">
          <dgm:layoutNode name="parTx7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211">
            <dgm:if name="Name212" axis="ch" ptType="node" func="cnt" op="gte" val="1">
              <dgm:layoutNode name="spPre7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7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7" refType="w" fact="0.77"/>
                  <dgm:constr type="w" for="ch" forName="top7" refType="w" refFor="ch" refForName="txAndLines7" fact="0.78"/>
                </dgm:constrLst>
                <dgm:forEach name="Name213" axis="ch">
                  <dgm:forEach name="Name214" axis="self" ptType="parTrans">
                    <dgm:layoutNode name="Name215" styleLbl="parChTrans1D1">
                      <dgm:choose name="Name216">
                        <dgm:if name="Name217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7"/>
                          </dgm:alg>
                        </dgm:if>
                        <dgm:else name="Name218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7"/>
                            <dgm:param type="dstNode" val="anchor7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219" axis="self" ptType="node">
                    <dgm:choose name="Name220">
                      <dgm:if name="Name221" axis="par ch" ptType="node node" func="cnt" op="equ" val="1">
                        <dgm:layoutNode name="top7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222"/>
                    </dgm:choose>
                    <dgm:layoutNode name="txAndLines7">
                      <dgm:choose name="Name223">
                        <dgm:if name="Name224" func="var" arg="dir" op="equ" val="norm">
                          <dgm:alg type="lin"/>
                        </dgm:if>
                        <dgm:else name="Name225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w" for="ch" forName="anchor7" refType="w" fact="0.89"/>
                        <dgm:constr type="w" for="ch" forName="backup7" refType="w" fact="-0.89"/>
                        <dgm:constr type="w" for="ch" forName="preLine7" refType="w" fact="0.11"/>
                        <dgm:constr type="w" for="ch" forName="desTx7" refType="w" fact="0.78"/>
                      </dgm:constrLst>
                      <dgm:layoutNode name="anchor7" moveWith="desTx7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7" moveWith="desTx7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7" styleLbl="parChTrans1D1" moveWith="desTx7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7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</dgm:layoutNode>
                  </dgm:forEach>
                </dgm:forEach>
              </dgm:layoutNode>
            </dgm:if>
            <dgm:else name="Name226"/>
          </dgm:choose>
        </dgm:if>
        <dgm:else name="Name227"/>
      </dgm:choose>
    </dgm:forEach>
  </dgm:layoutNode>
</dgm:layoutDef>
</file>

<file path=ppt/diagrams/layout30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5" units="1/in"/>
          <inkml:channelProperty channel="T" name="resolution" value="1" units="1/dev"/>
        </inkml:channelProperties>
      </inkml:inkSource>
      <inkml:timestamp xml:id="ts0" timeString="2022-02-17T05:53:32.33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8314 5243 1340 0,'2'-3'0'0,"1"0"0"0,2 1 15 15,-3 0-43-15,2 0 43 0,0 0 2 0,-1 1-23 16,0-2 8-16,0-1-9 0,3 3-10 0,-2-1 26 15,2-1 10-15,-1-1-17 0,2 2 2 16,-1-1 17-16,1 1-23 0,1 0 30 0,2-2-15 0,-4 2-28 16,5-1 2-16,-1 1 13 0,-3-1-2 0,3-1 25 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8308974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98ea9fd255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98ea9fd255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10318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845896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98ea9fd255_0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98ea9fd255_0_2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05670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98ea9fd255_0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98ea9fd255_0_2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58225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98ea9fd255_0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98ea9fd255_0_2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45891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98ea9fd255_0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98ea9fd255_0_2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06125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98ea9fd255_0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98ea9fd255_0_2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187846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98ea9fd255_0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98ea9fd255_0_2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830957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98ea9fd255_0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98ea9fd255_0_2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104605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98ea9fd255_0_1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98ea9fd255_0_1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948329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98ea9fd255_0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98ea9fd255_0_2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24618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988a987849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988a987849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29620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988a987849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988a987849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69088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988a987849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988a987849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51898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98ea9fd255_0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98ea9fd255_0_2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85818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639296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79112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3525000" cy="5143500"/>
          </a:xfrm>
          <a:prstGeom prst="rect">
            <a:avLst/>
          </a:prstGeom>
          <a:solidFill>
            <a:schemeClr val="dk1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oogle Shape;12;p3"/>
          <p:cNvGrpSpPr/>
          <p:nvPr/>
        </p:nvGrpSpPr>
        <p:grpSpPr>
          <a:xfrm>
            <a:off x="-4" y="41"/>
            <a:ext cx="7072430" cy="1327314"/>
            <a:chOff x="-4" y="41"/>
            <a:chExt cx="7072430" cy="1327314"/>
          </a:xfrm>
        </p:grpSpPr>
        <p:sp>
          <p:nvSpPr>
            <p:cNvPr id="13" name="Google Shape;13;p3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14" name="Google Shape;14;p3"/>
            <p:cNvGrpSpPr/>
            <p:nvPr/>
          </p:nvGrpSpPr>
          <p:grpSpPr>
            <a:xfrm rot="10800000" flipH="1">
              <a:off x="3" y="41"/>
              <a:ext cx="6756168" cy="1327314"/>
              <a:chOff x="-2168138" y="330075"/>
              <a:chExt cx="8650663" cy="1699506"/>
            </a:xfrm>
          </p:grpSpPr>
          <p:sp>
            <p:nvSpPr>
              <p:cNvPr id="15" name="Google Shape;15;p3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6" name="Google Shape;16;p3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17" name="Google Shape;17;p3"/>
            <p:cNvGrpSpPr/>
            <p:nvPr/>
          </p:nvGrpSpPr>
          <p:grpSpPr>
            <a:xfrm rot="10800000" flipH="1">
              <a:off x="-4" y="381008"/>
              <a:ext cx="7072430" cy="771743"/>
              <a:chOff x="-9092084" y="330075"/>
              <a:chExt cx="15574609" cy="1699501"/>
            </a:xfrm>
          </p:grpSpPr>
          <p:sp>
            <p:nvSpPr>
              <p:cNvPr id="18" name="Google Shape;18;p3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9" name="Google Shape;19;p3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20" name="Google Shape;20;p3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21" name="Google Shape;21;p3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2" name="Google Shape;22;p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23" name="Google Shape;23;p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" name="Google Shape;24;p3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5" name="Google Shape;25;p3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26" name="Google Shape;26;p3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" name="Google Shape;27;p3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8" name="Google Shape;28;p3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body" idx="1"/>
          </p:nvPr>
        </p:nvSpPr>
        <p:spPr>
          <a:xfrm>
            <a:off x="814275" y="1537988"/>
            <a:ext cx="3378300" cy="27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marL="1371600" lvl="2" indent="-355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marL="1828800" lvl="3" indent="-355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body" idx="2"/>
          </p:nvPr>
        </p:nvSpPr>
        <p:spPr>
          <a:xfrm>
            <a:off x="4396123" y="1537988"/>
            <a:ext cx="3378300" cy="27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marL="1371600" lvl="2" indent="-355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marL="1828800" lvl="3" indent="-355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31" name="Google Shape;31;p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oogle Shape;33;p4"/>
          <p:cNvGrpSpPr/>
          <p:nvPr/>
        </p:nvGrpSpPr>
        <p:grpSpPr>
          <a:xfrm rot="10800000">
            <a:off x="-28" y="-165"/>
            <a:ext cx="3810014" cy="790599"/>
            <a:chOff x="5575242" y="4472723"/>
            <a:chExt cx="2202830" cy="670795"/>
          </a:xfrm>
        </p:grpSpPr>
        <p:sp>
          <p:nvSpPr>
            <p:cNvPr id="34" name="Google Shape;34;p4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5" name="Google Shape;35;p4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36" name="Google Shape;36;p4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" name="Google Shape;37;p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8" name="Google Shape;38;p4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39" name="Google Shape;39;p4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" name="Google Shape;40;p4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41" name="Google Shape;41;p4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42" name="Google Shape;42;p4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3" name="Google Shape;43;p4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44" name="Google Shape;44;p4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" name="Google Shape;45;p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6" name="Google Shape;46;p4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47" name="Google Shape;47;p4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" name="Google Shape;48;p4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49" name="Google Shape;49;p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▰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png"/><Relationship Id="rId3" Type="http://schemas.openxmlformats.org/officeDocument/2006/relationships/image" Target="../media/image60.png"/><Relationship Id="rId7" Type="http://schemas.openxmlformats.org/officeDocument/2006/relationships/image" Target="../media/image10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5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50.xml"/><Relationship Id="rId13" Type="http://schemas.openxmlformats.org/officeDocument/2006/relationships/image" Target="../media/image13.png"/><Relationship Id="rId3" Type="http://schemas.openxmlformats.org/officeDocument/2006/relationships/diagramData" Target="../diagrams/data8.xml"/><Relationship Id="rId7" Type="http://schemas.microsoft.com/office/2007/relationships/diagramDrawing" Target="../diagrams/drawing6.xml"/><Relationship Id="rId12" Type="http://schemas.openxmlformats.org/officeDocument/2006/relationships/image" Target="../media/image1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6.xml"/><Relationship Id="rId11" Type="http://schemas.openxmlformats.org/officeDocument/2006/relationships/diagramColors" Target="../diagrams/colors30.xml"/><Relationship Id="rId5" Type="http://schemas.openxmlformats.org/officeDocument/2006/relationships/diagramQuickStyle" Target="../diagrams/quickStyle6.xml"/><Relationship Id="rId10" Type="http://schemas.openxmlformats.org/officeDocument/2006/relationships/diagramQuickStyle" Target="../diagrams/quickStyle30.xml"/><Relationship Id="rId4" Type="http://schemas.openxmlformats.org/officeDocument/2006/relationships/diagramLayout" Target="../diagrams/layout6.xml"/><Relationship Id="rId9" Type="http://schemas.openxmlformats.org/officeDocument/2006/relationships/diagramLayout" Target="../diagrams/layout3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0.png"/><Relationship Id="rId4" Type="http://schemas.openxmlformats.org/officeDocument/2006/relationships/image" Target="../media/image15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40.png"/><Relationship Id="rId7" Type="http://schemas.openxmlformats.org/officeDocument/2006/relationships/image" Target="../media/image5.jpeg"/><Relationship Id="rId12" Type="http://schemas.openxmlformats.org/officeDocument/2006/relationships/image" Target="../media/image9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jpeg"/><Relationship Id="rId11" Type="http://schemas.openxmlformats.org/officeDocument/2006/relationships/customXml" Target="../ink/ink1.xml"/><Relationship Id="rId5" Type="http://schemas.openxmlformats.org/officeDocument/2006/relationships/image" Target="../media/image3.jpeg"/><Relationship Id="rId10" Type="http://schemas.openxmlformats.org/officeDocument/2006/relationships/image" Target="../media/image8.jpeg"/><Relationship Id="rId4" Type="http://schemas.openxmlformats.org/officeDocument/2006/relationships/image" Target="../media/image50.png"/><Relationship Id="rId9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4.xml"/><Relationship Id="rId13" Type="http://schemas.openxmlformats.org/officeDocument/2006/relationships/image" Target="../media/image16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12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3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Relationship Id="rId9" Type="http://schemas.openxmlformats.org/officeDocument/2006/relationships/diagramLayout" Target="../diagrams/layout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6.xml"/><Relationship Id="rId3" Type="http://schemas.openxmlformats.org/officeDocument/2006/relationships/diagramData" Target="../diagrams/data5.xml"/><Relationship Id="rId7" Type="http://schemas.microsoft.com/office/2007/relationships/diagramDrawing" Target="../diagrams/drawing4.xml"/><Relationship Id="rId12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5"/>
          <p:cNvSpPr txBox="1"/>
          <p:nvPr/>
        </p:nvSpPr>
        <p:spPr>
          <a:xfrm>
            <a:off x="239468" y="367329"/>
            <a:ext cx="8787300" cy="9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Design and </a:t>
            </a:r>
            <a:r>
              <a:rPr lang="en" sz="4000" dirty="0">
                <a:solidFill>
                  <a:srgbClr val="13192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Analysis of Algorithm</a:t>
            </a:r>
            <a:endParaRPr sz="4000" dirty="0">
              <a:solidFill>
                <a:srgbClr val="13192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" name="Google Shape;55;p5"/>
          <p:cNvSpPr txBox="1"/>
          <p:nvPr/>
        </p:nvSpPr>
        <p:spPr>
          <a:xfrm>
            <a:off x="3854789" y="1346529"/>
            <a:ext cx="3896830" cy="87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 smtClean="0">
                <a:latin typeface="Times New Roman"/>
                <a:ea typeface="Times New Roman"/>
                <a:cs typeface="Times New Roman"/>
                <a:sym typeface="Times New Roman"/>
              </a:rPr>
              <a:t>UNIT-II</a:t>
            </a: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 smtClean="0">
                <a:latin typeface="Times New Roman"/>
                <a:ea typeface="Times New Roman"/>
                <a:cs typeface="Times New Roman"/>
                <a:sym typeface="Times New Roman"/>
              </a:rPr>
              <a:t>Greedy </a:t>
            </a:r>
            <a:r>
              <a:rPr lang="en" sz="3600" dirty="0">
                <a:latin typeface="Times New Roman"/>
                <a:ea typeface="Times New Roman"/>
                <a:cs typeface="Times New Roman"/>
                <a:sym typeface="Times New Roman"/>
              </a:rPr>
              <a:t>Algorithm</a:t>
            </a:r>
            <a:endParaRPr sz="36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037118" y="2815294"/>
            <a:ext cx="2989650" cy="1923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 Yogi Reddy</a:t>
            </a:r>
          </a:p>
          <a:p>
            <a:pPr>
              <a:spcBef>
                <a:spcPts val="600"/>
              </a:spcBef>
            </a:pPr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Assistant Professor,</a:t>
            </a:r>
          </a:p>
          <a:p>
            <a:pPr>
              <a:spcBef>
                <a:spcPts val="600"/>
              </a:spcBef>
            </a:pPr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Dept. of CSE,</a:t>
            </a:r>
          </a:p>
          <a:p>
            <a:pPr>
              <a:spcBef>
                <a:spcPts val="600"/>
              </a:spcBef>
            </a:pPr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School Of Technology,</a:t>
            </a:r>
          </a:p>
          <a:p>
            <a:pPr>
              <a:spcBef>
                <a:spcPts val="600"/>
              </a:spcBef>
            </a:pPr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GITAM(Deemed to be ) University,</a:t>
            </a:r>
          </a:p>
          <a:p>
            <a:pPr>
              <a:spcBef>
                <a:spcPts val="600"/>
              </a:spcBef>
            </a:pPr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Hyderabad.</a:t>
            </a:r>
            <a:endParaRPr lang="en-IN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4676"/>
            <a:ext cx="6010382" cy="766200"/>
          </a:xfrm>
        </p:spPr>
        <p:txBody>
          <a:bodyPr/>
          <a:lstStyle/>
          <a:p>
            <a:r>
              <a:rPr lang="en-US" dirty="0"/>
              <a:t>The Fractional Knapsack Problem: Formal Deﬁnition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515078" y="1521206"/>
                <a:ext cx="3672840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 fontAlgn="auto">
                  <a:buFontTx/>
                  <a:buNone/>
                </a:pPr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Given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i="1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𝐾</m:t>
                    </m:r>
                    <m:r>
                      <a:rPr lang="en-US" i="1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a set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items</a:t>
                </a:r>
                <a:endParaRPr lang="en-IN" dirty="0">
                  <a:solidFill>
                    <a:schemeClr val="tx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078" y="1521206"/>
                <a:ext cx="3672840" cy="307777"/>
              </a:xfrm>
              <a:prstGeom prst="rect">
                <a:avLst/>
              </a:prstGeom>
              <a:blipFill rotWithShape="0">
                <a:blip r:embed="rId3"/>
                <a:stretch>
                  <a:fillRect l="-498" t="-4000" b="-20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2642232" y="2334149"/>
                <a:ext cx="3575979" cy="523220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wrap="none">
                <a:spAutoFit/>
              </a:bodyPr>
              <a:lstStyle/>
              <a:p>
                <a:r>
                  <a:rPr lang="en-IN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Find: </a:t>
                </a:r>
                <a14:m>
                  <m:oMath xmlns:m="http://schemas.openxmlformats.org/officeDocument/2006/math">
                    <m:r>
                      <a:rPr lang="en-IN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0 ≤ </m:t>
                    </m:r>
                    <m:sSub>
                      <m:sSubPr>
                        <m:ctrlP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IN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≤ 1, </m:t>
                    </m:r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IN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= 1,2,…,</m:t>
                    </m:r>
                    <m:r>
                      <a:rPr lang="en-IN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IN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   </m:t>
                    </m:r>
                  </m:oMath>
                </a14:m>
                <a:r>
                  <a:rPr lang="en-IN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such that</a:t>
                </a:r>
              </a:p>
              <a:p>
                <a:endParaRPr lang="en-IN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2232" y="2334149"/>
                <a:ext cx="3575979" cy="52322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877490" y="3164691"/>
                <a:ext cx="2263761" cy="89595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IN" dirty="0" smtClean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following is maximized: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I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490" y="3164691"/>
                <a:ext cx="2263761" cy="895951"/>
              </a:xfrm>
              <a:prstGeom prst="rect">
                <a:avLst/>
              </a:prstGeom>
              <a:blipFill>
                <a:blip r:embed="rId6"/>
                <a:stretch>
                  <a:fillRect l="-809" t="-136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4742486" y="3164691"/>
                <a:ext cx="2768707" cy="89595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It satisfies the following constraint 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≤</m:t>
                          </m:r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𝐾</m:t>
                          </m:r>
                        </m:e>
                      </m:nary>
                    </m:oMath>
                  </m:oMathPara>
                </a14:m>
                <a:endParaRPr lang="en-IN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2486" y="3164691"/>
                <a:ext cx="2768707" cy="895951"/>
              </a:xfrm>
              <a:prstGeom prst="rect">
                <a:avLst/>
              </a:prstGeom>
              <a:blipFill>
                <a:blip r:embed="rId7"/>
                <a:stretch>
                  <a:fillRect l="-661" t="-136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1143000" y="4367964"/>
            <a:ext cx="17070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u="sng" dirty="0">
                <a:solidFill>
                  <a:srgbClr val="FF0000"/>
                </a:solidFill>
              </a:rPr>
              <a:t>Objective Function</a:t>
            </a:r>
            <a:endParaRPr lang="en-IN" i="1" u="sng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156851" y="4367964"/>
            <a:ext cx="17070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u="sng" dirty="0">
                <a:solidFill>
                  <a:srgbClr val="FF0000"/>
                </a:solidFill>
              </a:rPr>
              <a:t>Constraints</a:t>
            </a:r>
            <a:endParaRPr lang="en-IN" i="1" u="sng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04368822"/>
                  </p:ext>
                </p:extLst>
              </p:nvPr>
            </p:nvGraphicFramePr>
            <p:xfrm>
              <a:off x="2850062" y="1380178"/>
              <a:ext cx="5225142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70857">
                      <a:extLst>
                        <a:ext uri="{9D8B030D-6E8A-4147-A177-3AD203B41FA5}">
                          <a16:colId xmlns:a16="http://schemas.microsoft.com/office/drawing/2014/main" val="4267688834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3942192843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843068182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311033359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3170415580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57448675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Profit</a:t>
                          </a:r>
                          <a:endParaRPr lang="en-IN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dirty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dirty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𝑷</m:t>
                                    </m:r>
                                  </m:e>
                                  <m:sub>
                                    <m:r>
                                      <a:rPr lang="en-US" b="1" i="1" dirty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dirty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dirty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𝑷</m:t>
                                    </m:r>
                                  </m:e>
                                  <m:sub>
                                    <m:r>
                                      <a:rPr lang="en-US" b="1" i="1" dirty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dirty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dirty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𝑷</m:t>
                                    </m:r>
                                  </m:e>
                                  <m:sub>
                                    <m:r>
                                      <a:rPr lang="en-US" b="1" i="1" dirty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……….</a:t>
                          </a:r>
                          <a:endParaRPr lang="en-IN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dirty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dirty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𝑷</m:t>
                                    </m:r>
                                  </m:e>
                                  <m:sub>
                                    <m:r>
                                      <a:rPr lang="en-US" b="1" i="1" dirty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473303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Weight</a:t>
                          </a:r>
                          <a:endParaRPr lang="en-IN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dirty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dirty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b="1" i="1" dirty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dirty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dirty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b="1" i="1" dirty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dirty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dirty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b="1" i="1" dirty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……….</a:t>
                          </a:r>
                          <a:endParaRPr lang="en-IN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dirty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dirty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b="1" i="1" dirty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9391023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04368822"/>
                  </p:ext>
                </p:extLst>
              </p:nvPr>
            </p:nvGraphicFramePr>
            <p:xfrm>
              <a:off x="2850062" y="1380178"/>
              <a:ext cx="5225142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70857">
                      <a:extLst>
                        <a:ext uri="{9D8B030D-6E8A-4147-A177-3AD203B41FA5}">
                          <a16:colId xmlns:a16="http://schemas.microsoft.com/office/drawing/2014/main" val="4267688834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3942192843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843068182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311033359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3170415580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57448675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Profit</a:t>
                          </a:r>
                          <a:endParaRPr lang="en-IN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100699" t="-1613" r="-402797" b="-1016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200699" t="-1613" r="-302797" b="-1016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300699" t="-1613" r="-202797" b="-1016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……….</a:t>
                          </a:r>
                          <a:endParaRPr lang="en-IN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500699" t="-1613" r="-2797" b="-10161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473303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Weight</a:t>
                          </a:r>
                          <a:endParaRPr lang="en-IN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100699" t="-103279" r="-402797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200699" t="-103279" r="-302797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300699" t="-103279" r="-202797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……….</a:t>
                          </a:r>
                          <a:endParaRPr lang="en-IN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500699" t="-103279" r="-2797" b="-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9391023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026803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4676"/>
            <a:ext cx="6010382" cy="766200"/>
          </a:xfrm>
        </p:spPr>
        <p:txBody>
          <a:bodyPr/>
          <a:lstStyle/>
          <a:p>
            <a:r>
              <a:rPr lang="en-US" dirty="0"/>
              <a:t>The Fractional Knapsack Problem: Solution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graphicFrame>
        <p:nvGraphicFramePr>
          <p:cNvPr id="3" name="Diagram 2"/>
          <p:cNvGraphicFramePr/>
          <p:nvPr>
            <p:extLst/>
          </p:nvPr>
        </p:nvGraphicFramePr>
        <p:xfrm>
          <a:off x="632564" y="1509386"/>
          <a:ext cx="4212281" cy="34427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24065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4676"/>
            <a:ext cx="6010382" cy="766200"/>
          </a:xfrm>
        </p:spPr>
        <p:txBody>
          <a:bodyPr/>
          <a:lstStyle/>
          <a:p>
            <a:pPr lvl="0"/>
            <a:r>
              <a:rPr lang="en-US" b="0" dirty="0"/>
              <a:t>Greedy about both profit and weight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9655249"/>
              </p:ext>
            </p:extLst>
          </p:nvPr>
        </p:nvGraphicFramePr>
        <p:xfrm>
          <a:off x="384131" y="1579410"/>
          <a:ext cx="2208756" cy="1219200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7362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6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62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65">
                <a:tc>
                  <a:txBody>
                    <a:bodyPr/>
                    <a:lstStyle/>
                    <a:p>
                      <a:pPr algn="ctr"/>
                      <a:r>
                        <a:rPr lang="en-IN" b="0" dirty="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/>
                        <a:t>Weight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profit</a:t>
                      </a:r>
                      <a:endParaRPr lang="en-IN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3265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itchFamily="18" charset="0"/>
                          <a:cs typeface="Times New Roman" pitchFamily="18" charset="0"/>
                        </a:rP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itchFamily="18" charset="0"/>
                          <a:cs typeface="Times New Roman" pitchFamily="18" charset="0"/>
                        </a:rPr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3265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itchFamily="18" charset="0"/>
                          <a:cs typeface="Times New Roman" pitchFamily="18" charset="0"/>
                        </a:rPr>
                        <a:t>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3265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3045334" y="1731461"/>
                <a:ext cx="4802221" cy="160043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 fontAlgn="auto">
                  <a:buFontTx/>
                  <a:buNone/>
                </a:pPr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Compute value (or profit per unit of weight)</a:t>
                </a:r>
              </a:p>
              <a:p>
                <a:pPr algn="just" fontAlgn="auto">
                  <a:buFontTx/>
                  <a:buNone/>
                </a:pPr>
                <a:endParaRPr lang="en-US" dirty="0">
                  <a:solidFill>
                    <a:schemeClr val="tx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 fontAlgn="auto">
                  <a:buFontTx/>
                  <a:buNone/>
                </a:pPr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 value of Item 1 per unit weight is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/>
                        <a:cs typeface="Times New Roman" panose="02020603050405020304" pitchFamily="18" charset="0"/>
                      </a:rPr>
                      <m:t>25/18=1.3</m:t>
                    </m:r>
                  </m:oMath>
                </a14:m>
                <a:endParaRPr lang="en-IN" dirty="0">
                  <a:solidFill>
                    <a:schemeClr val="tx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 fontAlgn="auto">
                  <a:buFontTx/>
                  <a:buNone/>
                </a:pPr>
                <a:endParaRPr lang="en-IN" dirty="0">
                  <a:solidFill>
                    <a:schemeClr val="tx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Similarly, value of Item 2 per unit weight is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/>
                        <a:cs typeface="Times New Roman" panose="02020603050405020304" pitchFamily="18" charset="0"/>
                      </a:rPr>
                      <m:t>2</m:t>
                    </m:r>
                    <m:r>
                      <a:rPr lang="en-IN" b="0" i="1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/>
                        <a:cs typeface="Times New Roman" panose="02020603050405020304" pitchFamily="18" charset="0"/>
                      </a:rPr>
                      <m:t>4</m:t>
                    </m:r>
                    <m:r>
                      <a:rPr lang="en-US" i="1" dirty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/>
                        <a:cs typeface="Times New Roman" panose="02020603050405020304" pitchFamily="18" charset="0"/>
                      </a:rPr>
                      <m:t>/1</m:t>
                    </m:r>
                    <m:r>
                      <a:rPr lang="en-IN" b="0" i="1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/>
                        <a:cs typeface="Times New Roman" panose="02020603050405020304" pitchFamily="18" charset="0"/>
                      </a:rPr>
                      <m:t>5</m:t>
                    </m:r>
                    <m:r>
                      <a:rPr lang="en-US" i="1" dirty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/>
                        <a:cs typeface="Times New Roman" panose="02020603050405020304" pitchFamily="18" charset="0"/>
                      </a:rPr>
                      <m:t>=1.</m:t>
                    </m:r>
                  </m:oMath>
                </a14:m>
                <a:r>
                  <a:rPr lang="en-IN" dirty="0">
                    <a:solidFill>
                      <a:schemeClr val="tx1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</a:t>
                </a:r>
              </a:p>
              <a:p>
                <a:pPr algn="just" fontAlgn="auto">
                  <a:buFontTx/>
                  <a:buNone/>
                </a:pPr>
                <a:endParaRPr lang="en-IN" dirty="0">
                  <a:solidFill>
                    <a:schemeClr val="tx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value of Item 3 per unit weight is </a:t>
                </a:r>
                <a14:m>
                  <m:oMath xmlns:m="http://schemas.openxmlformats.org/officeDocument/2006/math">
                    <m:r>
                      <a:rPr lang="en-IN" b="0" i="1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/>
                        <a:cs typeface="Times New Roman" panose="02020603050405020304" pitchFamily="18" charset="0"/>
                      </a:rPr>
                      <m:t>15</m:t>
                    </m:r>
                    <m:r>
                      <a:rPr lang="en-US" i="1" dirty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/>
                        <a:cs typeface="Times New Roman" panose="02020603050405020304" pitchFamily="18" charset="0"/>
                      </a:rPr>
                      <m:t>/1</m:t>
                    </m:r>
                    <m:r>
                      <a:rPr lang="en-IN" b="0" i="1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/>
                        <a:cs typeface="Times New Roman" panose="02020603050405020304" pitchFamily="18" charset="0"/>
                      </a:rPr>
                      <m:t>0</m:t>
                    </m:r>
                    <m:r>
                      <a:rPr lang="en-US" i="1" dirty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/>
                        <a:cs typeface="Times New Roman" panose="02020603050405020304" pitchFamily="18" charset="0"/>
                      </a:rPr>
                      <m:t>=1.</m:t>
                    </m:r>
                    <m:r>
                      <a:rPr lang="en-IN" b="0" i="1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/>
                        <a:cs typeface="Times New Roman" panose="02020603050405020304" pitchFamily="18" charset="0"/>
                      </a:rPr>
                      <m:t>5</m:t>
                    </m:r>
                  </m:oMath>
                </a14:m>
                <a:endParaRPr lang="en-IN" dirty="0">
                  <a:solidFill>
                    <a:schemeClr val="tx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5334" y="1731461"/>
                <a:ext cx="4802221" cy="1600438"/>
              </a:xfrm>
              <a:prstGeom prst="rect">
                <a:avLst/>
              </a:prstGeom>
              <a:blipFill rotWithShape="1">
                <a:blip r:embed="rId3"/>
                <a:stretch>
                  <a:fillRect l="-381" t="-380" b="-266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7370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7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71" name="Google Shape;71;p7"/>
          <p:cNvSpPr txBox="1"/>
          <p:nvPr/>
        </p:nvSpPr>
        <p:spPr>
          <a:xfrm>
            <a:off x="-1" y="159800"/>
            <a:ext cx="3624944" cy="3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2000" dirty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Calculation </a:t>
            </a:r>
            <a:endParaRPr sz="2000" dirty="0">
              <a:solidFill>
                <a:schemeClr val="l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219945" y="881626"/>
                <a:ext cx="7639540" cy="375487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 algn="just">
                  <a:buAutoNum type="arabicParenR"/>
                </a:pPr>
                <a:r>
                  <a:rPr lang="en-I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Calculate the value-per-kg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𝑂𝑏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IN" i="1" dirty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IN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 = 1,2,…,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>
                  <a:latin typeface="Times New Roman" panose="02020603050405020304" pitchFamily="18" charset="0"/>
                </a:endParaRPr>
              </a:p>
              <a:p>
                <a:pPr lvl="1" algn="just"/>
                <a:endParaRPr lang="en-US" dirty="0">
                  <a:latin typeface="Times New Roman" panose="02020603050405020304" pitchFamily="18" charset="0"/>
                </a:endParaRPr>
              </a:p>
              <a:p>
                <a:pPr marL="342900" indent="-342900" algn="just">
                  <a:buAutoNum type="arabicParenR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Sort the items by decreasing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𝑂𝑏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 algn="just"/>
                <a:endParaRPr lang="en-US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04863" lvl="1" algn="just"/>
                <a:r>
                  <a:rPr lang="en-US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Let the sorted item sequence be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1,2,…,</m:t>
                    </m:r>
                    <m:r>
                      <a:rPr lang="en-US" i="1" dirty="0" err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i="1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,…</m:t>
                    </m:r>
                    <m:r>
                      <a:rPr lang="en-US" i="1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i="1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</m:oMath>
                </a14:m>
                <a:r>
                  <a:rPr lang="en-US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corresponding value-per-kg and weight be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𝑂𝑏</m:t>
                        </m:r>
                      </m:e>
                      <m:sub>
                        <m:r>
                          <a:rPr lang="en-US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respectively.</a:t>
                </a:r>
              </a:p>
              <a:p>
                <a:pPr marL="342900" indent="-342900" algn="just">
                  <a:buAutoNum type="arabicParenR"/>
                </a:pPr>
                <a:endParaRPr lang="en-US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 algn="just">
                  <a:buAutoNum type="arabicParenR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Let k be the current weight limit (</a:t>
                </a:r>
                <a:r>
                  <a:rPr lang="en-US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Initially, k = K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). In each iteration, we choose item I from the top of the unselected list.</a:t>
                </a:r>
              </a:p>
              <a:p>
                <a:pPr marL="804863" lvl="1" indent="-342900" algn="just">
                  <a:buAutoNum type="arabicParenR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≥ 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 dirty="0" err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 dirty="0" err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1 (we take item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i="1" dirty="0" err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), and reduce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= 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−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 dirty="0" err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 dirty="0" err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then consider the next unselected item. </a:t>
                </a:r>
              </a:p>
              <a:p>
                <a:pPr marL="804863" lvl="1" indent="-342900" algn="just">
                  <a:buAutoNum type="arabicParenR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&lt; 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 dirty="0" err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 dirty="0" err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= 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/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 dirty="0" err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 dirty="0" err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 we take a fraction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/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 dirty="0" err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 dirty="0" err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of item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), Then the algorithm terminates.</a:t>
                </a:r>
                <a:endParaRPr lang="en-US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endParaRPr lang="en-US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 algn="just"/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 algn="just">
                  <a:buAutoNum type="arabicParenR"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 algn="just">
                  <a:buAutoNum type="arabicParenR"/>
                </a:pPr>
                <a:endParaRPr lang="en-I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945" y="881626"/>
                <a:ext cx="7639540" cy="3754874"/>
              </a:xfrm>
              <a:prstGeom prst="rect">
                <a:avLst/>
              </a:prstGeom>
              <a:blipFill>
                <a:blip r:embed="rId3"/>
                <a:stretch>
                  <a:fillRect l="-80" t="-325" r="-23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6112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7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71" name="Google Shape;71;p7"/>
          <p:cNvSpPr txBox="1"/>
          <p:nvPr/>
        </p:nvSpPr>
        <p:spPr>
          <a:xfrm>
            <a:off x="-1" y="159800"/>
            <a:ext cx="3624944" cy="3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2000" dirty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Fractional Knapsack Algorithm</a:t>
            </a:r>
            <a:endParaRPr sz="2000" dirty="0">
              <a:solidFill>
                <a:schemeClr val="l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4" descr="C:\Documents and Settings\leszek\My Documents\COMP202\week5\pic5-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829" y="864880"/>
            <a:ext cx="6847114" cy="378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2697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4676"/>
            <a:ext cx="5258400" cy="766200"/>
          </a:xfrm>
        </p:spPr>
        <p:txBody>
          <a:bodyPr/>
          <a:lstStyle/>
          <a:p>
            <a:r>
              <a:rPr lang="en-US" dirty="0"/>
              <a:t>Observation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sp>
        <p:nvSpPr>
          <p:cNvPr id="4" name="Rectangle 3"/>
          <p:cNvSpPr/>
          <p:nvPr/>
        </p:nvSpPr>
        <p:spPr>
          <a:xfrm>
            <a:off x="293915" y="1702812"/>
            <a:ext cx="7685314" cy="1421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Observe that the algorithm may take a </a:t>
            </a:r>
            <a:r>
              <a:rPr lang="en-IN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fraction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an item.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can only be the </a:t>
            </a:r>
            <a:r>
              <a:rPr lang="en-IN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last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selected item.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claim that the total value for this set of items is the </a:t>
            </a:r>
            <a:r>
              <a:rPr lang="en-IN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optimal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value.</a:t>
            </a:r>
          </a:p>
        </p:txBody>
      </p:sp>
    </p:spTree>
    <p:extLst>
      <p:ext uri="{BB962C8B-B14F-4D97-AF65-F5344CB8AC3E}">
        <p14:creationId xmlns:p14="http://schemas.microsoft.com/office/powerpoint/2010/main" val="274233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7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71" name="Google Shape;71;p7"/>
          <p:cNvSpPr txBox="1"/>
          <p:nvPr/>
        </p:nvSpPr>
        <p:spPr>
          <a:xfrm>
            <a:off x="-1" y="159800"/>
            <a:ext cx="3624944" cy="3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2000" dirty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Feasible  and Optimal solution </a:t>
            </a:r>
            <a:endParaRPr sz="2000" dirty="0">
              <a:solidFill>
                <a:schemeClr val="l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Diagram 3"/>
              <p:cNvGraphicFramePr/>
              <p:nvPr>
                <p:extLst/>
              </p:nvPr>
            </p:nvGraphicFramePr>
            <p:xfrm>
              <a:off x="846050" y="1002421"/>
              <a:ext cx="6495689" cy="738664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3" r:lo="rId4" r:qs="rId5" r:cs="rId6"/>
              </a:graphicData>
            </a:graphic>
          </p:graphicFrame>
        </mc:Choice>
        <mc:Fallback xmlns="">
          <p:graphicFrame>
            <p:nvGraphicFramePr>
              <p:cNvPr id="4" name="Diagram 3"/>
              <p:cNvGraphicFramePr/>
              <p:nvPr>
                <p:extLst>
                  <p:ext uri="{D42A27DB-BD31-4B8C-83A1-F6EECF244321}">
                    <p14:modId xmlns:p14="http://schemas.microsoft.com/office/powerpoint/2010/main" val="1116255030"/>
                  </p:ext>
                </p:extLst>
              </p:nvPr>
            </p:nvGraphicFramePr>
            <p:xfrm>
              <a:off x="846050" y="1002421"/>
              <a:ext cx="6495689" cy="738664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8" r:lo="rId9" r:qs="rId10" r:cs="rId11"/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795944" y="1943460"/>
                <a:ext cx="7590229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IN" b="1" u="sng" dirty="0"/>
                  <a:t>Question:</a:t>
                </a:r>
                <a:r>
                  <a:rPr lang="en-IN" dirty="0"/>
                  <a:t> Consider the following instance of the knapsack problem: </a:t>
                </a:r>
              </a:p>
              <a:p>
                <a:pPr algn="ctr"/>
                <a:r>
                  <a:rPr lang="en-IN" dirty="0"/>
                  <a:t>n = 3,m= 20,</a:t>
                </a:r>
              </a:p>
              <a:p>
                <a:pPr algn="ctr"/>
                <a:r>
                  <a:rPr lang="en-IN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 dirty="0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IN" b="0" i="1" dirty="0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IN" i="1" dirty="0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I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 dirty="0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IN" i="1" dirty="0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IN" i="1" dirty="0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I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 dirty="0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IN" i="1" dirty="0" smtClean="0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IN" dirty="0"/>
                  <a:t>) = (25,24,15), and</a:t>
                </a:r>
              </a:p>
              <a:p>
                <a:r>
                  <a:rPr lang="en-IN" dirty="0"/>
                  <a:t>           		              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 dirty="0" smtClean="0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IN" b="0" i="1" dirty="0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IN" b="0" i="1" dirty="0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I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 dirty="0" smtClean="0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IN" i="1" dirty="0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IN" i="1" dirty="0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I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 dirty="0" smtClean="0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IN" i="1" dirty="0" smtClean="0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IN" dirty="0"/>
                  <a:t>)= (18,15,10).                                       </a:t>
                </a: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944" y="1943460"/>
                <a:ext cx="7590229" cy="954107"/>
              </a:xfrm>
              <a:prstGeom prst="rect">
                <a:avLst/>
              </a:prstGeom>
              <a:blipFill rotWithShape="1">
                <a:blip r:embed="rId12"/>
                <a:stretch>
                  <a:fillRect l="-241" t="-641" b="-576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908679" y="2813660"/>
            <a:ext cx="228299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IN" dirty="0"/>
              <a:t>Four feasible solutions are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2580359" y="3259664"/>
              <a:ext cx="3526080" cy="1402080"/>
            </p:xfrm>
            <a:graphic>
              <a:graphicData uri="http://schemas.openxmlformats.org/drawingml/2006/table">
                <a:tbl>
                  <a:tblPr firstRow="1" bandRow="1">
                    <a:tableStyleId>{2A488322-F2BA-4B5B-9748-0D474271808F}</a:tableStyleId>
                  </a:tblPr>
                  <a:tblGrid>
                    <a:gridCol w="68267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080368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88152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88152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236390">
                    <a:tc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1" i="1" smtClean="0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IN" b="1" i="1" smtClean="0">
                                        <a:latin typeface="Cambria Math"/>
                                      </a:rPr>
                                      <m:t>𝟏</m:t>
                                    </m:r>
                                  </m:sub>
                                </m:sSub>
                                <m:r>
                                  <a:rPr lang="en-IN" b="1" i="1" smtClean="0">
                                    <a:latin typeface="Cambria Math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IN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1" i="1" smtClean="0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IN" b="1" i="1" smtClean="0">
                                        <a:latin typeface="Cambria Math"/>
                                      </a:rPr>
                                      <m:t>𝟐</m:t>
                                    </m:r>
                                  </m:sub>
                                </m:sSub>
                                <m:r>
                                  <a:rPr lang="en-IN" b="1" i="1" smtClean="0">
                                    <a:latin typeface="Cambria Math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IN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1" i="1" smtClean="0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IN" b="1" i="1" smtClean="0">
                                        <a:latin typeface="Cambria Math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b="1" i="1" smtClean="0">
                                    <a:latin typeface="Cambria Math"/>
                                  </a:rPr>
                                  <m:t>∑</m:t>
                                </m:r>
                                <m:sSub>
                                  <m:sSubPr>
                                    <m:ctrlPr>
                                      <a:rPr lang="en-IN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1" i="1" smtClean="0">
                                        <a:latin typeface="Cambria Math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n-IN" b="1" i="1" smtClean="0">
                                        <a:latin typeface="Cambria Math"/>
                                      </a:rPr>
                                      <m:t>𝒊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IN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1" i="1" smtClean="0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IN" b="1" i="1" smtClean="0">
                                        <a:latin typeface="Cambria Math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b="1" i="1" smtClean="0">
                                    <a:latin typeface="Cambria Math"/>
                                  </a:rPr>
                                  <m:t>∑</m:t>
                                </m:r>
                                <m:sSub>
                                  <m:sSubPr>
                                    <m:ctrlPr>
                                      <a:rPr lang="en-IN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1" i="1" smtClean="0">
                                        <a:latin typeface="Cambria Math"/>
                                      </a:rPr>
                                      <m:t>𝒑</m:t>
                                    </m:r>
                                  </m:e>
                                  <m:sub>
                                    <m:r>
                                      <a:rPr lang="en-IN" b="1" i="1" smtClean="0">
                                        <a:latin typeface="Cambria Math"/>
                                      </a:rPr>
                                      <m:t>𝒊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IN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1" i="1" smtClean="0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IN" b="1" i="1" smtClean="0">
                                        <a:latin typeface="Cambria Math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36390">
                    <a:tc>
                      <a:txBody>
                        <a:bodyPr/>
                        <a:lstStyle/>
                        <a:p>
                          <a:r>
                            <a:rPr lang="en-IN" sz="12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1200" b="0" i="0" dirty="0">
                              <a:latin typeface="+mj-lt"/>
                            </a:rPr>
                            <a:t>1/2,1/3,1/4</a:t>
                          </a:r>
                          <a:endParaRPr lang="en-IN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1200" b="0" i="1" smtClean="0">
                                    <a:latin typeface="Cambria Math"/>
                                  </a:rPr>
                                  <m:t>16.5</m:t>
                                </m:r>
                              </m:oMath>
                            </m:oMathPara>
                          </a14:m>
                          <a:endParaRPr lang="en-IN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1200" dirty="0"/>
                            <a:t>24.25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36390">
                    <a:tc>
                      <a:txBody>
                        <a:bodyPr/>
                        <a:lstStyle/>
                        <a:p>
                          <a:r>
                            <a:rPr lang="en-IN" sz="12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1200" dirty="0"/>
                            <a:t>1,2/15,0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1200" dirty="0"/>
                            <a:t>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1200" dirty="0"/>
                            <a:t>28.2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236390">
                    <a:tc>
                      <a:txBody>
                        <a:bodyPr/>
                        <a:lstStyle/>
                        <a:p>
                          <a:r>
                            <a:rPr lang="en-IN" sz="1200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1200" dirty="0"/>
                            <a:t>0,2/3,1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1200" dirty="0"/>
                            <a:t>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1200" dirty="0"/>
                            <a:t>31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236390">
                    <a:tc>
                      <a:txBody>
                        <a:bodyPr/>
                        <a:lstStyle/>
                        <a:p>
                          <a:r>
                            <a:rPr lang="en-IN" sz="1200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1200" dirty="0"/>
                            <a:t>0,1,1/2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1200" dirty="0"/>
                            <a:t>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1200" dirty="0"/>
                            <a:t>31.5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63381726"/>
                  </p:ext>
                </p:extLst>
              </p:nvPr>
            </p:nvGraphicFramePr>
            <p:xfrm>
              <a:off x="2580359" y="3259664"/>
              <a:ext cx="3526080" cy="1402080"/>
            </p:xfrm>
            <a:graphic>
              <a:graphicData uri="http://schemas.openxmlformats.org/drawingml/2006/table">
                <a:tbl>
                  <a:tblPr firstRow="1" bandRow="1">
                    <a:tableStyleId>{2A488322-F2BA-4B5B-9748-0D474271808F}</a:tableStyleId>
                  </a:tblPr>
                  <a:tblGrid>
                    <a:gridCol w="682672"/>
                    <a:gridCol w="1080368"/>
                    <a:gridCol w="881520"/>
                    <a:gridCol w="881520"/>
                  </a:tblGrid>
                  <a:tr h="304800">
                    <a:tc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3"/>
                          <a:stretch>
                            <a:fillRect l="-62921" t="-2000" r="-162360" b="-37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3"/>
                          <a:stretch>
                            <a:fillRect l="-201389" t="-2000" r="-100694" b="-37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3"/>
                          <a:stretch>
                            <a:fillRect l="-299310" t="-2000" b="-374000"/>
                          </a:stretch>
                        </a:blipFill>
                      </a:tcPr>
                    </a:tc>
                  </a:tr>
                  <a:tr h="274320">
                    <a:tc>
                      <a:txBody>
                        <a:bodyPr/>
                        <a:lstStyle/>
                        <a:p>
                          <a:r>
                            <a:rPr lang="en-IN" sz="1200" dirty="0" smtClean="0"/>
                            <a:t>1</a:t>
                          </a:r>
                          <a:endParaRPr lang="en-IN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1200" b="0" i="0" dirty="0" smtClean="0">
                              <a:latin typeface="+mj-lt"/>
                            </a:rPr>
                            <a:t>1/2,1/3,1/4</a:t>
                          </a:r>
                          <a:endParaRPr lang="en-IN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3"/>
                          <a:stretch>
                            <a:fillRect l="-201389" t="-113333" r="-100694" b="-31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IN" sz="1200" dirty="0" smtClean="0"/>
                            <a:t>24.25</a:t>
                          </a:r>
                          <a:endParaRPr lang="en-IN" sz="1200" dirty="0"/>
                        </a:p>
                      </a:txBody>
                      <a:tcPr/>
                    </a:tc>
                  </a:tr>
                  <a:tr h="274320">
                    <a:tc>
                      <a:txBody>
                        <a:bodyPr/>
                        <a:lstStyle/>
                        <a:p>
                          <a:r>
                            <a:rPr lang="en-IN" sz="1200" dirty="0" smtClean="0"/>
                            <a:t>2</a:t>
                          </a:r>
                          <a:endParaRPr lang="en-IN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1200" dirty="0" smtClean="0"/>
                            <a:t>1,2/15,0</a:t>
                          </a:r>
                          <a:endParaRPr lang="en-IN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1200" dirty="0" smtClean="0"/>
                            <a:t>20</a:t>
                          </a:r>
                          <a:endParaRPr lang="en-IN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1200" dirty="0" smtClean="0"/>
                            <a:t>28.2</a:t>
                          </a:r>
                          <a:endParaRPr lang="en-IN" sz="1200" dirty="0"/>
                        </a:p>
                      </a:txBody>
                      <a:tcPr/>
                    </a:tc>
                  </a:tr>
                  <a:tr h="274320">
                    <a:tc>
                      <a:txBody>
                        <a:bodyPr/>
                        <a:lstStyle/>
                        <a:p>
                          <a:r>
                            <a:rPr lang="en-IN" sz="1200" dirty="0" smtClean="0"/>
                            <a:t>3</a:t>
                          </a:r>
                          <a:endParaRPr lang="en-IN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1200" dirty="0" smtClean="0"/>
                            <a:t>0,2/3,1</a:t>
                          </a:r>
                          <a:endParaRPr lang="en-IN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1200" dirty="0" smtClean="0"/>
                            <a:t>20</a:t>
                          </a:r>
                          <a:endParaRPr lang="en-IN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1200" dirty="0" smtClean="0"/>
                            <a:t>31</a:t>
                          </a:r>
                          <a:endParaRPr lang="en-IN" sz="1200" dirty="0"/>
                        </a:p>
                      </a:txBody>
                      <a:tcPr/>
                    </a:tc>
                  </a:tr>
                  <a:tr h="274320">
                    <a:tc>
                      <a:txBody>
                        <a:bodyPr/>
                        <a:lstStyle/>
                        <a:p>
                          <a:r>
                            <a:rPr lang="en-IN" sz="1200" dirty="0" smtClean="0"/>
                            <a:t>4</a:t>
                          </a:r>
                          <a:endParaRPr lang="en-IN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1200" dirty="0" smtClean="0"/>
                            <a:t>0,1,1/2</a:t>
                          </a:r>
                          <a:endParaRPr lang="en-IN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1200" dirty="0" smtClean="0"/>
                            <a:t>20</a:t>
                          </a:r>
                          <a:endParaRPr lang="en-IN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1200" dirty="0" smtClean="0"/>
                            <a:t>31.5</a:t>
                          </a:r>
                          <a:endParaRPr lang="en-IN" sz="12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664446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7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71" name="Google Shape;71;p7"/>
          <p:cNvSpPr txBox="1"/>
          <p:nvPr/>
        </p:nvSpPr>
        <p:spPr>
          <a:xfrm>
            <a:off x="-1" y="159800"/>
            <a:ext cx="3624944" cy="3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2000" dirty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Question</a:t>
            </a:r>
            <a:endParaRPr sz="2000" dirty="0">
              <a:solidFill>
                <a:schemeClr val="l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13692" y="847433"/>
            <a:ext cx="75902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b="1" u="sng" dirty="0"/>
              <a:t>Question:</a:t>
            </a:r>
            <a:r>
              <a:rPr lang="en-IN" dirty="0"/>
              <a:t> Consider the following instance of the knapsack problem. The max capacity of knapsack is 12  </a:t>
            </a:r>
          </a:p>
        </p:txBody>
      </p:sp>
      <p:sp>
        <p:nvSpPr>
          <p:cNvPr id="5" name="Rectangle 4"/>
          <p:cNvSpPr/>
          <p:nvPr/>
        </p:nvSpPr>
        <p:spPr>
          <a:xfrm>
            <a:off x="1259335" y="2280633"/>
            <a:ext cx="384432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IN" dirty="0"/>
              <a:t>Compute profit per unit weight for each object.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le 9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2467624" y="1201095"/>
              <a:ext cx="3526080" cy="853440"/>
            </p:xfrm>
            <a:graphic>
              <a:graphicData uri="http://schemas.openxmlformats.org/drawingml/2006/table">
                <a:tbl>
                  <a:tblPr firstRow="1" bandRow="1">
                    <a:tableStyleId>{2A488322-F2BA-4B5B-9748-0D474271808F}</a:tableStyleId>
                  </a:tblPr>
                  <a:tblGrid>
                    <a:gridCol w="45511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72024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58768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58768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58768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58768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236390">
                    <a:tc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b="0" i="1" dirty="0" smtClean="0">
                                    <a:latin typeface="Cambria Math"/>
                                    <a:cs typeface="Times New Roman" pitchFamily="18" charset="0"/>
                                  </a:rPr>
                                  <m:t>𝑜</m:t>
                                </m:r>
                                <m:sSub>
                                  <m:sSubPr>
                                    <m:ctrlPr>
                                      <a:rPr lang="en-IN" b="0" i="1" dirty="0" smtClean="0"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0" i="1" dirty="0" smtClean="0">
                                        <a:latin typeface="Cambria Math"/>
                                        <a:cs typeface="Times New Roman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IN" b="0" i="1" dirty="0" smtClean="0">
                                        <a:latin typeface="Cambria Math"/>
                                        <a:cs typeface="Times New Roman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b="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IN" b="0" i="1" dirty="0" smtClean="0">
                                  <a:latin typeface="Cambria Math"/>
                                  <a:cs typeface="Times New Roman" pitchFamily="18" charset="0"/>
                                </a:rPr>
                                <m:t>𝑂</m:t>
                              </m:r>
                              <m:sSub>
                                <m:sSubPr>
                                  <m:ctrlPr>
                                    <a:rPr lang="en-IN" b="0" i="1" dirty="0" smtClean="0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b="0" i="1" dirty="0" smtClean="0">
                                      <a:latin typeface="Cambria Math"/>
                                      <a:cs typeface="Times New Roman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IN" b="0" i="1" dirty="0" smtClean="0">
                                      <a:latin typeface="Cambria Math"/>
                                      <a:cs typeface="Times New Roman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IN" b="0" dirty="0">
                              <a:latin typeface="Times New Roman" pitchFamily="18" charset="0"/>
                              <a:cs typeface="Times New Roman" pitchFamily="18" charset="0"/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b="0" i="1" dirty="0" smtClean="0">
                                    <a:latin typeface="Cambria Math"/>
                                    <a:cs typeface="Times New Roman" pitchFamily="18" charset="0"/>
                                  </a:rPr>
                                  <m:t>𝑂</m:t>
                                </m:r>
                                <m:sSub>
                                  <m:sSubPr>
                                    <m:ctrlPr>
                                      <a:rPr lang="en-IN" b="0" i="1" dirty="0" smtClean="0"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0" i="1" dirty="0" smtClean="0">
                                        <a:latin typeface="Cambria Math"/>
                                        <a:cs typeface="Times New Roman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IN" b="0" i="1" dirty="0" smtClean="0">
                                        <a:latin typeface="Cambria Math"/>
                                        <a:cs typeface="Times New Roman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b="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IN" b="0" i="1" dirty="0" smtClean="0">
                                  <a:latin typeface="Cambria Math"/>
                                  <a:cs typeface="Times New Roman" pitchFamily="18" charset="0"/>
                                </a:rPr>
                                <m:t>𝑂</m:t>
                              </m:r>
                              <m:sSub>
                                <m:sSubPr>
                                  <m:ctrlPr>
                                    <a:rPr lang="en-IN" b="0" i="1" dirty="0" smtClean="0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b="0" i="1" dirty="0" smtClean="0">
                                      <a:latin typeface="Cambria Math"/>
                                      <a:cs typeface="Times New Roman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IN" b="0" i="1" dirty="0" smtClean="0">
                                      <a:latin typeface="Cambria Math"/>
                                      <a:cs typeface="Times New Roman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IN" b="0" dirty="0">
                              <a:latin typeface="Times New Roman" pitchFamily="18" charset="0"/>
                              <a:cs typeface="Times New Roman" pitchFamily="18" charset="0"/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IN" b="0" i="1" dirty="0" smtClean="0">
                                  <a:latin typeface="Cambria Math"/>
                                  <a:cs typeface="Times New Roman" pitchFamily="18" charset="0"/>
                                </a:rPr>
                                <m:t>𝑂</m:t>
                              </m:r>
                              <m:sSub>
                                <m:sSubPr>
                                  <m:ctrlPr>
                                    <a:rPr lang="en-IN" b="0" i="1" dirty="0" smtClean="0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b="0" i="1" dirty="0" smtClean="0">
                                      <a:latin typeface="Cambria Math"/>
                                      <a:cs typeface="Times New Roman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IN" b="0" i="1" dirty="0" smtClean="0">
                                      <a:latin typeface="Cambria Math"/>
                                      <a:cs typeface="Times New Roman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IN" b="0" dirty="0">
                              <a:latin typeface="Times New Roman" pitchFamily="18" charset="0"/>
                              <a:cs typeface="Times New Roman" pitchFamily="18" charset="0"/>
                            </a:rPr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36390">
                    <a:tc>
                      <a:txBody>
                        <a:bodyPr/>
                        <a:lstStyle/>
                        <a:p>
                          <a:r>
                            <a:rPr lang="en-IN" sz="1200" dirty="0">
                              <a:latin typeface="Times New Roman" pitchFamily="18" charset="0"/>
                              <a:cs typeface="Times New Roman" pitchFamily="18" charset="0"/>
                            </a:rPr>
                            <a:t>p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1200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12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12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1200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1200" dirty="0"/>
                            <a:t>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36390">
                    <a:tc>
                      <a:txBody>
                        <a:bodyPr/>
                        <a:lstStyle/>
                        <a:p>
                          <a:r>
                            <a:rPr lang="en-IN" sz="1200" dirty="0">
                              <a:latin typeface="Times New Roman" pitchFamily="18" charset="0"/>
                              <a:cs typeface="Times New Roman" pitchFamily="18" charset="0"/>
                            </a:rPr>
                            <a:t>w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1200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1200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1200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12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120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le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32895450"/>
                  </p:ext>
                </p:extLst>
              </p:nvPr>
            </p:nvGraphicFramePr>
            <p:xfrm>
              <a:off x="2467624" y="1201095"/>
              <a:ext cx="3526080" cy="853440"/>
            </p:xfrm>
            <a:graphic>
              <a:graphicData uri="http://schemas.openxmlformats.org/drawingml/2006/table">
                <a:tbl>
                  <a:tblPr firstRow="1" bandRow="1">
                    <a:tableStyleId>{2A488322-F2BA-4B5B-9748-0D474271808F}</a:tableStyleId>
                  </a:tblPr>
                  <a:tblGrid>
                    <a:gridCol w="455115"/>
                    <a:gridCol w="720245"/>
                    <a:gridCol w="587680"/>
                    <a:gridCol w="587680"/>
                    <a:gridCol w="587680"/>
                    <a:gridCol w="587680"/>
                  </a:tblGrid>
                  <a:tr h="304800">
                    <a:tc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64407" t="-2000" r="-327119" b="-196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02083" t="-2000" r="-302083" b="-196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302083" t="-2000" r="-202083" b="-196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397938" t="-2000" r="-100000" b="-196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503125" t="-2000" r="-1042" b="-196000"/>
                          </a:stretch>
                        </a:blipFill>
                      </a:tcPr>
                    </a:tc>
                  </a:tr>
                  <a:tr h="274320">
                    <a:tc>
                      <a:txBody>
                        <a:bodyPr/>
                        <a:lstStyle/>
                        <a:p>
                          <a:r>
                            <a:rPr lang="en-IN" sz="12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p</a:t>
                          </a:r>
                          <a:endParaRPr lang="en-IN" sz="12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1200" dirty="0" smtClean="0"/>
                            <a:t>5</a:t>
                          </a:r>
                          <a:endParaRPr lang="en-IN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1200" dirty="0" smtClean="0"/>
                            <a:t>2</a:t>
                          </a:r>
                          <a:endParaRPr lang="en-IN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1200" dirty="0" smtClean="0"/>
                            <a:t>2</a:t>
                          </a:r>
                          <a:endParaRPr lang="en-IN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1200" dirty="0" smtClean="0"/>
                            <a:t>4</a:t>
                          </a:r>
                          <a:endParaRPr lang="en-IN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1200" dirty="0" smtClean="0"/>
                            <a:t>5</a:t>
                          </a:r>
                          <a:endParaRPr lang="en-IN" sz="1200" dirty="0"/>
                        </a:p>
                      </a:txBody>
                      <a:tcPr/>
                    </a:tc>
                  </a:tr>
                  <a:tr h="274320">
                    <a:tc>
                      <a:txBody>
                        <a:bodyPr/>
                        <a:lstStyle/>
                        <a:p>
                          <a:r>
                            <a:rPr lang="en-IN" sz="12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w</a:t>
                          </a:r>
                          <a:endParaRPr lang="en-IN" sz="12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1200" dirty="0" smtClean="0"/>
                            <a:t>5</a:t>
                          </a:r>
                          <a:endParaRPr lang="en-IN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1200" dirty="0" smtClean="0"/>
                            <a:t>4</a:t>
                          </a:r>
                          <a:endParaRPr lang="en-IN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1200" dirty="0" smtClean="0"/>
                            <a:t>6</a:t>
                          </a:r>
                          <a:endParaRPr lang="en-IN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1200" dirty="0" smtClean="0"/>
                            <a:t>2</a:t>
                          </a:r>
                          <a:endParaRPr lang="en-IN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1200" dirty="0" smtClean="0"/>
                            <a:t>1</a:t>
                          </a:r>
                          <a:endParaRPr lang="en-IN" sz="12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le 10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2450922" y="2743884"/>
              <a:ext cx="3526080" cy="579120"/>
            </p:xfrm>
            <a:graphic>
              <a:graphicData uri="http://schemas.openxmlformats.org/drawingml/2006/table">
                <a:tbl>
                  <a:tblPr firstRow="1" bandRow="1">
                    <a:tableStyleId>{2A488322-F2BA-4B5B-9748-0D474271808F}</a:tableStyleId>
                  </a:tblPr>
                  <a:tblGrid>
                    <a:gridCol w="45511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72024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58768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58768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58768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58768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236390">
                    <a:tc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b="0" i="1" dirty="0" smtClean="0">
                                    <a:latin typeface="Cambria Math"/>
                                    <a:cs typeface="Times New Roman" pitchFamily="18" charset="0"/>
                                  </a:rPr>
                                  <m:t>𝑜</m:t>
                                </m:r>
                                <m:sSub>
                                  <m:sSubPr>
                                    <m:ctrlPr>
                                      <a:rPr lang="en-IN" b="0" i="1" dirty="0" smtClean="0"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0" i="1" dirty="0" smtClean="0">
                                        <a:latin typeface="Cambria Math"/>
                                        <a:cs typeface="Times New Roman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IN" b="0" i="1" dirty="0" smtClean="0">
                                        <a:latin typeface="Cambria Math"/>
                                        <a:cs typeface="Times New Roman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b="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IN" b="0" i="1" dirty="0" smtClean="0">
                                  <a:latin typeface="Cambria Math"/>
                                  <a:cs typeface="Times New Roman" pitchFamily="18" charset="0"/>
                                </a:rPr>
                                <m:t>𝑂</m:t>
                              </m:r>
                              <m:sSub>
                                <m:sSubPr>
                                  <m:ctrlPr>
                                    <a:rPr lang="en-IN" b="0" i="1" dirty="0" smtClean="0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b="0" i="1" dirty="0" smtClean="0">
                                      <a:latin typeface="Cambria Math"/>
                                      <a:cs typeface="Times New Roman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IN" b="0" i="1" dirty="0" smtClean="0">
                                      <a:latin typeface="Cambria Math"/>
                                      <a:cs typeface="Times New Roman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IN" b="0" dirty="0">
                              <a:latin typeface="Times New Roman" pitchFamily="18" charset="0"/>
                              <a:cs typeface="Times New Roman" pitchFamily="18" charset="0"/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b="0" i="1" dirty="0" smtClean="0">
                                    <a:latin typeface="Cambria Math"/>
                                    <a:cs typeface="Times New Roman" pitchFamily="18" charset="0"/>
                                  </a:rPr>
                                  <m:t>𝑂</m:t>
                                </m:r>
                                <m:sSub>
                                  <m:sSubPr>
                                    <m:ctrlPr>
                                      <a:rPr lang="en-IN" b="0" i="1" dirty="0" smtClean="0"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0" i="1" dirty="0" smtClean="0">
                                        <a:latin typeface="Cambria Math"/>
                                        <a:cs typeface="Times New Roman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IN" b="0" i="1" dirty="0" smtClean="0">
                                        <a:latin typeface="Cambria Math"/>
                                        <a:cs typeface="Times New Roman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b="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IN" b="0" i="1" dirty="0" smtClean="0">
                                  <a:latin typeface="Cambria Math"/>
                                  <a:cs typeface="Times New Roman" pitchFamily="18" charset="0"/>
                                </a:rPr>
                                <m:t>𝑂</m:t>
                              </m:r>
                              <m:sSub>
                                <m:sSubPr>
                                  <m:ctrlPr>
                                    <a:rPr lang="en-IN" b="0" i="1" dirty="0" smtClean="0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b="0" i="1" dirty="0" smtClean="0">
                                      <a:latin typeface="Cambria Math"/>
                                      <a:cs typeface="Times New Roman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IN" b="0" i="1" dirty="0" smtClean="0">
                                      <a:latin typeface="Cambria Math"/>
                                      <a:cs typeface="Times New Roman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IN" b="0" dirty="0">
                              <a:latin typeface="Times New Roman" pitchFamily="18" charset="0"/>
                              <a:cs typeface="Times New Roman" pitchFamily="18" charset="0"/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IN" b="0" i="1" dirty="0" smtClean="0">
                                  <a:latin typeface="Cambria Math"/>
                                  <a:cs typeface="Times New Roman" pitchFamily="18" charset="0"/>
                                </a:rPr>
                                <m:t>𝑂</m:t>
                              </m:r>
                              <m:sSub>
                                <m:sSubPr>
                                  <m:ctrlPr>
                                    <a:rPr lang="en-IN" b="0" i="1" dirty="0" smtClean="0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b="0" i="1" dirty="0" smtClean="0">
                                      <a:latin typeface="Cambria Math"/>
                                      <a:cs typeface="Times New Roman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IN" b="0" i="1" dirty="0" smtClean="0">
                                      <a:latin typeface="Cambria Math"/>
                                      <a:cs typeface="Times New Roman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IN" b="0" dirty="0">
                              <a:latin typeface="Times New Roman" pitchFamily="18" charset="0"/>
                              <a:cs typeface="Times New Roman" pitchFamily="18" charset="0"/>
                            </a:rPr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36390">
                    <a:tc>
                      <a:txBody>
                        <a:bodyPr/>
                        <a:lstStyle/>
                        <a:p>
                          <a:r>
                            <a:rPr lang="en-IN" sz="1200" dirty="0">
                              <a:latin typeface="Times New Roman" pitchFamily="18" charset="0"/>
                              <a:cs typeface="Times New Roman" pitchFamily="18" charset="0"/>
                            </a:rPr>
                            <a:t>p/w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12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1200" dirty="0"/>
                            <a:t>0.5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1200" dirty="0"/>
                            <a:t>0.33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12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1200" dirty="0"/>
                            <a:t>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le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25845440"/>
                  </p:ext>
                </p:extLst>
              </p:nvPr>
            </p:nvGraphicFramePr>
            <p:xfrm>
              <a:off x="2450922" y="2743884"/>
              <a:ext cx="3526080" cy="579120"/>
            </p:xfrm>
            <a:graphic>
              <a:graphicData uri="http://schemas.openxmlformats.org/drawingml/2006/table">
                <a:tbl>
                  <a:tblPr firstRow="1" bandRow="1">
                    <a:tableStyleId>{2A488322-F2BA-4B5B-9748-0D474271808F}</a:tableStyleId>
                  </a:tblPr>
                  <a:tblGrid>
                    <a:gridCol w="455115"/>
                    <a:gridCol w="720245"/>
                    <a:gridCol w="587680"/>
                    <a:gridCol w="587680"/>
                    <a:gridCol w="587680"/>
                    <a:gridCol w="587680"/>
                  </a:tblGrid>
                  <a:tr h="304800">
                    <a:tc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63559" t="-2000" r="-327119" b="-106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201042" t="-2000" r="-302083" b="-106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301042" t="-2000" r="-202083" b="-106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396907" t="-2000" r="-100000" b="-106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502083" t="-2000" r="-1042" b="-106000"/>
                          </a:stretch>
                        </a:blipFill>
                      </a:tcPr>
                    </a:tc>
                  </a:tr>
                  <a:tr h="274320">
                    <a:tc>
                      <a:txBody>
                        <a:bodyPr/>
                        <a:lstStyle/>
                        <a:p>
                          <a:r>
                            <a:rPr lang="en-IN" sz="12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p/w</a:t>
                          </a:r>
                          <a:endParaRPr lang="en-IN" sz="12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1200" dirty="0" smtClean="0"/>
                            <a:t>1</a:t>
                          </a:r>
                          <a:endParaRPr lang="en-IN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1200" dirty="0" smtClean="0"/>
                            <a:t>0.5</a:t>
                          </a:r>
                          <a:endParaRPr lang="en-IN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1200" dirty="0" smtClean="0"/>
                            <a:t>0.33</a:t>
                          </a:r>
                          <a:endParaRPr lang="en-IN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1200" dirty="0" smtClean="0"/>
                            <a:t>2</a:t>
                          </a:r>
                          <a:endParaRPr lang="en-IN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1200" dirty="0" smtClean="0"/>
                            <a:t>5</a:t>
                          </a:r>
                          <a:endParaRPr lang="en-IN" sz="12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978063" y="4055302"/>
                <a:ext cx="178593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/>
                        </a:rPr>
                        <m:t>𝑠𝑜𝑙𝑢𝑡𝑖𝑜𝑛</m:t>
                      </m:r>
                      <m:r>
                        <a:rPr lang="en-IN" b="0" i="1" smtClean="0">
                          <a:latin typeface="Cambria Math"/>
                        </a:rPr>
                        <m:t>      1,1,0,1,1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8063" y="4055302"/>
                <a:ext cx="1785937" cy="307777"/>
              </a:xfrm>
              <a:prstGeom prst="rect">
                <a:avLst/>
              </a:prstGeom>
              <a:blipFill rotWithShape="1">
                <a:blip r:embed="rId5"/>
                <a:stretch>
                  <a:fillRect t="-1961" r="-2055" b="-1764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9242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7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71" name="Google Shape;71;p7"/>
          <p:cNvSpPr txBox="1"/>
          <p:nvPr/>
        </p:nvSpPr>
        <p:spPr>
          <a:xfrm>
            <a:off x="-1" y="159800"/>
            <a:ext cx="3624944" cy="3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2000" dirty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Question</a:t>
            </a:r>
            <a:endParaRPr sz="2000" dirty="0">
              <a:solidFill>
                <a:schemeClr val="l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13692" y="847433"/>
            <a:ext cx="759022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b="1" u="sng" dirty="0"/>
              <a:t>Question:</a:t>
            </a:r>
            <a:r>
              <a:rPr lang="en-IN" dirty="0"/>
              <a:t> Consider the following instance of the knapsack problem: </a:t>
            </a:r>
          </a:p>
        </p:txBody>
      </p:sp>
      <p:sp>
        <p:nvSpPr>
          <p:cNvPr id="5" name="Rectangle 4"/>
          <p:cNvSpPr/>
          <p:nvPr/>
        </p:nvSpPr>
        <p:spPr>
          <a:xfrm>
            <a:off x="1259336" y="2603175"/>
            <a:ext cx="45127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IN" dirty="0"/>
              <a:t>The maximum weight of 12 is allowed in the knapsack.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2287" y="1232117"/>
            <a:ext cx="4392108" cy="1222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1259335" y="2894641"/>
            <a:ext cx="715189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dirty="0"/>
              <a:t>Find the value of maximum profit with the optimal solution of the fractional knapsack problem.</a:t>
            </a:r>
          </a:p>
        </p:txBody>
      </p:sp>
    </p:spTree>
    <p:extLst>
      <p:ext uri="{BB962C8B-B14F-4D97-AF65-F5344CB8AC3E}">
        <p14:creationId xmlns:p14="http://schemas.microsoft.com/office/powerpoint/2010/main" val="4115191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7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sp>
        <p:nvSpPr>
          <p:cNvPr id="71" name="Google Shape;71;p7"/>
          <p:cNvSpPr txBox="1"/>
          <p:nvPr/>
        </p:nvSpPr>
        <p:spPr>
          <a:xfrm>
            <a:off x="-1" y="159800"/>
            <a:ext cx="3624944" cy="3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2000" dirty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Question</a:t>
            </a:r>
            <a:endParaRPr sz="2000" dirty="0">
              <a:solidFill>
                <a:schemeClr val="l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13692" y="847433"/>
            <a:ext cx="759022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b="1" u="sng" dirty="0"/>
              <a:t>Question:</a:t>
            </a:r>
            <a:r>
              <a:rPr lang="en-IN" dirty="0"/>
              <a:t> Consider the following instance of the knapsack problem: </a:t>
            </a:r>
          </a:p>
        </p:txBody>
      </p:sp>
      <p:sp>
        <p:nvSpPr>
          <p:cNvPr id="5" name="Rectangle 4"/>
          <p:cNvSpPr/>
          <p:nvPr/>
        </p:nvSpPr>
        <p:spPr>
          <a:xfrm>
            <a:off x="1196706" y="2352654"/>
            <a:ext cx="45127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IN" dirty="0"/>
              <a:t>The maximum weight of 15 is allowed in the knapsack.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7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2467624" y="1201095"/>
              <a:ext cx="3526081" cy="853440"/>
            </p:xfrm>
            <a:graphic>
              <a:graphicData uri="http://schemas.openxmlformats.org/drawingml/2006/table">
                <a:tbl>
                  <a:tblPr firstRow="1" bandRow="1">
                    <a:tableStyleId>{2A488322-F2BA-4B5B-9748-0D474271808F}</a:tableStyleId>
                  </a:tblPr>
                  <a:tblGrid>
                    <a:gridCol w="34133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4018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4076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4076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44076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44076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440760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440760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</a:tblGrid>
                  <a:tr h="236390">
                    <a:tc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b="0" i="1" dirty="0" smtClean="0">
                                    <a:latin typeface="Cambria Math"/>
                                    <a:cs typeface="Times New Roman" pitchFamily="18" charset="0"/>
                                  </a:rPr>
                                  <m:t>𝑜</m:t>
                                </m:r>
                                <m:sSub>
                                  <m:sSubPr>
                                    <m:ctrlPr>
                                      <a:rPr lang="en-IN" b="0" i="1" dirty="0" smtClean="0"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0" i="1" dirty="0" smtClean="0">
                                        <a:latin typeface="Cambria Math"/>
                                        <a:cs typeface="Times New Roman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IN" b="0" i="1" dirty="0" smtClean="0">
                                        <a:latin typeface="Cambria Math"/>
                                        <a:cs typeface="Times New Roman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b="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IN" b="0" i="1" dirty="0" smtClean="0">
                                  <a:latin typeface="Cambria Math"/>
                                  <a:cs typeface="Times New Roman" pitchFamily="18" charset="0"/>
                                </a:rPr>
                                <m:t>𝑂</m:t>
                              </m:r>
                              <m:sSub>
                                <m:sSubPr>
                                  <m:ctrlPr>
                                    <a:rPr lang="en-IN" b="0" i="1" dirty="0" smtClean="0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b="0" i="1" dirty="0" smtClean="0">
                                      <a:latin typeface="Cambria Math"/>
                                      <a:cs typeface="Times New Roman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IN" b="0" i="1" dirty="0" smtClean="0">
                                      <a:latin typeface="Cambria Math"/>
                                      <a:cs typeface="Times New Roman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IN" b="0" dirty="0">
                              <a:latin typeface="Times New Roman" pitchFamily="18" charset="0"/>
                              <a:cs typeface="Times New Roman" pitchFamily="18" charset="0"/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b="0" i="1" dirty="0" smtClean="0">
                                    <a:latin typeface="Cambria Math"/>
                                    <a:cs typeface="Times New Roman" pitchFamily="18" charset="0"/>
                                  </a:rPr>
                                  <m:t>𝑂</m:t>
                                </m:r>
                                <m:sSub>
                                  <m:sSubPr>
                                    <m:ctrlPr>
                                      <a:rPr lang="en-IN" b="0" i="1" dirty="0" smtClean="0"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0" i="1" dirty="0" smtClean="0">
                                        <a:latin typeface="Cambria Math"/>
                                        <a:cs typeface="Times New Roman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IN" b="0" i="1" dirty="0" smtClean="0">
                                        <a:latin typeface="Cambria Math"/>
                                        <a:cs typeface="Times New Roman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b="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IN" b="0" i="1" dirty="0" smtClean="0">
                                  <a:latin typeface="Cambria Math"/>
                                  <a:cs typeface="Times New Roman" pitchFamily="18" charset="0"/>
                                </a:rPr>
                                <m:t>𝑂</m:t>
                              </m:r>
                              <m:sSub>
                                <m:sSubPr>
                                  <m:ctrlPr>
                                    <a:rPr lang="en-IN" b="0" i="1" dirty="0" smtClean="0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b="0" i="1" dirty="0" smtClean="0">
                                      <a:latin typeface="Cambria Math"/>
                                      <a:cs typeface="Times New Roman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IN" b="0" i="1" dirty="0" smtClean="0">
                                      <a:latin typeface="Cambria Math"/>
                                      <a:cs typeface="Times New Roman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IN" b="0" dirty="0">
                              <a:latin typeface="Times New Roman" pitchFamily="18" charset="0"/>
                              <a:cs typeface="Times New Roman" pitchFamily="18" charset="0"/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IN" b="0" i="1" dirty="0" smtClean="0">
                                  <a:latin typeface="Cambria Math"/>
                                  <a:cs typeface="Times New Roman" pitchFamily="18" charset="0"/>
                                </a:rPr>
                                <m:t>𝑂</m:t>
                              </m:r>
                              <m:sSub>
                                <m:sSubPr>
                                  <m:ctrlPr>
                                    <a:rPr lang="en-IN" b="0" i="1" dirty="0" smtClean="0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b="0" i="1" dirty="0" smtClean="0">
                                      <a:latin typeface="Cambria Math"/>
                                      <a:cs typeface="Times New Roman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IN" b="0" i="1" dirty="0" smtClean="0">
                                      <a:latin typeface="Cambria Math"/>
                                      <a:cs typeface="Times New Roman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IN" b="0" dirty="0">
                              <a:latin typeface="Times New Roman" pitchFamily="18" charset="0"/>
                              <a:cs typeface="Times New Roman" pitchFamily="18" charset="0"/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b="0" i="1" dirty="0" smtClean="0">
                                    <a:latin typeface="Cambria Math"/>
                                    <a:cs typeface="Times New Roman" pitchFamily="18" charset="0"/>
                                  </a:rPr>
                                  <m:t>𝑂</m:t>
                                </m:r>
                                <m:sSub>
                                  <m:sSubPr>
                                    <m:ctrlPr>
                                      <a:rPr lang="en-IN" b="0" i="1" dirty="0" smtClean="0"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0" i="1" dirty="0" smtClean="0">
                                        <a:latin typeface="Cambria Math"/>
                                        <a:cs typeface="Times New Roman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IN" b="0" i="1" dirty="0" smtClean="0">
                                        <a:latin typeface="Cambria Math"/>
                                        <a:cs typeface="Times New Roman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b="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b="0" i="1" dirty="0" smtClean="0">
                                    <a:latin typeface="Cambria Math"/>
                                    <a:cs typeface="Times New Roman" pitchFamily="18" charset="0"/>
                                  </a:rPr>
                                  <m:t>𝑂</m:t>
                                </m:r>
                                <m:sSub>
                                  <m:sSubPr>
                                    <m:ctrlPr>
                                      <a:rPr lang="en-IN" b="0" i="1" dirty="0" smtClean="0"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0" i="1" dirty="0" smtClean="0">
                                        <a:latin typeface="Cambria Math"/>
                                        <a:cs typeface="Times New Roman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IN" b="0" i="1" dirty="0" smtClean="0">
                                        <a:latin typeface="Cambria Math"/>
                                        <a:cs typeface="Times New Roman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b="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36390">
                    <a:tc>
                      <a:txBody>
                        <a:bodyPr/>
                        <a:lstStyle/>
                        <a:p>
                          <a:r>
                            <a:rPr lang="en-IN" sz="1200" dirty="0">
                              <a:latin typeface="Times New Roman" pitchFamily="18" charset="0"/>
                              <a:cs typeface="Times New Roman" pitchFamily="18" charset="0"/>
                            </a:rPr>
                            <a:t>p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200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200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200" dirty="0"/>
                            <a:t>15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200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200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1200" dirty="0"/>
                            <a:t>18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1200" dirty="0"/>
                            <a:t>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36390">
                    <a:tc>
                      <a:txBody>
                        <a:bodyPr/>
                        <a:lstStyle/>
                        <a:p>
                          <a:r>
                            <a:rPr lang="en-IN" sz="1200" dirty="0">
                              <a:latin typeface="Times New Roman" pitchFamily="18" charset="0"/>
                              <a:cs typeface="Times New Roman" pitchFamily="18" charset="0"/>
                            </a:rPr>
                            <a:t>w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2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200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200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200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2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1200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120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10648185"/>
                  </p:ext>
                </p:extLst>
              </p:nvPr>
            </p:nvGraphicFramePr>
            <p:xfrm>
              <a:off x="2467624" y="1201095"/>
              <a:ext cx="3526081" cy="853440"/>
            </p:xfrm>
            <a:graphic>
              <a:graphicData uri="http://schemas.openxmlformats.org/drawingml/2006/table">
                <a:tbl>
                  <a:tblPr firstRow="1" bandRow="1">
                    <a:tableStyleId>{2A488322-F2BA-4B5B-9748-0D474271808F}</a:tableStyleId>
                  </a:tblPr>
                  <a:tblGrid>
                    <a:gridCol w="341337"/>
                    <a:gridCol w="540184"/>
                    <a:gridCol w="440760"/>
                    <a:gridCol w="440760"/>
                    <a:gridCol w="440760"/>
                    <a:gridCol w="440760"/>
                    <a:gridCol w="440760"/>
                    <a:gridCol w="440760"/>
                  </a:tblGrid>
                  <a:tr h="304800">
                    <a:tc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64045" t="-2000" r="-487640" b="-196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02778" t="-2000" r="-502778" b="-196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302778" t="-2000" r="-402778" b="-196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402778" t="-2000" r="-302778" b="-196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495890" t="-2000" r="-198630" b="-196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604167" t="-2000" r="-101389" b="-196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704167" t="-2000" r="-1389" b="-196000"/>
                          </a:stretch>
                        </a:blipFill>
                      </a:tcPr>
                    </a:tc>
                  </a:tr>
                  <a:tr h="274320">
                    <a:tc>
                      <a:txBody>
                        <a:bodyPr/>
                        <a:lstStyle/>
                        <a:p>
                          <a:r>
                            <a:rPr lang="en-IN" sz="12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p</a:t>
                          </a:r>
                          <a:endParaRPr lang="en-IN" sz="12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200" dirty="0" smtClean="0"/>
                            <a:t>10</a:t>
                          </a:r>
                          <a:endParaRPr lang="en-IN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200" dirty="0" smtClean="0"/>
                            <a:t>5</a:t>
                          </a:r>
                          <a:endParaRPr lang="en-IN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200" dirty="0" smtClean="0"/>
                            <a:t>15</a:t>
                          </a:r>
                          <a:endParaRPr lang="en-IN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200" dirty="0" smtClean="0"/>
                            <a:t>7</a:t>
                          </a:r>
                          <a:endParaRPr lang="en-IN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200" dirty="0" smtClean="0"/>
                            <a:t>6</a:t>
                          </a:r>
                          <a:endParaRPr lang="en-IN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1200" dirty="0" smtClean="0"/>
                            <a:t>18</a:t>
                          </a:r>
                          <a:endParaRPr lang="en-IN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1200" dirty="0" smtClean="0"/>
                            <a:t>3</a:t>
                          </a:r>
                          <a:endParaRPr lang="en-IN" sz="1200" dirty="0"/>
                        </a:p>
                      </a:txBody>
                      <a:tcPr/>
                    </a:tc>
                  </a:tr>
                  <a:tr h="274320">
                    <a:tc>
                      <a:txBody>
                        <a:bodyPr/>
                        <a:lstStyle/>
                        <a:p>
                          <a:r>
                            <a:rPr lang="en-IN" sz="12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w</a:t>
                          </a:r>
                          <a:endParaRPr lang="en-IN" sz="12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200" dirty="0" smtClean="0"/>
                            <a:t>2</a:t>
                          </a:r>
                          <a:endParaRPr lang="en-IN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200" dirty="0" smtClean="0"/>
                            <a:t>3</a:t>
                          </a:r>
                          <a:endParaRPr lang="en-IN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200" dirty="0" smtClean="0"/>
                            <a:t>5</a:t>
                          </a:r>
                          <a:endParaRPr lang="en-IN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200" dirty="0" smtClean="0"/>
                            <a:t>7</a:t>
                          </a:r>
                          <a:endParaRPr lang="en-IN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200" dirty="0" smtClean="0"/>
                            <a:t>1</a:t>
                          </a:r>
                          <a:endParaRPr lang="en-IN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1200" dirty="0" smtClean="0"/>
                            <a:t>4</a:t>
                          </a:r>
                          <a:endParaRPr lang="en-IN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1200" dirty="0" smtClean="0"/>
                            <a:t>1</a:t>
                          </a:r>
                          <a:endParaRPr lang="en-IN" sz="12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905648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6"/>
          <p:cNvSpPr txBox="1"/>
          <p:nvPr/>
        </p:nvSpPr>
        <p:spPr>
          <a:xfrm>
            <a:off x="0" y="458575"/>
            <a:ext cx="6432600" cy="6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 dirty="0">
                <a:solidFill>
                  <a:srgbClr val="FFFFFF"/>
                </a:solidFill>
                <a:latin typeface="Times New Roman" panose="02020603050405020304" pitchFamily="18" charset="0"/>
                <a:ea typeface="Roboto Condensed"/>
                <a:cs typeface="Times New Roman" panose="02020603050405020304" pitchFamily="18" charset="0"/>
                <a:sym typeface="Roboto Condensed"/>
              </a:rPr>
              <a:t>Contents</a:t>
            </a:r>
            <a:endParaRPr sz="2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1" name="Google Shape;61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8750" y="1589975"/>
            <a:ext cx="1400175" cy="150495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6"/>
          <p:cNvSpPr txBox="1"/>
          <p:nvPr/>
        </p:nvSpPr>
        <p:spPr>
          <a:xfrm>
            <a:off x="3276893" y="1498205"/>
            <a:ext cx="6033361" cy="26802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 smtClean="0"/>
              <a:t>Job Sequencing Algorithm</a:t>
            </a:r>
          </a:p>
          <a:p>
            <a:pPr>
              <a:lnSpc>
                <a:spcPct val="150000"/>
              </a:lnSpc>
            </a:pPr>
            <a:r>
              <a:rPr lang="en-IN" sz="2400" dirty="0" smtClean="0">
                <a:solidFill>
                  <a:srgbClr val="FF0000"/>
                </a:solidFill>
              </a:rPr>
              <a:t> Knapsack Problem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O</a:t>
            </a:r>
            <a:r>
              <a:rPr lang="en-US" sz="2400" dirty="0" smtClean="0"/>
              <a:t>ptimal </a:t>
            </a:r>
            <a:r>
              <a:rPr lang="en-US" sz="2400" dirty="0"/>
              <a:t>storage on </a:t>
            </a:r>
            <a:r>
              <a:rPr lang="en-US" sz="2400" dirty="0" smtClean="0"/>
              <a:t>tapes [</a:t>
            </a:r>
            <a:r>
              <a:rPr lang="en-US" sz="2000" dirty="0" smtClean="0"/>
              <a:t>Huffman coding</a:t>
            </a:r>
            <a:r>
              <a:rPr lang="en-US" sz="2400" dirty="0" smtClean="0"/>
              <a:t>]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M</a:t>
            </a:r>
            <a:r>
              <a:rPr lang="en-US" sz="2400" dirty="0" smtClean="0"/>
              <a:t>inimum </a:t>
            </a:r>
            <a:r>
              <a:rPr lang="en-US" sz="2400" dirty="0"/>
              <a:t>cost spanning </a:t>
            </a:r>
            <a:r>
              <a:rPr lang="en-US" sz="2400" dirty="0" smtClean="0"/>
              <a:t>trees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Single </a:t>
            </a:r>
            <a:r>
              <a:rPr lang="en-US" sz="2400" dirty="0"/>
              <a:t>source shortest paths</a:t>
            </a:r>
            <a:endParaRPr lang="en-IN" sz="2400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endParaRPr lang="en-US" sz="3200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endParaRPr lang="en-US" sz="3200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endParaRPr lang="en-US" sz="3200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endParaRPr lang="en-IN" sz="3200" dirty="0">
              <a:solidFill>
                <a:srgbClr val="FF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dirty="0"/>
          </a:p>
        </p:txBody>
      </p:sp>
      <p:sp>
        <p:nvSpPr>
          <p:cNvPr id="64" name="Google Shape;64;p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9" name="Oval 8"/>
          <p:cNvSpPr/>
          <p:nvPr/>
        </p:nvSpPr>
        <p:spPr>
          <a:xfrm>
            <a:off x="2832370" y="1653129"/>
            <a:ext cx="383930" cy="377334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IN" dirty="0"/>
          </a:p>
        </p:txBody>
      </p:sp>
      <p:sp>
        <p:nvSpPr>
          <p:cNvPr id="10" name="Oval 9"/>
          <p:cNvSpPr/>
          <p:nvPr/>
        </p:nvSpPr>
        <p:spPr>
          <a:xfrm>
            <a:off x="2865915" y="2153783"/>
            <a:ext cx="383930" cy="377334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2</a:t>
            </a:r>
            <a:endParaRPr lang="en-IN" dirty="0"/>
          </a:p>
        </p:txBody>
      </p:sp>
      <p:sp>
        <p:nvSpPr>
          <p:cNvPr id="8" name="Oval 7"/>
          <p:cNvSpPr/>
          <p:nvPr/>
        </p:nvSpPr>
        <p:spPr>
          <a:xfrm>
            <a:off x="2865915" y="2649681"/>
            <a:ext cx="383930" cy="377334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IN" dirty="0"/>
          </a:p>
        </p:txBody>
      </p:sp>
      <p:sp>
        <p:nvSpPr>
          <p:cNvPr id="11" name="Oval 10"/>
          <p:cNvSpPr/>
          <p:nvPr/>
        </p:nvSpPr>
        <p:spPr>
          <a:xfrm>
            <a:off x="2862667" y="3241791"/>
            <a:ext cx="383930" cy="377334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IN" dirty="0"/>
          </a:p>
        </p:txBody>
      </p:sp>
      <p:sp>
        <p:nvSpPr>
          <p:cNvPr id="12" name="Oval 11"/>
          <p:cNvSpPr/>
          <p:nvPr/>
        </p:nvSpPr>
        <p:spPr>
          <a:xfrm>
            <a:off x="2862667" y="3800634"/>
            <a:ext cx="383930" cy="377334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7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sp>
        <p:nvSpPr>
          <p:cNvPr id="71" name="Google Shape;71;p7"/>
          <p:cNvSpPr txBox="1"/>
          <p:nvPr/>
        </p:nvSpPr>
        <p:spPr>
          <a:xfrm>
            <a:off x="-1" y="159800"/>
            <a:ext cx="3624944" cy="3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2000" dirty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Assignment Question</a:t>
            </a:r>
            <a:endParaRPr sz="2000" dirty="0">
              <a:solidFill>
                <a:schemeClr val="l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13692" y="847433"/>
            <a:ext cx="829795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b="1" u="sng" dirty="0">
                <a:latin typeface="Times New Roman" pitchFamily="18" charset="0"/>
                <a:cs typeface="Times New Roman" pitchFamily="18" charset="0"/>
              </a:rPr>
              <a:t>Question: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 Consider the weights and values of items listed below. Note that there is only one unit of each item.</a:t>
            </a:r>
          </a:p>
        </p:txBody>
      </p:sp>
      <p:sp>
        <p:nvSpPr>
          <p:cNvPr id="2" name="AutoShape 2" descr="https://www.geeksforgeeks.org/wp-content/uploads/3-6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673" y="1217179"/>
            <a:ext cx="2872636" cy="12503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369518" y="2536438"/>
                <a:ext cx="8611644" cy="12036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IN" dirty="0">
                    <a:latin typeface="Times New Roman" pitchFamily="18" charset="0"/>
                    <a:cs typeface="Times New Roman" pitchFamily="18" charset="0"/>
                  </a:rPr>
                  <a:t>The task is to pick a subset of these items such that their total weight is no more than 11 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/>
                      </a:rPr>
                      <m:t>𝐾𝑔𝑠</m:t>
                    </m:r>
                  </m:oMath>
                </a14:m>
                <a:r>
                  <a:rPr lang="en-IN" dirty="0">
                    <a:latin typeface="Times New Roman" pitchFamily="18" charset="0"/>
                    <a:cs typeface="Times New Roman" pitchFamily="18" charset="0"/>
                  </a:rPr>
                  <a:t> and their total value is maximized. Moreover, no item may be split. The total value of items picked by an optimal algorithm is denoted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 dirty="0" smtClean="0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IN" b="0" i="1" dirty="0" smtClean="0">
                            <a:latin typeface="Cambria Math"/>
                          </a:rPr>
                          <m:t>𝑜𝑝𝑡</m:t>
                        </m:r>
                      </m:sub>
                    </m:sSub>
                    <m:r>
                      <a:rPr lang="en-IN" i="1" dirty="0">
                        <a:latin typeface="Cambria Math"/>
                      </a:rPr>
                      <m:t>. </m:t>
                    </m:r>
                  </m:oMath>
                </a14:m>
                <a:r>
                  <a:rPr lang="en-IN" dirty="0">
                    <a:latin typeface="Times New Roman" pitchFamily="18" charset="0"/>
                    <a:cs typeface="Times New Roman" pitchFamily="18" charset="0"/>
                  </a:rPr>
                  <a:t>A greedy algorithm sorts the items by their 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/>
                      </a:rPr>
                      <m:t>𝑣𝑎𝑙𝑢𝑒</m:t>
                    </m:r>
                    <m:r>
                      <a:rPr lang="en-IN" i="1" dirty="0" smtClean="0">
                        <a:latin typeface="Cambria Math"/>
                      </a:rPr>
                      <m:t>−</m:t>
                    </m:r>
                    <m:r>
                      <a:rPr lang="en-IN" i="1" dirty="0" smtClean="0">
                        <a:latin typeface="Cambria Math"/>
                      </a:rPr>
                      <m:t>𝑡𝑜</m:t>
                    </m:r>
                    <m:r>
                      <a:rPr lang="en-IN" i="1" dirty="0" smtClean="0">
                        <a:latin typeface="Cambria Math"/>
                      </a:rPr>
                      <m:t>−</m:t>
                    </m:r>
                    <m:r>
                      <a:rPr lang="en-IN" i="1" dirty="0" smtClean="0">
                        <a:latin typeface="Cambria Math"/>
                      </a:rPr>
                      <m:t>𝑤𝑒𝑖𝑔h𝑡</m:t>
                    </m:r>
                    <m:r>
                      <a:rPr lang="en-IN" i="1" dirty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IN" dirty="0">
                    <a:latin typeface="Times New Roman" pitchFamily="18" charset="0"/>
                    <a:cs typeface="Times New Roman" pitchFamily="18" charset="0"/>
                  </a:rPr>
                  <a:t>ratios in descending order and packs them greedily, starting from the first item in the ordered list. The total value of items picked by the greedy algorithm is denoted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 dirty="0" smtClean="0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IN" b="0" i="1" dirty="0" smtClean="0">
                            <a:latin typeface="Cambria Math"/>
                          </a:rPr>
                          <m:t>𝑔𝑟𝑒𝑒𝑑𝑦</m:t>
                        </m:r>
                      </m:sub>
                    </m:sSub>
                  </m:oMath>
                </a14:m>
                <a:r>
                  <a:rPr lang="en-IN" dirty="0">
                    <a:latin typeface="Times New Roman" pitchFamily="18" charset="0"/>
                    <a:cs typeface="Times New Roman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518" y="2536438"/>
                <a:ext cx="8611644" cy="1203663"/>
              </a:xfrm>
              <a:prstGeom prst="rect">
                <a:avLst/>
              </a:prstGeom>
              <a:blipFill rotWithShape="1">
                <a:blip r:embed="rId4"/>
                <a:stretch>
                  <a:fillRect l="-212" t="-505" b="-252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1586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B87058A-E00F-4E72-BF35-80FED2B6D294}" type="slidenum">
              <a:rPr lang="en-US"/>
              <a:pPr/>
              <a:t>21</a:t>
            </a:fld>
            <a:endParaRPr lang="en-US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0" y="195486"/>
            <a:ext cx="6624228" cy="72161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fontAlgn="auto"/>
            <a:r>
              <a:rPr lang="en-US" sz="1650" b="1" dirty="0">
                <a:solidFill>
                  <a:schemeClr val="bg1"/>
                </a:solidFill>
                <a:cs typeface="Times New Roman" panose="02020603050405020304" pitchFamily="18" charset="0"/>
              </a:rPr>
              <a:t>Time Complexity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-1" y="1152131"/>
                <a:ext cx="9105400" cy="147732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57175" indent="-257175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1500" dirty="0">
                    <a:solidFill>
                      <a:srgbClr val="303030"/>
                    </a:solidFill>
                    <a:cs typeface="Times New Roman" panose="02020603050405020304" pitchFamily="18" charset="0"/>
                  </a:rPr>
                  <a:t>The main time taking step is the sorting of all items in decreasing order of their value/weight ratio.</a:t>
                </a:r>
              </a:p>
              <a:p>
                <a:pPr marL="257175" indent="-257175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1500" dirty="0">
                    <a:solidFill>
                      <a:srgbClr val="303030"/>
                    </a:solidFill>
                    <a:cs typeface="Times New Roman" panose="02020603050405020304" pitchFamily="18" charset="0"/>
                  </a:rPr>
                  <a:t>If the items are already arranged in the required order, then while loop takes </a:t>
                </a:r>
                <a14:m>
                  <m:oMath xmlns:m="http://schemas.openxmlformats.org/officeDocument/2006/math">
                    <m:r>
                      <a:rPr lang="en-US" sz="1500" i="1" dirty="0">
                        <a:solidFill>
                          <a:srgbClr val="30303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𝑂</m:t>
                    </m:r>
                    <m:r>
                      <a:rPr lang="en-US" sz="1500" i="1" dirty="0">
                        <a:solidFill>
                          <a:srgbClr val="30303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1500" i="1" dirty="0">
                        <a:solidFill>
                          <a:srgbClr val="30303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sz="1500" i="1" dirty="0">
                        <a:solidFill>
                          <a:srgbClr val="30303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1500" dirty="0">
                    <a:solidFill>
                      <a:srgbClr val="303030"/>
                    </a:solidFill>
                    <a:cs typeface="Times New Roman" panose="02020603050405020304" pitchFamily="18" charset="0"/>
                  </a:rPr>
                  <a:t> time.</a:t>
                </a:r>
              </a:p>
              <a:p>
                <a:pPr marL="257175" indent="-257175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1500" dirty="0">
                    <a:solidFill>
                      <a:srgbClr val="303030"/>
                    </a:solidFill>
                    <a:cs typeface="Times New Roman" panose="02020603050405020304" pitchFamily="18" charset="0"/>
                  </a:rPr>
                  <a:t>The average time complexity of</a:t>
                </a:r>
                <a:r>
                  <a:rPr lang="en-US" sz="1500" dirty="0">
                    <a:solidFill>
                      <a:schemeClr val="tx1">
                        <a:lumMod val="50000"/>
                      </a:schemeClr>
                    </a:solidFill>
                    <a:cs typeface="Times New Roman" panose="02020603050405020304" pitchFamily="18" charset="0"/>
                  </a:rPr>
                  <a:t> Quick Sort is </a:t>
                </a:r>
                <a14:m>
                  <m:oMath xmlns:m="http://schemas.openxmlformats.org/officeDocument/2006/math">
                    <m:r>
                      <a:rPr lang="en-US" sz="1500" i="1" dirty="0">
                        <a:solidFill>
                          <a:srgbClr val="30303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𝑂</m:t>
                    </m:r>
                    <m:r>
                      <a:rPr lang="en-US" sz="1500" i="1" dirty="0">
                        <a:solidFill>
                          <a:srgbClr val="30303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sz="1500" dirty="0">
                        <a:solidFill>
                          <a:srgbClr val="303030"/>
                        </a:solidFill>
                        <a:cs typeface="Times New Roman" panose="02020603050405020304" pitchFamily="18" charset="0"/>
                      </a:rPr>
                      <m:t>n</m:t>
                    </m:r>
                    <m:r>
                      <m:rPr>
                        <m:nor/>
                      </m:rPr>
                      <a:rPr lang="en-US" sz="1500" dirty="0">
                        <a:solidFill>
                          <a:srgbClr val="303030"/>
                        </a:solidFill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1500" dirty="0">
                        <a:solidFill>
                          <a:srgbClr val="303030"/>
                        </a:solidFill>
                        <a:cs typeface="Times New Roman" panose="02020603050405020304" pitchFamily="18" charset="0"/>
                      </a:rPr>
                      <m:t>log</m:t>
                    </m:r>
                    <m:r>
                      <m:rPr>
                        <m:nor/>
                      </m:rPr>
                      <a:rPr lang="en-US" sz="1500" dirty="0">
                        <a:solidFill>
                          <a:srgbClr val="303030"/>
                        </a:solidFill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1500" dirty="0">
                        <a:solidFill>
                          <a:srgbClr val="303030"/>
                        </a:solidFill>
                        <a:cs typeface="Times New Roman" panose="02020603050405020304" pitchFamily="18" charset="0"/>
                      </a:rPr>
                      <m:t>n</m:t>
                    </m:r>
                    <m:r>
                      <a:rPr lang="en-US" sz="1500" i="1" dirty="0">
                        <a:solidFill>
                          <a:srgbClr val="30303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1500" dirty="0">
                    <a:solidFill>
                      <a:srgbClr val="303030"/>
                    </a:solidFill>
                    <a:cs typeface="Times New Roman" panose="02020603050405020304" pitchFamily="18" charset="0"/>
                  </a:rPr>
                  <a:t>.</a:t>
                </a:r>
              </a:p>
              <a:p>
                <a:pPr marL="257175" indent="-257175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1500" dirty="0">
                    <a:solidFill>
                      <a:srgbClr val="303030"/>
                    </a:solidFill>
                    <a:cs typeface="Times New Roman" panose="02020603050405020304" pitchFamily="18" charset="0"/>
                  </a:rPr>
                  <a:t>Therefore, total time taken including the sort is </a:t>
                </a:r>
                <a14:m>
                  <m:oMath xmlns:m="http://schemas.openxmlformats.org/officeDocument/2006/math">
                    <m:r>
                      <a:rPr lang="en-US" sz="1500" i="1" dirty="0">
                        <a:solidFill>
                          <a:srgbClr val="30303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𝑂</m:t>
                    </m:r>
                    <m:r>
                      <a:rPr lang="en-US" sz="1500" i="1" dirty="0">
                        <a:solidFill>
                          <a:srgbClr val="30303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sz="1500" dirty="0">
                        <a:solidFill>
                          <a:srgbClr val="303030"/>
                        </a:solidFill>
                        <a:cs typeface="Times New Roman" panose="02020603050405020304" pitchFamily="18" charset="0"/>
                      </a:rPr>
                      <m:t>n</m:t>
                    </m:r>
                    <m:r>
                      <m:rPr>
                        <m:nor/>
                      </m:rPr>
                      <a:rPr lang="en-US" sz="1500" dirty="0">
                        <a:solidFill>
                          <a:srgbClr val="303030"/>
                        </a:solidFill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1500" dirty="0">
                        <a:solidFill>
                          <a:srgbClr val="303030"/>
                        </a:solidFill>
                        <a:cs typeface="Times New Roman" panose="02020603050405020304" pitchFamily="18" charset="0"/>
                      </a:rPr>
                      <m:t>log</m:t>
                    </m:r>
                    <m:r>
                      <m:rPr>
                        <m:nor/>
                      </m:rPr>
                      <a:rPr lang="en-US" sz="1500" dirty="0">
                        <a:solidFill>
                          <a:srgbClr val="303030"/>
                        </a:solidFill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1500" dirty="0">
                        <a:solidFill>
                          <a:srgbClr val="303030"/>
                        </a:solidFill>
                        <a:cs typeface="Times New Roman" panose="02020603050405020304" pitchFamily="18" charset="0"/>
                      </a:rPr>
                      <m:t>n</m:t>
                    </m:r>
                    <m:r>
                      <a:rPr lang="en-US" sz="1500" i="1" dirty="0">
                        <a:solidFill>
                          <a:srgbClr val="30303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1500" dirty="0">
                    <a:solidFill>
                      <a:srgbClr val="303030"/>
                    </a:solidFill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1152131"/>
                <a:ext cx="9105400" cy="1477328"/>
              </a:xfrm>
              <a:prstGeom prst="rect">
                <a:avLst/>
              </a:prstGeom>
              <a:blipFill>
                <a:blip r:embed="rId2"/>
                <a:stretch>
                  <a:fillRect l="-201" b="-82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1558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B87058A-E00F-4E72-BF35-80FED2B6D294}" type="slidenum">
              <a:rPr lang="en-US"/>
              <a:pPr/>
              <a:t>22</a:t>
            </a:fld>
            <a:endParaRPr lang="en-US"/>
          </a:p>
        </p:txBody>
      </p:sp>
      <p:sp>
        <p:nvSpPr>
          <p:cNvPr id="18" name="Rectangle 2"/>
          <p:cNvSpPr txBox="1">
            <a:spLocks noChangeArrowheads="1"/>
          </p:cNvSpPr>
          <p:nvPr/>
        </p:nvSpPr>
        <p:spPr>
          <a:xfrm>
            <a:off x="0" y="195486"/>
            <a:ext cx="6624228" cy="72161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fontAlgn="auto"/>
            <a:r>
              <a:rPr lang="en-US" sz="1650" b="1" dirty="0">
                <a:solidFill>
                  <a:schemeClr val="bg1"/>
                </a:solidFill>
                <a:cs typeface="Times New Roman" panose="02020603050405020304" pitchFamily="18" charset="0"/>
              </a:rPr>
              <a:t>Knapsack Problem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/>
              <p:cNvSpPr/>
              <p:nvPr/>
            </p:nvSpPr>
            <p:spPr>
              <a:xfrm>
                <a:off x="42678" y="935619"/>
                <a:ext cx="9015898" cy="7848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sz="1500" b="1" u="sng" dirty="0" smtClean="0">
                    <a:cs typeface="Times New Roman" panose="02020603050405020304" pitchFamily="18" charset="0"/>
                  </a:rPr>
                  <a:t>Lemma 1.</a:t>
                </a:r>
                <a:r>
                  <a:rPr lang="en-US" sz="1500" b="1" dirty="0">
                    <a:cs typeface="Times New Roman" panose="02020603050405020304" pitchFamily="18" charset="0"/>
                  </a:rPr>
                  <a:t> </a:t>
                </a:r>
                <a:r>
                  <a:rPr lang="en-US" sz="1500" dirty="0">
                    <a:cs typeface="Times New Roman" panose="02020603050405020304" pitchFamily="18" charset="0"/>
                  </a:rPr>
                  <a:t>In case the sum of all the weights is </a:t>
                </a:r>
                <a14:m>
                  <m:oMath xmlns:m="http://schemas.openxmlformats.org/officeDocument/2006/math">
                    <m:r>
                      <a:rPr lang="en-US" sz="1500" i="1" dirty="0">
                        <a:latin typeface="Cambria Math" panose="02040503050406030204" pitchFamily="18" charset="0"/>
                      </a:rPr>
                      <m:t>&lt; </m:t>
                    </m:r>
                    <m:r>
                      <a:rPr lang="en-US" sz="1500" i="1" dirty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1500" dirty="0">
                    <a:cs typeface="Times New Roman" panose="02020603050405020304" pitchFamily="18" charset="0"/>
                  </a:rPr>
                  <a:t>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5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5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5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500" i="1" dirty="0">
                        <a:latin typeface="Cambria Math" panose="02040503050406030204" pitchFamily="18" charset="0"/>
                      </a:rPr>
                      <m:t>= 1,</m:t>
                    </m:r>
                    <m:r>
                      <a:rPr lang="en-US" sz="15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500" i="1" dirty="0"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sz="1500" i="1" dirty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500" i="1" dirty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15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5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500" dirty="0">
                    <a:cs typeface="Times New Roman" panose="02020603050405020304" pitchFamily="18" charset="0"/>
                  </a:rPr>
                  <a:t>is an optimal solution</a:t>
                </a:r>
              </a:p>
              <a:p>
                <a:pPr algn="just"/>
                <a:endParaRPr lang="en-US" sz="1500" dirty="0"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sz="1500" b="1" u="sng" dirty="0">
                    <a:cs typeface="Times New Roman" panose="02020603050405020304" pitchFamily="18" charset="0"/>
                  </a:rPr>
                  <a:t>Lemma 2.</a:t>
                </a:r>
                <a:r>
                  <a:rPr lang="en-US" sz="1500" b="1" dirty="0">
                    <a:cs typeface="Times New Roman" panose="02020603050405020304" pitchFamily="18" charset="0"/>
                  </a:rPr>
                  <a:t> </a:t>
                </a:r>
                <a:r>
                  <a:rPr lang="en-US" sz="1500" dirty="0">
                    <a:cs typeface="Times New Roman" panose="02020603050405020304" pitchFamily="18" charset="0"/>
                  </a:rPr>
                  <a:t>All optimal solutions will fill the knapsack exactly</a:t>
                </a:r>
              </a:p>
            </p:txBody>
          </p:sp>
        </mc:Choice>
        <mc:Fallback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8" y="935619"/>
                <a:ext cx="9015898" cy="784830"/>
              </a:xfrm>
              <a:prstGeom prst="rect">
                <a:avLst/>
              </a:prstGeom>
              <a:blipFill>
                <a:blip r:embed="rId2"/>
                <a:stretch>
                  <a:fillRect l="-270" t="-1550" b="-775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1542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A74E469F-D308-43DA-8E38-D00602AA96F3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3" name="Picture 12" descr="27,311 Thank You Photos - Free &amp;amp; Royalty-Free Stock Photos from Dreamsti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5" y="1329612"/>
            <a:ext cx="5686439" cy="2479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10" descr="KEEP CALM AND SAVE TREES - Keep Calm and Posters Generator, Maker For Free  - KeepCalmAndPosters.co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3984" y="650391"/>
            <a:ext cx="2717878" cy="3838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5918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4676"/>
            <a:ext cx="5258400" cy="766200"/>
          </a:xfrm>
        </p:spPr>
        <p:txBody>
          <a:bodyPr/>
          <a:lstStyle/>
          <a:p>
            <a:r>
              <a:rPr lang="en-US" dirty="0"/>
              <a:t>Knapsack Problem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sp>
        <p:nvSpPr>
          <p:cNvPr id="11" name="Rectangle 10"/>
          <p:cNvSpPr/>
          <p:nvPr/>
        </p:nvSpPr>
        <p:spPr>
          <a:xfrm>
            <a:off x="-1" y="1295889"/>
            <a:ext cx="9144001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just"/>
            <a:r>
              <a:rPr lang="en-CA" dirty="0"/>
              <a:t>The </a:t>
            </a:r>
            <a:r>
              <a:rPr lang="en-CA" b="1" dirty="0"/>
              <a:t>knapsack problem</a:t>
            </a:r>
            <a:r>
              <a:rPr lang="en-CA" dirty="0"/>
              <a:t> </a:t>
            </a:r>
            <a:r>
              <a:rPr lang="en-CA" dirty="0" smtClean="0"/>
              <a:t>derives </a:t>
            </a:r>
            <a:r>
              <a:rPr lang="en-CA" dirty="0"/>
              <a:t>its name from the </a:t>
            </a:r>
            <a:r>
              <a:rPr lang="en-CA" dirty="0" smtClean="0"/>
              <a:t>maximization </a:t>
            </a:r>
            <a:r>
              <a:rPr lang="en-CA" dirty="0"/>
              <a:t>problem of the best choice of essentials that can fit into one bag to be carried on a trip. </a:t>
            </a: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507801421"/>
              </p:ext>
            </p:extLst>
          </p:nvPr>
        </p:nvGraphicFramePr>
        <p:xfrm>
          <a:off x="462337" y="1984122"/>
          <a:ext cx="2250041" cy="23310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96418" y="2309629"/>
            <a:ext cx="2523963" cy="2188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439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4676"/>
            <a:ext cx="5258400" cy="766200"/>
          </a:xfrm>
        </p:spPr>
        <p:txBody>
          <a:bodyPr/>
          <a:lstStyle/>
          <a:p>
            <a:r>
              <a:rPr lang="en-US" dirty="0" smtClean="0"/>
              <a:t>Knapsack Problem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211372930"/>
              </p:ext>
            </p:extLst>
          </p:nvPr>
        </p:nvGraphicFramePr>
        <p:xfrm>
          <a:off x="348343" y="2745560"/>
          <a:ext cx="6238114" cy="22065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0" y="1637193"/>
            <a:ext cx="9105400" cy="1015663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lvl="1"/>
            <a:r>
              <a:rPr lang="en-US" altLang="ko-KR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Want to carry essential items in one bag</a:t>
            </a:r>
          </a:p>
          <a:p>
            <a:pPr lvl="1"/>
            <a:r>
              <a:rPr lang="en-US" altLang="ko-KR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Given a set of items, each has</a:t>
            </a:r>
          </a:p>
          <a:p>
            <a:pPr marL="358775" lvl="4"/>
            <a:r>
              <a:rPr lang="en-US" altLang="ko-KR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cost (i.e., 12kg)</a:t>
            </a:r>
          </a:p>
          <a:p>
            <a:pPr marL="358775" lvl="4"/>
            <a:r>
              <a:rPr lang="en-US" altLang="ko-KR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value (i.e., 4$)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274" y="1321543"/>
            <a:ext cx="9105400" cy="30777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 Definition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7779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7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71" name="Google Shape;71;p7"/>
          <p:cNvSpPr txBox="1"/>
          <p:nvPr/>
        </p:nvSpPr>
        <p:spPr>
          <a:xfrm>
            <a:off x="-1" y="159800"/>
            <a:ext cx="3624944" cy="3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2000" dirty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Original Knapsack </a:t>
            </a:r>
            <a:r>
              <a:rPr lang="en-US" sz="2000" dirty="0" smtClean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  <a:endParaRPr sz="2000" dirty="0">
              <a:solidFill>
                <a:schemeClr val="l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59970" y="1085398"/>
            <a:ext cx="6858000" cy="21144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2000" dirty="0">
                <a:cs typeface="휴먼매직체"/>
              </a:rPr>
              <a:t>Three Types</a:t>
            </a:r>
          </a:p>
          <a:p>
            <a:pPr marL="719138" lvl="1">
              <a:lnSpc>
                <a:spcPct val="90000"/>
              </a:lnSpc>
            </a:pPr>
            <a:endParaRPr lang="en-US" altLang="ko-KR" dirty="0" smtClean="0">
              <a:solidFill>
                <a:srgbClr val="FF0000"/>
              </a:solidFill>
              <a:cs typeface="휴먼매직체"/>
            </a:endParaRPr>
          </a:p>
          <a:p>
            <a:pPr marL="1004888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rgbClr val="FF0000"/>
                </a:solidFill>
                <a:cs typeface="휴먼매직체"/>
              </a:rPr>
              <a:t>0/1 </a:t>
            </a:r>
            <a:r>
              <a:rPr lang="en-US" altLang="ko-KR" dirty="0">
                <a:solidFill>
                  <a:srgbClr val="FF0000"/>
                </a:solidFill>
                <a:cs typeface="휴먼매직체"/>
              </a:rPr>
              <a:t>Knapsack Problem</a:t>
            </a:r>
          </a:p>
          <a:p>
            <a:pPr marL="719138" lvl="2">
              <a:lnSpc>
                <a:spcPct val="90000"/>
              </a:lnSpc>
            </a:pPr>
            <a:r>
              <a:rPr lang="en-US" altLang="ko-KR" dirty="0" smtClean="0">
                <a:cs typeface="휴먼매직체"/>
              </a:rPr>
              <a:t>		Restricts </a:t>
            </a:r>
            <a:r>
              <a:rPr lang="en-US" altLang="ko-KR" dirty="0">
                <a:cs typeface="휴먼매직체"/>
              </a:rPr>
              <a:t>the number of each kind of item to zero or one</a:t>
            </a:r>
          </a:p>
          <a:p>
            <a:pPr marL="719138" lvl="1">
              <a:lnSpc>
                <a:spcPct val="90000"/>
              </a:lnSpc>
            </a:pPr>
            <a:endParaRPr lang="en-US" altLang="ko-KR" dirty="0" smtClean="0">
              <a:solidFill>
                <a:srgbClr val="00B050"/>
              </a:solidFill>
              <a:cs typeface="휴먼매직체"/>
            </a:endParaRPr>
          </a:p>
          <a:p>
            <a:pPr marL="1004888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rgbClr val="FF0000"/>
                </a:solidFill>
                <a:cs typeface="휴먼매직체"/>
              </a:rPr>
              <a:t>Bounded </a:t>
            </a:r>
            <a:r>
              <a:rPr lang="en-US" altLang="ko-KR" dirty="0">
                <a:solidFill>
                  <a:srgbClr val="FF0000"/>
                </a:solidFill>
                <a:cs typeface="휴먼매직체"/>
              </a:rPr>
              <a:t>Knapsack Problem</a:t>
            </a:r>
          </a:p>
          <a:p>
            <a:pPr marL="719138" lvl="2">
              <a:lnSpc>
                <a:spcPct val="90000"/>
              </a:lnSpc>
            </a:pPr>
            <a:r>
              <a:rPr lang="en-US" altLang="ko-KR" dirty="0" smtClean="0">
                <a:cs typeface="휴먼매직체"/>
              </a:rPr>
              <a:t>		Restricts </a:t>
            </a:r>
            <a:r>
              <a:rPr lang="en-US" altLang="ko-KR" dirty="0">
                <a:cs typeface="휴먼매직체"/>
              </a:rPr>
              <a:t>the number of each item to a specific value</a:t>
            </a:r>
          </a:p>
          <a:p>
            <a:pPr marL="719138" lvl="1">
              <a:lnSpc>
                <a:spcPct val="90000"/>
              </a:lnSpc>
            </a:pPr>
            <a:endParaRPr lang="en-US" altLang="ko-KR" dirty="0" smtClean="0">
              <a:solidFill>
                <a:srgbClr val="FF0000"/>
              </a:solidFill>
              <a:cs typeface="휴먼매직체"/>
            </a:endParaRPr>
          </a:p>
          <a:p>
            <a:pPr marL="1004888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rgbClr val="FF0000"/>
                </a:solidFill>
                <a:cs typeface="휴먼매직체"/>
              </a:rPr>
              <a:t>Unbounded </a:t>
            </a:r>
            <a:r>
              <a:rPr lang="en-US" altLang="ko-KR" dirty="0">
                <a:solidFill>
                  <a:srgbClr val="FF0000"/>
                </a:solidFill>
                <a:cs typeface="휴먼매직체"/>
              </a:rPr>
              <a:t>Knapsack Problem</a:t>
            </a:r>
          </a:p>
          <a:p>
            <a:pPr marL="719138" lvl="2">
              <a:lnSpc>
                <a:spcPct val="90000"/>
              </a:lnSpc>
            </a:pPr>
            <a:r>
              <a:rPr lang="en-US" altLang="ko-KR" dirty="0" smtClean="0">
                <a:cs typeface="휴먼매직체"/>
              </a:rPr>
              <a:t>		Places </a:t>
            </a:r>
            <a:r>
              <a:rPr lang="en-US" altLang="ko-KR" dirty="0">
                <a:cs typeface="휴먼매직체"/>
              </a:rPr>
              <a:t>no bounds on the number of each item</a:t>
            </a:r>
          </a:p>
        </p:txBody>
      </p:sp>
    </p:spTree>
    <p:extLst>
      <p:ext uri="{BB962C8B-B14F-4D97-AF65-F5344CB8AC3E}">
        <p14:creationId xmlns:p14="http://schemas.microsoft.com/office/powerpoint/2010/main" val="3968906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78" name="Google Shape;78;p8"/>
          <p:cNvSpPr txBox="1"/>
          <p:nvPr/>
        </p:nvSpPr>
        <p:spPr>
          <a:xfrm>
            <a:off x="2553150" y="1375725"/>
            <a:ext cx="3780300" cy="104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79" name="Google Shape;79;p8"/>
          <p:cNvSpPr txBox="1"/>
          <p:nvPr/>
        </p:nvSpPr>
        <p:spPr>
          <a:xfrm>
            <a:off x="0" y="159800"/>
            <a:ext cx="3165900" cy="3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IN" sz="1500" dirty="0" smtClean="0">
                <a:solidFill>
                  <a:schemeClr val="lt1"/>
                </a:solidFill>
              </a:rPr>
              <a:t>Knapsack </a:t>
            </a:r>
            <a:r>
              <a:rPr lang="en-IN" sz="1500" dirty="0">
                <a:solidFill>
                  <a:schemeClr val="lt1"/>
                </a:solidFill>
              </a:rPr>
              <a:t>Problem </a:t>
            </a:r>
            <a:endParaRPr sz="1500" dirty="0">
              <a:solidFill>
                <a:schemeClr val="l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Google Shape;80;p8"/>
              <p:cNvSpPr txBox="1"/>
              <p:nvPr/>
            </p:nvSpPr>
            <p:spPr>
              <a:xfrm>
                <a:off x="0" y="789025"/>
                <a:ext cx="9105400" cy="506375"/>
              </a:xfrm>
              <a:prstGeom prst="rect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800"/>
                  </a:spcBef>
                </a:pPr>
                <a:r>
                  <a:rPr lang="en-US" sz="1500" dirty="0">
                    <a:solidFill>
                      <a:srgbClr val="FFC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Problem:  </a:t>
                </a:r>
                <a:r>
                  <a:rPr lang="en-US" sz="1500" dirty="0" smtClean="0">
                    <a:solidFill>
                      <a:srgbClr val="FFC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One of your faculty is going on a trip and he wish </a:t>
                </a:r>
                <a:r>
                  <a:rPr lang="en-US" sz="1500" dirty="0">
                    <a:solidFill>
                      <a:srgbClr val="FFC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 take </a:t>
                </a:r>
                <a14:m>
                  <m:oMath xmlns:m="http://schemas.openxmlformats.org/officeDocument/2006/math">
                    <m:r>
                      <a:rPr lang="en-US" sz="1500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en-US" sz="1500" dirty="0">
                    <a:solidFill>
                      <a:srgbClr val="FFC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items on a trip</a:t>
                </a:r>
              </a:p>
            </p:txBody>
          </p:sp>
        </mc:Choice>
        <mc:Fallback xmlns="">
          <p:sp>
            <p:nvSpPr>
              <p:cNvPr id="80" name="Google Shape;80;p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789025"/>
                <a:ext cx="9105400" cy="50637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Google Shape;83;p8"/>
              <p:cNvSpPr txBox="1"/>
              <p:nvPr/>
            </p:nvSpPr>
            <p:spPr>
              <a:xfrm>
                <a:off x="96502" y="1812605"/>
                <a:ext cx="5225143" cy="268110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457200" lvl="0" indent="-342900" algn="just">
                  <a:lnSpc>
                    <a:spcPct val="115000"/>
                  </a:lnSpc>
                  <a:spcBef>
                    <a:spcPts val="600"/>
                  </a:spcBef>
                  <a:buSzPts val="1800"/>
                  <a:buChar char="●"/>
                </a:pPr>
                <a:r>
                  <a:rPr lang="en-US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weight of item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8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&amp; </a:t>
                </a:r>
                <a:r>
                  <a:rPr lang="en-US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all items are different .</a:t>
                </a:r>
              </a:p>
              <a:p>
                <a:pPr marL="457200" lvl="0" indent="-342900" algn="just">
                  <a:lnSpc>
                    <a:spcPct val="115000"/>
                  </a:lnSpc>
                  <a:spcBef>
                    <a:spcPts val="600"/>
                  </a:spcBef>
                  <a:buSzPts val="1800"/>
                  <a:buChar char="●"/>
                </a:pP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items are to be carried in a knapsack whose weight capacity is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𝑐</m:t>
                    </m:r>
                  </m:oMath>
                </a14:m>
                <a:endParaRPr lang="en-US" sz="18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077913" lvl="0" indent="-358775" algn="just">
                  <a:lnSpc>
                    <a:spcPct val="115000"/>
                  </a:lnSpc>
                  <a:spcBef>
                    <a:spcPts val="600"/>
                  </a:spcBef>
                  <a:buSzPts val="1800"/>
                  <a:buChar char="●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When sum of item weights ≤ c, all n items can be carried in the knapsack</a:t>
                </a:r>
              </a:p>
              <a:p>
                <a:pPr marL="1077913" lvl="0" indent="-358775" algn="just">
                  <a:lnSpc>
                    <a:spcPct val="115000"/>
                  </a:lnSpc>
                  <a:spcBef>
                    <a:spcPts val="600"/>
                  </a:spcBef>
                  <a:buSzPts val="1800"/>
                  <a:buChar char="●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When sum of item weights &gt; c, some items must be left behind</a:t>
                </a:r>
              </a:p>
              <a:p>
                <a:pPr marL="1077913" lvl="0" indent="-358775" algn="just">
                  <a:lnSpc>
                    <a:spcPct val="115000"/>
                  </a:lnSpc>
                  <a:spcBef>
                    <a:spcPts val="600"/>
                  </a:spcBef>
                  <a:buSzPts val="1800"/>
                  <a:buChar char="●"/>
                </a:pPr>
                <a:endPara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Google Shape;83;p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02" y="1812605"/>
                <a:ext cx="5225143" cy="2681106"/>
              </a:xfrm>
              <a:prstGeom prst="rect">
                <a:avLst/>
              </a:prstGeom>
              <a:blipFill rotWithShape="0">
                <a:blip r:embed="rId4"/>
                <a:stretch>
                  <a:fillRect r="-933" b="-181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Picture 5" descr="knapsack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3450" y="1693709"/>
            <a:ext cx="1741487" cy="2408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7" descr="simg_t_ttylertool_1864_380599648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9021" y="1591068"/>
            <a:ext cx="515937" cy="86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8" descr="swisschampxlt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1645" y="2820238"/>
            <a:ext cx="876300" cy="75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10" descr="Can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1181" y="1976568"/>
            <a:ext cx="409575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11" descr="apple_macintosh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8255" y="4227999"/>
            <a:ext cx="731838" cy="54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13" descr="caviar1bis_1"/>
          <p:cNvPicPr>
            <a:picLocks noChangeAspect="1" noChangeArrowheads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6400" y="3711998"/>
            <a:ext cx="990600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" name="Ink 1"/>
              <p14:cNvContentPartPr/>
              <p14:nvPr/>
            </p14:nvContentPartPr>
            <p14:xfrm>
              <a:off x="2993040" y="1866240"/>
              <a:ext cx="47880" cy="2160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988360" y="1861560"/>
                <a:ext cx="57240" cy="309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Google Shape;83;p8"/>
              <p:cNvSpPr txBox="1"/>
              <p:nvPr/>
            </p:nvSpPr>
            <p:spPr>
              <a:xfrm>
                <a:off x="318915" y="1356766"/>
                <a:ext cx="8786485" cy="268110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457200" lvl="0" indent="-342900" algn="just">
                  <a:lnSpc>
                    <a:spcPct val="115000"/>
                  </a:lnSpc>
                  <a:spcBef>
                    <a:spcPts val="600"/>
                  </a:spcBef>
                  <a:buSzPts val="1800"/>
                  <a:buFont typeface="Wingdings" panose="05000000000000000000" pitchFamily="2" charset="2"/>
                  <a:buChar char="§"/>
                </a:pP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 optimize the selection he assigns profit to each item say for item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profit is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en-US" i="1" dirty="0" err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 dirty="0" err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 dirty="0" err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lvl="0" indent="-342900" algn="just">
                  <a:lnSpc>
                    <a:spcPct val="115000"/>
                  </a:lnSpc>
                  <a:spcBef>
                    <a:spcPts val="600"/>
                  </a:spcBef>
                  <a:buSzPts val="1800"/>
                  <a:buFont typeface="Wingdings" panose="05000000000000000000" pitchFamily="2" charset="2"/>
                  <a:buChar char="§"/>
                </a:pP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idea is to optimize the selection such that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436688" lvl="1" indent="-342900" algn="just">
                  <a:lnSpc>
                    <a:spcPct val="115000"/>
                  </a:lnSpc>
                  <a:spcBef>
                    <a:spcPts val="600"/>
                  </a:spcBef>
                  <a:buSzPts val="1800"/>
                  <a:buChar char="●"/>
                </a:pPr>
                <a:endParaRPr lang="en-US" sz="13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436688" lvl="1" indent="-342900" algn="just">
                  <a:lnSpc>
                    <a:spcPct val="115000"/>
                  </a:lnSpc>
                  <a:spcBef>
                    <a:spcPts val="600"/>
                  </a:spcBef>
                  <a:buSzPts val="1800"/>
                  <a:buChar char="●"/>
                </a:pPr>
                <a:endParaRPr lang="en-US" sz="13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Google Shape;83;p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915" y="1356766"/>
                <a:ext cx="8786485" cy="268110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ounded Rectangle 1"/>
          <p:cNvSpPr/>
          <p:nvPr/>
        </p:nvSpPr>
        <p:spPr>
          <a:xfrm>
            <a:off x="622955" y="2471144"/>
            <a:ext cx="3265714" cy="1544871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174625" lvl="1" indent="-174625" algn="just">
              <a:lnSpc>
                <a:spcPct val="115000"/>
              </a:lnSpc>
              <a:spcBef>
                <a:spcPts val="600"/>
              </a:spcBef>
              <a:buSzPts val="1800"/>
              <a:buFont typeface="Arial" panose="020B0604020202020204" pitchFamily="34" charset="0"/>
              <a:buChar char="•"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profit of the subset  is the sum of the profits of the selected items (</a:t>
            </a:r>
            <a:r>
              <a:rPr lang="en-US" sz="13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optimization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174625" lvl="1" indent="-174625" algn="just">
              <a:lnSpc>
                <a:spcPct val="115000"/>
              </a:lnSpc>
              <a:spcBef>
                <a:spcPts val="600"/>
              </a:spcBef>
              <a:buSzPts val="1800"/>
              <a:buFont typeface="Arial" panose="020B0604020202020204" pitchFamily="34" charset="0"/>
              <a:buChar char="•"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profit of the selected subset should be maximum (</a:t>
            </a:r>
            <a:r>
              <a:rPr lang="en-US" sz="13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optimization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criterion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77" name="Google Shape;77;p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79" name="Google Shape;79;p8"/>
          <p:cNvSpPr txBox="1"/>
          <p:nvPr/>
        </p:nvSpPr>
        <p:spPr>
          <a:xfrm>
            <a:off x="0" y="159800"/>
            <a:ext cx="3165900" cy="3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IN" sz="1500" dirty="0" smtClean="0">
                <a:solidFill>
                  <a:schemeClr val="lt1"/>
                </a:solidFill>
              </a:rPr>
              <a:t>Knapsack </a:t>
            </a:r>
            <a:r>
              <a:rPr lang="en-IN" sz="1500" dirty="0">
                <a:solidFill>
                  <a:schemeClr val="lt1"/>
                </a:solidFill>
              </a:rPr>
              <a:t>Problem </a:t>
            </a:r>
            <a:endParaRPr sz="1500" dirty="0">
              <a:solidFill>
                <a:schemeClr val="l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Google Shape;80;p8"/>
              <p:cNvSpPr txBox="1"/>
              <p:nvPr/>
            </p:nvSpPr>
            <p:spPr>
              <a:xfrm>
                <a:off x="0" y="789025"/>
                <a:ext cx="9105400" cy="506375"/>
              </a:xfrm>
              <a:prstGeom prst="rect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800"/>
                  </a:spcBef>
                </a:pPr>
                <a:r>
                  <a:rPr lang="en-US" sz="1500" dirty="0">
                    <a:solidFill>
                      <a:srgbClr val="FFC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Problem:  </a:t>
                </a:r>
                <a:r>
                  <a:rPr lang="en-US" sz="1500" dirty="0" smtClean="0">
                    <a:solidFill>
                      <a:srgbClr val="FFC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One of your faculty is going on a trip and he wish </a:t>
                </a:r>
                <a:r>
                  <a:rPr lang="en-US" sz="1500" dirty="0">
                    <a:solidFill>
                      <a:srgbClr val="FFC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 take </a:t>
                </a:r>
                <a14:m>
                  <m:oMath xmlns:m="http://schemas.openxmlformats.org/officeDocument/2006/math">
                    <m:r>
                      <a:rPr lang="en-US" sz="1500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en-US" sz="1500" dirty="0">
                    <a:solidFill>
                      <a:srgbClr val="FFC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items on a trip</a:t>
                </a:r>
              </a:p>
            </p:txBody>
          </p:sp>
        </mc:Choice>
        <mc:Fallback xmlns="">
          <p:sp>
            <p:nvSpPr>
              <p:cNvPr id="80" name="Google Shape;80;p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789025"/>
                <a:ext cx="9105400" cy="50637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ounded Rectangle 24"/>
          <p:cNvSpPr/>
          <p:nvPr/>
        </p:nvSpPr>
        <p:spPr>
          <a:xfrm>
            <a:off x="4712157" y="2471143"/>
            <a:ext cx="3265714" cy="1544871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174625" lvl="1" indent="-174625" algn="just">
              <a:lnSpc>
                <a:spcPct val="115000"/>
              </a:lnSpc>
              <a:spcBef>
                <a:spcPts val="600"/>
              </a:spcBef>
              <a:buSzPts val="1800"/>
              <a:buFont typeface="Arial" panose="020B0604020202020204" pitchFamily="34" charset="0"/>
              <a:buChar char="•"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weight of the subset does not exceed the capacity of the knapsack (</a:t>
            </a:r>
            <a:r>
              <a:rPr lang="en-US" sz="13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constraint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174625" lvl="1" indent="-174625" algn="just">
              <a:lnSpc>
                <a:spcPct val="115000"/>
              </a:lnSpc>
              <a:spcBef>
                <a:spcPts val="600"/>
              </a:spcBef>
              <a:buSzPts val="1800"/>
              <a:buFont typeface="Arial" panose="020B0604020202020204" pitchFamily="34" charset="0"/>
              <a:buChar char="•"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Cannot select a fraction of an item (</a:t>
            </a:r>
            <a:r>
              <a:rPr lang="en-US" sz="13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constraint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91359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Diagram 6"/>
              <p:cNvGraphicFramePr/>
              <p:nvPr>
                <p:extLst>
                  <p:ext uri="{D42A27DB-BD31-4B8C-83A1-F6EECF244321}">
                    <p14:modId xmlns:p14="http://schemas.microsoft.com/office/powerpoint/2010/main" val="2924405363"/>
                  </p:ext>
                </p:extLst>
              </p:nvPr>
            </p:nvGraphicFramePr>
            <p:xfrm>
              <a:off x="38600" y="2155908"/>
              <a:ext cx="5095985" cy="1544871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3" r:lo="rId4" r:qs="rId5" r:cs="rId6"/>
              </a:graphicData>
            </a:graphic>
          </p:graphicFrame>
        </mc:Choice>
        <mc:Fallback xmlns="">
          <p:graphicFrame>
            <p:nvGraphicFramePr>
              <p:cNvPr id="7" name="Diagram 6"/>
              <p:cNvGraphicFramePr/>
              <p:nvPr>
                <p:extLst>
                  <p:ext uri="{D42A27DB-BD31-4B8C-83A1-F6EECF244321}">
                    <p14:modId xmlns:p14="http://schemas.microsoft.com/office/powerpoint/2010/main" val="2924405363"/>
                  </p:ext>
                </p:extLst>
              </p:nvPr>
            </p:nvGraphicFramePr>
            <p:xfrm>
              <a:off x="38600" y="2155908"/>
              <a:ext cx="5095985" cy="1544871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8" r:lo="rId9" r:qs="rId10" r:cs="rId11"/>
              </a:graphicData>
            </a:graphic>
          </p:graphicFrame>
        </mc:Fallback>
      </mc:AlternateContent>
      <p:sp>
        <p:nvSpPr>
          <p:cNvPr id="77" name="Google Shape;77;p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79" name="Google Shape;79;p8"/>
          <p:cNvSpPr txBox="1"/>
          <p:nvPr/>
        </p:nvSpPr>
        <p:spPr>
          <a:xfrm>
            <a:off x="0" y="159800"/>
            <a:ext cx="3165900" cy="3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IN" sz="1500" dirty="0" smtClean="0">
                <a:solidFill>
                  <a:schemeClr val="lt1"/>
                </a:solidFill>
              </a:rPr>
              <a:t>Fractional Knapsack</a:t>
            </a:r>
            <a:endParaRPr sz="1500" dirty="0">
              <a:solidFill>
                <a:schemeClr val="lt1"/>
              </a:solidFill>
            </a:endParaRPr>
          </a:p>
        </p:txBody>
      </p:sp>
      <p:sp>
        <p:nvSpPr>
          <p:cNvPr id="80" name="Google Shape;80;p8"/>
          <p:cNvSpPr txBox="1"/>
          <p:nvPr/>
        </p:nvSpPr>
        <p:spPr>
          <a:xfrm>
            <a:off x="21772" y="789025"/>
            <a:ext cx="9105400" cy="71320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90000"/>
              </a:lnSpc>
              <a:spcBef>
                <a:spcPts val="800"/>
              </a:spcBef>
            </a:pPr>
            <a:r>
              <a:rPr lang="en-US" sz="15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Given a set of items, each with a weight and a value, determine a subset of items to include in a collection so that the total weight is less than or equal to a given limit and the total value is as large as possible.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5466100" y="2232610"/>
                <a:ext cx="3265714" cy="1544871"/>
              </a:xfrm>
              <a:prstGeom prst="round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lvl="1" algn="just">
                  <a:lnSpc>
                    <a:spcPct val="115000"/>
                  </a:lnSpc>
                  <a:spcBef>
                    <a:spcPts val="600"/>
                  </a:spcBef>
                  <a:buSzPts val="1800"/>
                </a:pPr>
                <a:r>
                  <a:rPr lang="en-US" sz="13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this version of Knapsack problem, items can be broken into smaller pieces. So, one can choose a fraction of item as well.</a:t>
                </a:r>
              </a:p>
              <a:p>
                <a:pPr lvl="1" algn="ctr">
                  <a:lnSpc>
                    <a:spcPct val="115000"/>
                  </a:lnSpc>
                  <a:spcBef>
                    <a:spcPts val="600"/>
                  </a:spcBef>
                  <a:buSzPts val="1800"/>
                </a:pPr>
                <a:r>
                  <a:rPr lang="en-IN" sz="1200" dirty="0"/>
                  <a:t> </a:t>
                </a:r>
                <a14:m>
                  <m:oMath xmlns:m="http://schemas.openxmlformats.org/officeDocument/2006/math">
                    <m:r>
                      <a:rPr lang="en-IN" sz="1200" b="1" i="1" dirty="0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IN" sz="1200" b="1" i="1" baseline="-25000" dirty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IN" sz="12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1200" i="1" dirty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IN" sz="1200" i="1" dirty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12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sz="1200" b="0" i="1" dirty="0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endParaRPr lang="en-US" sz="13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6100" y="2232610"/>
                <a:ext cx="3265714" cy="1544871"/>
              </a:xfrm>
              <a:prstGeom prst="round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38600" y="4129267"/>
                <a:ext cx="9105400" cy="33406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</a:pP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sSup>
                      <m:sSupPr>
                        <m:ctrlPr>
                          <a:rPr lang="en-US" b="1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𝒊</m:t>
                        </m:r>
                      </m:e>
                      <m:sup>
                        <m:r>
                          <a:rPr lang="en-US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 item contributes the weight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60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sz="1000" i="1" dirty="0" err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  <m:r>
                      <a:rPr lang="en-US" sz="1600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 </m:t>
                    </m:r>
                    <m:sSub>
                      <m:sSubPr>
                        <m:ctrlPr>
                          <a:rPr lang="en-US" sz="16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600" i="1" dirty="0" err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𝑤</m:t>
                        </m:r>
                      </m:e>
                      <m:sub>
                        <m:r>
                          <a:rPr lang="en-US" sz="1000" i="1" dirty="0" err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 to the total weight in the knapsack and profit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.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𝑝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 to the total profit.</a:t>
                </a:r>
                <a:r>
                  <a:rPr lang="en-US" sz="9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00" y="4129267"/>
                <a:ext cx="9105400" cy="334066"/>
              </a:xfrm>
              <a:prstGeom prst="rect">
                <a:avLst/>
              </a:prstGeom>
              <a:blipFill rotWithShape="0">
                <a:blip r:embed="rId13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4003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7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71" name="Google Shape;71;p7"/>
          <p:cNvSpPr txBox="1"/>
          <p:nvPr/>
        </p:nvSpPr>
        <p:spPr>
          <a:xfrm>
            <a:off x="-1" y="159800"/>
            <a:ext cx="3624944" cy="3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2000" dirty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Fractional Knapsack Problem</a:t>
            </a:r>
            <a:endParaRPr sz="2000" dirty="0">
              <a:solidFill>
                <a:schemeClr val="l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2" name="Diagram 11"/>
              <p:cNvGraphicFramePr/>
              <p:nvPr>
                <p:extLst>
                  <p:ext uri="{D42A27DB-BD31-4B8C-83A1-F6EECF244321}">
                    <p14:modId xmlns:p14="http://schemas.microsoft.com/office/powerpoint/2010/main" val="1541903949"/>
                  </p:ext>
                </p:extLst>
              </p:nvPr>
            </p:nvGraphicFramePr>
            <p:xfrm>
              <a:off x="1968314" y="1016599"/>
              <a:ext cx="5649686" cy="2238229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3" r:lo="rId4" r:qs="rId5" r:cs="rId6"/>
              </a:graphicData>
            </a:graphic>
          </p:graphicFrame>
        </mc:Choice>
        <mc:Fallback>
          <p:graphicFrame>
            <p:nvGraphicFramePr>
              <p:cNvPr id="12" name="Diagram 11"/>
              <p:cNvGraphicFramePr/>
              <p:nvPr>
                <p:extLst>
                  <p:ext uri="{D42A27DB-BD31-4B8C-83A1-F6EECF244321}">
                    <p14:modId xmlns:p14="http://schemas.microsoft.com/office/powerpoint/2010/main" val="1541903949"/>
                  </p:ext>
                </p:extLst>
              </p:nvPr>
            </p:nvGraphicFramePr>
            <p:xfrm>
              <a:off x="1968314" y="1016599"/>
              <a:ext cx="5649686" cy="2238229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8" r:lo="rId4" r:qs="rId5" r:cs="rId6"/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299356" y="3623423"/>
                <a:ext cx="8322129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ctr"/>
                <a:r>
                  <a:rPr lang="en-US" dirty="0"/>
                  <a:t>we wish to find the maximum-benefit subset that doesn’t exceed a given weight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/>
                  <a:t>.</a:t>
                </a:r>
                <a:endParaRPr lang="en-IN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356" y="3623423"/>
                <a:ext cx="8322129" cy="307777"/>
              </a:xfrm>
              <a:prstGeom prst="rect">
                <a:avLst/>
              </a:prstGeom>
              <a:blipFill rotWithShape="0">
                <a:blip r:embed="rId12"/>
                <a:stretch>
                  <a:fillRect t="-1961" b="-1960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1056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263248"/>
      </a:dk1>
      <a:lt1>
        <a:srgbClr val="FFFFFF"/>
      </a:lt1>
      <a:dk2>
        <a:srgbClr val="434343"/>
      </a:dk2>
      <a:lt2>
        <a:srgbClr val="F3F3F3"/>
      </a:lt2>
      <a:accent1>
        <a:srgbClr val="3F5378"/>
      </a:accent1>
      <a:accent2>
        <a:srgbClr val="263248"/>
      </a:accent2>
      <a:accent3>
        <a:srgbClr val="92A8C8"/>
      </a:accent3>
      <a:accent4>
        <a:srgbClr val="C7D3E6"/>
      </a:accent4>
      <a:accent5>
        <a:srgbClr val="FF9800"/>
      </a:accent5>
      <a:accent6>
        <a:srgbClr val="D26F00"/>
      </a:accent6>
      <a:hlink>
        <a:srgbClr val="3F5378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474</TotalTime>
  <Words>1052</Words>
  <Application>Microsoft Office PowerPoint</Application>
  <PresentationFormat>On-screen Show (16:9)</PresentationFormat>
  <Paragraphs>263</Paragraphs>
  <Slides>23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4" baseType="lpstr">
      <vt:lpstr>Roboto Condensed</vt:lpstr>
      <vt:lpstr>맑은 고딕</vt:lpstr>
      <vt:lpstr>Cambria Math</vt:lpstr>
      <vt:lpstr>Times New Roman</vt:lpstr>
      <vt:lpstr>Arvo</vt:lpstr>
      <vt:lpstr>Arial</vt:lpstr>
      <vt:lpstr>휴먼매직체</vt:lpstr>
      <vt:lpstr>Calibri</vt:lpstr>
      <vt:lpstr>Wingdings</vt:lpstr>
      <vt:lpstr>Roboto Condensed Light</vt:lpstr>
      <vt:lpstr>Salerio template</vt:lpstr>
      <vt:lpstr>PowerPoint Presentation</vt:lpstr>
      <vt:lpstr>PowerPoint Presentation</vt:lpstr>
      <vt:lpstr>Knapsack Problem</vt:lpstr>
      <vt:lpstr>Knapsack Problem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Fractional Knapsack Problem: Formal Deﬁnition</vt:lpstr>
      <vt:lpstr>The Fractional Knapsack Problem: Solution</vt:lpstr>
      <vt:lpstr>Greedy about both profit and weight</vt:lpstr>
      <vt:lpstr>PowerPoint Presentation</vt:lpstr>
      <vt:lpstr>PowerPoint Presentation</vt:lpstr>
      <vt:lpstr>Observation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MBGR</cp:lastModifiedBy>
  <cp:revision>46</cp:revision>
  <dcterms:modified xsi:type="dcterms:W3CDTF">2023-08-14T04:42:26Z</dcterms:modified>
</cp:coreProperties>
</file>