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6" r:id="rId9"/>
  </p:sldIdLst>
  <p:sldSz cx="13004800" cy="9753600"/>
  <p:notesSz cx="6858000" cy="9144000"/>
  <p:defaultTextStyle>
    <a:defPPr>
      <a:defRPr lang="ru-RU"/>
    </a:defPPr>
    <a:lvl1pPr algn="l" defTabSz="584200" rtl="0" fontAlgn="base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Helvetica Neue"/>
        <a:ea typeface="Helvetica Neue"/>
        <a:cs typeface="Helvetica Neue"/>
        <a:sym typeface="Helvetica Neue"/>
      </a:defRPr>
    </a:lvl1pPr>
    <a:lvl2pPr indent="228600" algn="l" defTabSz="584200" rtl="0" fontAlgn="base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Helvetica Neue"/>
        <a:ea typeface="Helvetica Neue"/>
        <a:cs typeface="Helvetica Neue"/>
        <a:sym typeface="Helvetica Neue"/>
      </a:defRPr>
    </a:lvl2pPr>
    <a:lvl3pPr indent="457200" algn="l" defTabSz="584200" rtl="0" fontAlgn="base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Helvetica Neue"/>
        <a:ea typeface="Helvetica Neue"/>
        <a:cs typeface="Helvetica Neue"/>
        <a:sym typeface="Helvetica Neue"/>
      </a:defRPr>
    </a:lvl3pPr>
    <a:lvl4pPr indent="685800" algn="l" defTabSz="584200" rtl="0" fontAlgn="base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Helvetica Neue"/>
        <a:ea typeface="Helvetica Neue"/>
        <a:cs typeface="Helvetica Neue"/>
        <a:sym typeface="Helvetica Neue"/>
      </a:defRPr>
    </a:lvl4pPr>
    <a:lvl5pPr indent="914400" algn="l" defTabSz="584200" rtl="0" fontAlgn="base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Helvetica Neue"/>
        <a:ea typeface="Helvetica Neue"/>
        <a:cs typeface="Helvetica Neue"/>
        <a:sym typeface="Helvetica Neue"/>
      </a:defRPr>
    </a:lvl5pPr>
    <a:lvl6pPr marL="2286000" algn="l" defTabSz="914400" rtl="0" eaLnBrk="1" latinLnBrk="0" hangingPunct="1">
      <a:defRPr sz="2400" b="1" kern="1200">
        <a:solidFill>
          <a:srgbClr val="000000"/>
        </a:solidFill>
        <a:latin typeface="Helvetica Neue"/>
        <a:ea typeface="Helvetica Neue"/>
        <a:cs typeface="Helvetica Neue"/>
        <a:sym typeface="Helvetica Neue"/>
      </a:defRPr>
    </a:lvl6pPr>
    <a:lvl7pPr marL="2743200" algn="l" defTabSz="914400" rtl="0" eaLnBrk="1" latinLnBrk="0" hangingPunct="1">
      <a:defRPr sz="2400" b="1" kern="1200">
        <a:solidFill>
          <a:srgbClr val="000000"/>
        </a:solidFill>
        <a:latin typeface="Helvetica Neue"/>
        <a:ea typeface="Helvetica Neue"/>
        <a:cs typeface="Helvetica Neue"/>
        <a:sym typeface="Helvetica Neue"/>
      </a:defRPr>
    </a:lvl7pPr>
    <a:lvl8pPr marL="3200400" algn="l" defTabSz="914400" rtl="0" eaLnBrk="1" latinLnBrk="0" hangingPunct="1">
      <a:defRPr sz="2400" b="1" kern="1200">
        <a:solidFill>
          <a:srgbClr val="000000"/>
        </a:solidFill>
        <a:latin typeface="Helvetica Neue"/>
        <a:ea typeface="Helvetica Neue"/>
        <a:cs typeface="Helvetica Neue"/>
        <a:sym typeface="Helvetica Neue"/>
      </a:defRPr>
    </a:lvl8pPr>
    <a:lvl9pPr marL="3657600" algn="l" defTabSz="914400" rtl="0" eaLnBrk="1" latinLnBrk="0" hangingPunct="1">
      <a:defRPr sz="2400" b="1" kern="1200">
        <a:solidFill>
          <a:srgbClr val="000000"/>
        </a:solidFill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90" y="-76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hape 116"/>
          <p:cNvSpPr>
            <a:spLocks noGrp="1" noRo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4339" name="Shape 117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smtClean="0">
              <a:sym typeface="Helvetica Neu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Helvetica Neue"/>
        <a:ea typeface="Helvetica Neue"/>
        <a:cs typeface="Helvetica Neue"/>
        <a:sym typeface="Helvetica Neue"/>
      </a:defRPr>
    </a:lvl1pPr>
    <a:lvl2pPr marL="742950" indent="-285750"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Helvetica Neue"/>
        <a:ea typeface="Helvetica Neue"/>
        <a:cs typeface="Helvetica Neue"/>
        <a:sym typeface="Helvetica Neue"/>
      </a:defRPr>
    </a:lvl2pPr>
    <a:lvl3pPr marL="1143000" indent="-228600"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Helvetica Neue"/>
        <a:ea typeface="Helvetica Neue"/>
        <a:cs typeface="Helvetica Neue"/>
        <a:sym typeface="Helvetica Neue"/>
      </a:defRPr>
    </a:lvl3pPr>
    <a:lvl4pPr marL="1600200" indent="-228600"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Helvetica Neue"/>
        <a:ea typeface="Helvetica Neue"/>
        <a:cs typeface="Helvetica Neue"/>
        <a:sym typeface="Helvetica Neue"/>
      </a:defRPr>
    </a:lvl4pPr>
    <a:lvl5pPr marL="2057400" indent="-228600"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9A3079BE-2A1B-4E0B-A778-D486422D7850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57A20B-58A8-4E73-A667-D1877FE50EC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 lvl="0"/>
            <a:endParaRPr noProof="0">
              <a:sym typeface="Helvetica Neue"/>
            </a:endParaRPr>
          </a:p>
        </p:txBody>
      </p:sp>
      <p:sp>
        <p:nvSpPr>
          <p:cNvPr id="3" name="Slide Number"/>
          <p:cNvSpPr txBox="1"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BD92A0-C17C-4FFB-8FE5-E68E0037EE60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F92C5-3301-4099-BBCA-7AA7601DD91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 lvl="0"/>
            <a:endParaRPr noProof="0">
              <a:sym typeface="Helvetica Neue"/>
            </a:endParaRPr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8FB065-6B63-44A3-8D0A-2252C308DA16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" name="Slide Number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9AAC0E-A76C-4765-B7A7-3A2588C7F763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 lvl="0"/>
            <a:endParaRPr noProof="0">
              <a:sym typeface="Helvetica Neue"/>
            </a:endParaRPr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76A850-830B-4CEC-8936-900770179490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" name="Slide Number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113309-E04A-445E-81B8-8DFF23486586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D2A2F5-D697-4B52-82D8-3E7AE2E32540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 lvl="0"/>
            <a:endParaRPr noProof="0">
              <a:sym typeface="Helvetica Neue"/>
            </a:endParaRPr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E57021AE-6707-45B7-8AE4-707C501B6C6F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Slide Number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7ED006-1C28-475B-96AF-6121FC3ADF37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 lvl="0"/>
            <a:endParaRPr noProof="0">
              <a:sym typeface="Helvetica Neue"/>
            </a:endParaRPr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 lvl="0"/>
            <a:endParaRPr noProof="0">
              <a:sym typeface="Helvetica Neue"/>
            </a:endParaRPr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 lvl="0"/>
            <a:endParaRPr noProof="0">
              <a:sym typeface="Helvetica Neue"/>
            </a:endParaRP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B03D5-0B64-410C-AE55-9F9F02739176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Text"/>
          <p:cNvSpPr txBox="1">
            <a:spLocks noGrp="1"/>
          </p:cNvSpPr>
          <p:nvPr>
            <p:ph type="title"/>
          </p:nvPr>
        </p:nvSpPr>
        <p:spPr bwMode="auto">
          <a:xfrm>
            <a:off x="952500" y="254000"/>
            <a:ext cx="11099800" cy="21590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>
                <a:sym typeface="Helvetica Neue Medium"/>
              </a:rPr>
              <a:t>Title Text</a:t>
            </a:r>
          </a:p>
        </p:txBody>
      </p:sp>
      <p:sp>
        <p:nvSpPr>
          <p:cNvPr id="1027" name="Body Level One…"/>
          <p:cNvSpPr txBox="1">
            <a:spLocks noGrp="1"/>
          </p:cNvSpPr>
          <p:nvPr>
            <p:ph type="body" idx="1"/>
          </p:nvPr>
        </p:nvSpPr>
        <p:spPr bwMode="auto">
          <a:xfrm>
            <a:off x="952500" y="2590800"/>
            <a:ext cx="11099800" cy="62865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>
                <a:sym typeface="Helvetica Neue"/>
              </a:rPr>
              <a:t>Body Level One</a:t>
            </a:r>
          </a:p>
          <a:p>
            <a:pPr lvl="1"/>
            <a:r>
              <a:rPr lang="ru-RU" smtClean="0">
                <a:sym typeface="Helvetica Neue"/>
              </a:rPr>
              <a:t>Body Level Two</a:t>
            </a:r>
          </a:p>
          <a:p>
            <a:pPr lvl="2"/>
            <a:r>
              <a:rPr lang="ru-RU" smtClean="0">
                <a:sym typeface="Helvetica Neue"/>
              </a:rPr>
              <a:t>Body Level Three</a:t>
            </a:r>
          </a:p>
          <a:p>
            <a:pPr lvl="3"/>
            <a:r>
              <a:rPr lang="ru-RU" smtClean="0">
                <a:sym typeface="Helvetica Neue"/>
              </a:rPr>
              <a:t>Body Level Four</a:t>
            </a:r>
          </a:p>
          <a:p>
            <a:pPr lvl="4"/>
            <a:r>
              <a:rPr lang="ru-RU" smtClean="0">
                <a:sym typeface="Helvetica Neue"/>
              </a:rPr>
              <a:t>Body Level Five</a:t>
            </a:r>
          </a:p>
        </p:txBody>
      </p:sp>
      <p:sp>
        <p:nvSpPr>
          <p:cNvPr id="1028" name="Slide Number"/>
          <p:cNvSpPr txBox="1">
            <a:spLocks noGrp="1"/>
          </p:cNvSpPr>
          <p:nvPr>
            <p:ph type="sldNum" sz="quarter" idx="2"/>
          </p:nvPr>
        </p:nvSpPr>
        <p:spPr bwMode="auto">
          <a:xfrm>
            <a:off x="6324600" y="9296400"/>
            <a:ext cx="350838" cy="3460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vert="horz" wrap="none" lIns="50800" tIns="50800" rIns="50800" bIns="50800" numCol="1" anchor="t" anchorCtr="0" compatLnSpc="1">
            <a:prstTxWarp prst="textNoShape">
              <a:avLst/>
            </a:prstTxWarp>
            <a:spAutoFit/>
          </a:bodyPr>
          <a:lstStyle>
            <a:lvl1pPr algn="ctr" hangingPunct="0"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A0B2958D-83CB-4D93-8FD2-B520EB977296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62" r:id="rId7"/>
    <p:sldLayoutId id="2147483655" r:id="rId8"/>
    <p:sldLayoutId id="2147483654" r:id="rId9"/>
    <p:sldLayoutId id="2147483653" r:id="rId10"/>
    <p:sldLayoutId id="2147483652" r:id="rId11"/>
    <p:sldLayoutId id="2147483651" r:id="rId12"/>
  </p:sldLayoutIdLst>
  <p:transition spd="med"/>
  <p:txStyles>
    <p:titleStyle>
      <a:lvl1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+mn-lt"/>
          <a:ea typeface="+mn-ea"/>
          <a:cs typeface="+mn-cs"/>
          <a:sym typeface="Helvetica Neue Medium"/>
        </a:defRPr>
      </a:lvl1pPr>
      <a:lvl2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+mn-lt"/>
          <a:ea typeface="+mn-ea"/>
          <a:cs typeface="+mn-cs"/>
          <a:sym typeface="Helvetica Neue Medium"/>
        </a:defRPr>
      </a:lvl2pPr>
      <a:lvl3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+mn-lt"/>
          <a:ea typeface="+mn-ea"/>
          <a:cs typeface="+mn-cs"/>
          <a:sym typeface="Helvetica Neue Medium"/>
        </a:defRPr>
      </a:lvl3pPr>
      <a:lvl4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+mn-lt"/>
          <a:ea typeface="+mn-ea"/>
          <a:cs typeface="+mn-cs"/>
          <a:sym typeface="Helvetica Neue Medium"/>
        </a:defRPr>
      </a:lvl4pPr>
      <a:lvl5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indent="-444500" algn="l" defTabSz="584200" rtl="0" eaLnBrk="0" fontAlgn="base" hangingPunct="0">
        <a:spcBef>
          <a:spcPts val="4200"/>
        </a:spcBef>
        <a:spcAft>
          <a:spcPct val="0"/>
        </a:spcAft>
        <a:buSzPct val="145000"/>
        <a:buChar char="•"/>
        <a:defRPr sz="3200">
          <a:solidFill>
            <a:srgbClr val="000000"/>
          </a:solidFill>
          <a:latin typeface="Helvetica Neue"/>
          <a:ea typeface="Helvetica Neue"/>
          <a:cs typeface="Helvetica Neue"/>
          <a:sym typeface="Helvetica Neue"/>
        </a:defRPr>
      </a:lvl1pPr>
      <a:lvl2pPr marL="889000" indent="-444500" algn="l" defTabSz="584200" rtl="0" eaLnBrk="0" fontAlgn="base" hangingPunct="0">
        <a:spcBef>
          <a:spcPts val="4200"/>
        </a:spcBef>
        <a:spcAft>
          <a:spcPct val="0"/>
        </a:spcAft>
        <a:buSzPct val="145000"/>
        <a:buChar char="•"/>
        <a:defRPr sz="3200">
          <a:solidFill>
            <a:srgbClr val="000000"/>
          </a:solidFill>
          <a:latin typeface="Helvetica Neue"/>
          <a:ea typeface="Helvetica Neue"/>
          <a:cs typeface="Helvetica Neue"/>
          <a:sym typeface="Helvetica Neue"/>
        </a:defRPr>
      </a:lvl2pPr>
      <a:lvl3pPr marL="1333500" indent="-444500" algn="l" defTabSz="584200" rtl="0" eaLnBrk="0" fontAlgn="base" hangingPunct="0">
        <a:spcBef>
          <a:spcPts val="4200"/>
        </a:spcBef>
        <a:spcAft>
          <a:spcPct val="0"/>
        </a:spcAft>
        <a:buSzPct val="145000"/>
        <a:buChar char="•"/>
        <a:defRPr sz="3200">
          <a:solidFill>
            <a:srgbClr val="000000"/>
          </a:solidFill>
          <a:latin typeface="Helvetica Neue"/>
          <a:ea typeface="Helvetica Neue"/>
          <a:cs typeface="Helvetica Neue"/>
          <a:sym typeface="Helvetica Neue"/>
        </a:defRPr>
      </a:lvl3pPr>
      <a:lvl4pPr marL="1778000" indent="-444500" algn="l" defTabSz="584200" rtl="0" eaLnBrk="0" fontAlgn="base" hangingPunct="0">
        <a:spcBef>
          <a:spcPts val="4200"/>
        </a:spcBef>
        <a:spcAft>
          <a:spcPct val="0"/>
        </a:spcAft>
        <a:buSzPct val="145000"/>
        <a:buChar char="•"/>
        <a:defRPr sz="3200">
          <a:solidFill>
            <a:srgbClr val="000000"/>
          </a:solidFill>
          <a:latin typeface="Helvetica Neue"/>
          <a:ea typeface="Helvetica Neue"/>
          <a:cs typeface="Helvetica Neue"/>
          <a:sym typeface="Helvetica Neue"/>
        </a:defRPr>
      </a:lvl4pPr>
      <a:lvl5pPr marL="2222500" indent="-444500" algn="l" defTabSz="584200" rtl="0" eaLnBrk="0" fontAlgn="base" hangingPunct="0">
        <a:spcBef>
          <a:spcPts val="4200"/>
        </a:spcBef>
        <a:spcAft>
          <a:spcPct val="0"/>
        </a:spcAft>
        <a:buSzPct val="145000"/>
        <a:buChar char="•"/>
        <a:defRPr sz="3200">
          <a:solidFill>
            <a:srgbClr val="000000"/>
          </a:solidFill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Сегрис ИИТ"/>
          <p:cNvSpPr txBox="1">
            <a:spLocks noChangeArrowheads="1"/>
          </p:cNvSpPr>
          <p:nvPr/>
        </p:nvSpPr>
        <p:spPr bwMode="auto">
          <a:xfrm>
            <a:off x="5089525" y="4129088"/>
            <a:ext cx="2825750" cy="6477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pPr algn="ctr" hangingPunct="0"/>
            <a:r>
              <a:rPr lang="ru-RU" sz="3600"/>
              <a:t>Сегрис ИИТ</a:t>
            </a:r>
          </a:p>
        </p:txBody>
      </p:sp>
      <p:sp>
        <p:nvSpPr>
          <p:cNvPr id="15362" name="Генератор паролей"/>
          <p:cNvSpPr txBox="1">
            <a:spLocks noChangeArrowheads="1"/>
          </p:cNvSpPr>
          <p:nvPr/>
        </p:nvSpPr>
        <p:spPr bwMode="auto">
          <a:xfrm>
            <a:off x="2628900" y="4887913"/>
            <a:ext cx="7773988" cy="741362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pPr algn="ctr" hangingPunct="0"/>
            <a:r>
              <a:rPr lang="ru-RU" sz="4200"/>
              <a:t>Обыкновенный калькулятор</a:t>
            </a:r>
          </a:p>
        </p:txBody>
      </p:sp>
      <p:sp>
        <p:nvSpPr>
          <p:cNvPr id="15363" name="Выполнил:…"/>
          <p:cNvSpPr txBox="1">
            <a:spLocks noChangeArrowheads="1"/>
          </p:cNvSpPr>
          <p:nvPr/>
        </p:nvSpPr>
        <p:spPr bwMode="auto">
          <a:xfrm>
            <a:off x="8893175" y="7739063"/>
            <a:ext cx="3130550" cy="955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pPr algn="r" hangingPunct="0"/>
            <a:r>
              <a:rPr lang="ru-RU" sz="2800"/>
              <a:t>Выполнил: </a:t>
            </a:r>
          </a:p>
          <a:p>
            <a:pPr algn="r" hangingPunct="0"/>
            <a:r>
              <a:rPr lang="ru-RU" sz="2800"/>
              <a:t>Дегай Александр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Исследование предметной области"/>
          <p:cNvSpPr txBox="1">
            <a:spLocks noChangeArrowheads="1"/>
          </p:cNvSpPr>
          <p:nvPr/>
        </p:nvSpPr>
        <p:spPr bwMode="auto">
          <a:xfrm>
            <a:off x="1677988" y="1201738"/>
            <a:ext cx="9637712" cy="741362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pPr algn="ctr" hangingPunct="0"/>
            <a:r>
              <a:rPr lang="ru-RU" sz="4200"/>
              <a:t>Исследование предметной области</a:t>
            </a:r>
          </a:p>
        </p:txBody>
      </p:sp>
      <p:sp>
        <p:nvSpPr>
          <p:cNvPr id="16386" name="Определение пароля"/>
          <p:cNvSpPr txBox="1">
            <a:spLocks noChangeArrowheads="1"/>
          </p:cNvSpPr>
          <p:nvPr/>
        </p:nvSpPr>
        <p:spPr bwMode="auto">
          <a:xfrm>
            <a:off x="1173163" y="2860675"/>
            <a:ext cx="10618787" cy="6508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pPr marL="331788" indent="-331788" algn="ctr" hangingPunct="0">
              <a:buSzPct val="145000"/>
              <a:buFontTx/>
              <a:buChar char="•"/>
            </a:pPr>
            <a:r>
              <a:rPr lang="ru-RU" sz="3600"/>
              <a:t>Усвоить технологии HTML, CSS и JavaScript.</a:t>
            </a:r>
          </a:p>
        </p:txBody>
      </p:sp>
      <p:sp>
        <p:nvSpPr>
          <p:cNvPr id="16387" name="Понятие сложности пароля"/>
          <p:cNvSpPr txBox="1">
            <a:spLocks noChangeArrowheads="1"/>
          </p:cNvSpPr>
          <p:nvPr/>
        </p:nvSpPr>
        <p:spPr bwMode="auto">
          <a:xfrm>
            <a:off x="1317625" y="3581400"/>
            <a:ext cx="5445125" cy="6508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pPr marL="331788" indent="-331788" algn="ctr" hangingPunct="0">
              <a:buSzPct val="145000"/>
              <a:buFontTx/>
              <a:buChar char="•"/>
            </a:pPr>
            <a:r>
              <a:rPr lang="ru-RU" sz="3600"/>
              <a:t>Сделать калькулятор</a:t>
            </a:r>
            <a:r>
              <a:rPr lang="ru-RU"/>
              <a:t>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Проектирование разработки"/>
          <p:cNvSpPr txBox="1">
            <a:spLocks noChangeArrowheads="1"/>
          </p:cNvSpPr>
          <p:nvPr/>
        </p:nvSpPr>
        <p:spPr bwMode="auto">
          <a:xfrm>
            <a:off x="2595563" y="1198563"/>
            <a:ext cx="7813675" cy="7334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pPr algn="ctr" hangingPunct="0"/>
            <a:r>
              <a:rPr lang="ru-RU" sz="4200"/>
              <a:t>Проектирование разработки</a:t>
            </a:r>
          </a:p>
        </p:txBody>
      </p:sp>
      <p:sp>
        <p:nvSpPr>
          <p:cNvPr id="17410" name="Средства разработки"/>
          <p:cNvSpPr txBox="1">
            <a:spLocks noChangeArrowheads="1"/>
          </p:cNvSpPr>
          <p:nvPr/>
        </p:nvSpPr>
        <p:spPr bwMode="auto">
          <a:xfrm>
            <a:off x="1001713" y="2865438"/>
            <a:ext cx="5276850" cy="6350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pPr marL="331788" indent="-331788" algn="ctr" hangingPunct="0">
              <a:buSzPct val="145000"/>
              <a:buFontTx/>
              <a:buChar char="•"/>
            </a:pPr>
            <a:r>
              <a:rPr lang="ru-RU" sz="3500"/>
              <a:t>Средства разработки</a:t>
            </a:r>
          </a:p>
        </p:txBody>
      </p:sp>
      <p:sp>
        <p:nvSpPr>
          <p:cNvPr id="17411" name="Программная реализация"/>
          <p:cNvSpPr txBox="1">
            <a:spLocks noChangeArrowheads="1"/>
          </p:cNvSpPr>
          <p:nvPr/>
        </p:nvSpPr>
        <p:spPr bwMode="auto">
          <a:xfrm>
            <a:off x="1014413" y="3641725"/>
            <a:ext cx="6200775" cy="6350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pPr marL="331788" indent="-331788" algn="ctr" hangingPunct="0">
              <a:buSzPct val="145000"/>
              <a:buFontTx/>
              <a:buChar char="•"/>
            </a:pPr>
            <a:r>
              <a:rPr lang="ru-RU" sz="3500"/>
              <a:t>Программная реализация</a:t>
            </a:r>
          </a:p>
        </p:txBody>
      </p:sp>
      <p:sp>
        <p:nvSpPr>
          <p:cNvPr id="17412" name="Функциональные возможности"/>
          <p:cNvSpPr txBox="1">
            <a:spLocks noChangeArrowheads="1"/>
          </p:cNvSpPr>
          <p:nvPr/>
        </p:nvSpPr>
        <p:spPr bwMode="auto">
          <a:xfrm>
            <a:off x="1020763" y="4346575"/>
            <a:ext cx="7442200" cy="6350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pPr marL="331788" indent="-331788" algn="ctr" hangingPunct="0">
              <a:buSzPct val="145000"/>
              <a:buFontTx/>
              <a:buChar char="•"/>
            </a:pPr>
            <a:r>
              <a:rPr lang="ru-RU" sz="3500"/>
              <a:t>Функциональные возможности</a:t>
            </a:r>
          </a:p>
        </p:txBody>
      </p:sp>
      <p:sp>
        <p:nvSpPr>
          <p:cNvPr id="17413" name="Структура проекта"/>
          <p:cNvSpPr txBox="1">
            <a:spLocks noChangeArrowheads="1"/>
          </p:cNvSpPr>
          <p:nvPr/>
        </p:nvSpPr>
        <p:spPr bwMode="auto">
          <a:xfrm>
            <a:off x="1017588" y="5091113"/>
            <a:ext cx="4652962" cy="633412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pPr marL="331788" indent="-331788" algn="ctr" hangingPunct="0">
              <a:buSzPct val="145000"/>
              <a:buFontTx/>
              <a:buChar char="•"/>
            </a:pPr>
            <a:r>
              <a:rPr lang="ru-RU" sz="3500"/>
              <a:t>Структура проекта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Макеты разработки"/>
          <p:cNvSpPr txBox="1">
            <a:spLocks noChangeArrowheads="1"/>
          </p:cNvSpPr>
          <p:nvPr/>
        </p:nvSpPr>
        <p:spPr bwMode="auto">
          <a:xfrm>
            <a:off x="3514725" y="1195388"/>
            <a:ext cx="6003925" cy="741362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pPr algn="ctr" hangingPunct="0"/>
            <a:r>
              <a:rPr lang="ru-RU" sz="4200"/>
              <a:t>После создания</a:t>
            </a:r>
            <a:r>
              <a:rPr lang="en-US" sz="4200"/>
              <a:t> HTML</a:t>
            </a:r>
            <a:endParaRPr lang="ru-RU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54250" y="1997075"/>
            <a:ext cx="9074150" cy="661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Реализованная разработка"/>
          <p:cNvSpPr txBox="1">
            <a:spLocks noChangeArrowheads="1"/>
          </p:cNvSpPr>
          <p:nvPr/>
        </p:nvSpPr>
        <p:spPr bwMode="auto">
          <a:xfrm>
            <a:off x="3759200" y="1195388"/>
            <a:ext cx="5522913" cy="741362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pPr algn="ctr" hangingPunct="0"/>
            <a:r>
              <a:rPr lang="ru-RU" sz="4200"/>
              <a:t>При разработке </a:t>
            </a:r>
            <a:r>
              <a:rPr lang="en-US" sz="4200"/>
              <a:t>CSS</a:t>
            </a:r>
            <a:endParaRPr lang="ru-RU" sz="4200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3388" y="2266950"/>
            <a:ext cx="5826125" cy="538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Реализованная разработка"/>
          <p:cNvSpPr txBox="1">
            <a:spLocks noChangeArrowheads="1"/>
          </p:cNvSpPr>
          <p:nvPr/>
        </p:nvSpPr>
        <p:spPr bwMode="auto">
          <a:xfrm>
            <a:off x="1968500" y="1195388"/>
            <a:ext cx="9090025" cy="741362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pPr algn="ctr" hangingPunct="0"/>
            <a:r>
              <a:rPr lang="ru-RU" sz="4200"/>
              <a:t>После создания </a:t>
            </a:r>
            <a:r>
              <a:rPr lang="en-US" sz="4200"/>
              <a:t>CSS </a:t>
            </a:r>
            <a:r>
              <a:rPr lang="ru-RU" sz="4200"/>
              <a:t>и</a:t>
            </a:r>
            <a:r>
              <a:rPr lang="en-US" sz="4200"/>
              <a:t> JavaScript.</a:t>
            </a:r>
            <a:endParaRPr lang="ru-RU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3388" y="1852613"/>
            <a:ext cx="7416800" cy="715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Заключение"/>
          <p:cNvSpPr txBox="1">
            <a:spLocks noChangeArrowheads="1"/>
          </p:cNvSpPr>
          <p:nvPr/>
        </p:nvSpPr>
        <p:spPr bwMode="auto">
          <a:xfrm>
            <a:off x="4806950" y="1198563"/>
            <a:ext cx="3390900" cy="7334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pPr algn="ctr" hangingPunct="0"/>
            <a:r>
              <a:rPr lang="ru-RU" sz="4200"/>
              <a:t>Заключение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238125" y="2139950"/>
            <a:ext cx="1216818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hangingPunct="0">
              <a:buSzPct val="145000"/>
              <a:buFontTx/>
              <a:buChar char="•"/>
            </a:pPr>
            <a:r>
              <a:rPr lang="ru-RU"/>
              <a:t>С помощью технологий </a:t>
            </a:r>
            <a:r>
              <a:rPr lang="en-US"/>
              <a:t>HTML</a:t>
            </a:r>
            <a:r>
              <a:rPr lang="ru-RU"/>
              <a:t>, </a:t>
            </a:r>
            <a:r>
              <a:rPr lang="en-US"/>
              <a:t>CSS</a:t>
            </a:r>
            <a:r>
              <a:rPr lang="ru-RU"/>
              <a:t> и </a:t>
            </a:r>
            <a:r>
              <a:rPr lang="en-US"/>
              <a:t>JavaScript</a:t>
            </a:r>
            <a:r>
              <a:rPr lang="ru-RU"/>
              <a:t> можно написать обычный калькулятор с заголовком, картинкой, кнопками и дисплеем. С помощью него можно найти значение алгеброическихвыражений.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Спасибо за внимание"/>
          <p:cNvSpPr txBox="1">
            <a:spLocks noGrp="1"/>
          </p:cNvSpPr>
          <p:nvPr>
            <p:ph type="body" idx="14"/>
          </p:nvPr>
        </p:nvSpPr>
        <p:spPr>
          <a:xfrm>
            <a:off x="1270000" y="4186238"/>
            <a:ext cx="10464800" cy="771525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ru-RU" sz="4400" b="1" smtClean="0">
                <a:latin typeface="Helvetica Neue"/>
                <a:ea typeface="Helvetica Neue"/>
                <a:cs typeface="Helvetica Neue"/>
                <a:sym typeface="Helvetica Neue"/>
              </a:rPr>
              <a:t>Спасибо за внимание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PresentationFormat>Произвольный</PresentationFormat>
  <Paragraphs>18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Шаблон оформления</vt:lpstr>
      </vt:variant>
      <vt:variant>
        <vt:i4>3</vt:i4>
      </vt:variant>
      <vt:variant>
        <vt:lpstr>Заголовки слайдов</vt:lpstr>
      </vt:variant>
      <vt:variant>
        <vt:i4>8</vt:i4>
      </vt:variant>
    </vt:vector>
  </HeadingPairs>
  <TitlesOfParts>
    <vt:vector size="17" baseType="lpstr">
      <vt:lpstr>Helvetica Neue</vt:lpstr>
      <vt:lpstr>Arial</vt:lpstr>
      <vt:lpstr>Helvetica Neue Medium</vt:lpstr>
      <vt:lpstr>Helvetica Neue Light</vt:lpstr>
      <vt:lpstr>Helvetica Neue Thin</vt:lpstr>
      <vt:lpstr>Helvetica Light</vt:lpstr>
      <vt:lpstr>White</vt:lpstr>
      <vt:lpstr>White</vt:lpstr>
      <vt:lpstr>White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Александр Дегай</cp:lastModifiedBy>
  <cp:revision>1</cp:revision>
  <dcterms:modified xsi:type="dcterms:W3CDTF">2018-06-27T08:12:42Z</dcterms:modified>
</cp:coreProperties>
</file>