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45648" y="25818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Build application container or OS image</a:t>
            </a:r>
            <a:endParaRPr sz="900" dirty="0"/>
          </a:p>
        </p:txBody>
      </p:sp>
      <p:sp>
        <p:nvSpPr>
          <p:cNvPr id="55" name="Google Shape;55;p13"/>
          <p:cNvSpPr/>
          <p:nvPr/>
        </p:nvSpPr>
        <p:spPr>
          <a:xfrm>
            <a:off x="5282020" y="804248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Deploy cloud configuration or application to environment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3145648" y="81461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Update cloud and infrastructure configuration</a:t>
            </a:r>
            <a:endParaRPr sz="9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25866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8843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E1331D7-E77C-4A69-A849-3052EA8EBAB9}"/>
              </a:ext>
            </a:extLst>
          </p:cNvPr>
          <p:cNvCxnSpPr>
            <a:stCxn id="58" idx="3"/>
            <a:endCxn id="14" idx="1"/>
          </p:cNvCxnSpPr>
          <p:nvPr/>
        </p:nvCxnSpPr>
        <p:spPr>
          <a:xfrm>
            <a:off x="1606375" y="4183138"/>
            <a:ext cx="562122" cy="1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B601781-2699-4B57-AAF3-611C3A4D818F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 flipV="1">
            <a:off x="1606375" y="2880675"/>
            <a:ext cx="1539273" cy="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o organizar sua infra como código com o Terraform | by Alex Baptista |  Concrete | Medium">
            <a:extLst>
              <a:ext uri="{FF2B5EF4-FFF2-40B4-BE49-F238E27FC236}">
                <a16:creationId xmlns:a16="http://schemas.microsoft.com/office/drawing/2014/main" id="{498EC496-8E89-4E43-B8C9-98BE983D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2" t="12435" r="18352" b="13034"/>
          <a:stretch/>
        </p:blipFill>
        <p:spPr bwMode="auto">
          <a:xfrm>
            <a:off x="414363" y="3388378"/>
            <a:ext cx="422025" cy="4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ação em Nuvem | O que é o AWS CloudFormation ?">
            <a:extLst>
              <a:ext uri="{FF2B5EF4-FFF2-40B4-BE49-F238E27FC236}">
                <a16:creationId xmlns:a16="http://schemas.microsoft.com/office/drawing/2014/main" id="{15F4B072-D5DC-45F8-A45C-F302B0FEF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6" t="7456" r="29577" b="3777"/>
          <a:stretch/>
        </p:blipFill>
        <p:spPr bwMode="auto">
          <a:xfrm>
            <a:off x="1068363" y="3426078"/>
            <a:ext cx="344572" cy="4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819F751-9C58-4A14-ADBB-20E7C1F4953D}"/>
              </a:ext>
            </a:extLst>
          </p:cNvPr>
          <p:cNvGrpSpPr/>
          <p:nvPr/>
        </p:nvGrpSpPr>
        <p:grpSpPr>
          <a:xfrm>
            <a:off x="2168497" y="3473517"/>
            <a:ext cx="1308000" cy="1020070"/>
            <a:chOff x="1818299" y="3453493"/>
            <a:chExt cx="1308000" cy="1020070"/>
          </a:xfrm>
        </p:grpSpPr>
        <p:sp>
          <p:nvSpPr>
            <p:cNvPr id="14" name="Google Shape;57;p13">
              <a:extLst>
                <a:ext uri="{FF2B5EF4-FFF2-40B4-BE49-F238E27FC236}">
                  <a16:creationId xmlns:a16="http://schemas.microsoft.com/office/drawing/2014/main" id="{7F3825E9-7E15-4A24-9396-599823F94495}"/>
                </a:ext>
              </a:extLst>
            </p:cNvPr>
            <p:cNvSpPr/>
            <p:nvPr/>
          </p:nvSpPr>
          <p:spPr>
            <a:xfrm>
              <a:off x="1818299" y="387596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b="0" i="0" dirty="0">
                  <a:solidFill>
                    <a:schemeClr val="tx1"/>
                  </a:solidFill>
                  <a:effectLst/>
                  <a:latin typeface="Open Sans"/>
                </a:rPr>
                <a:t>Infrastructure as code compliance scanning</a:t>
              </a:r>
              <a:endParaRPr sz="1000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Palo Alto Prisma - Cloud Security | BEOtech IT Rešenja">
              <a:extLst>
                <a:ext uri="{FF2B5EF4-FFF2-40B4-BE49-F238E27FC236}">
                  <a16:creationId xmlns:a16="http://schemas.microsoft.com/office/drawing/2014/main" id="{EF2A12B5-2E41-4805-A1BF-AD3C88B12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697" y="3453493"/>
              <a:ext cx="288241" cy="2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82AA84E-48E6-42F4-9EC7-0E9B28AFC85A}"/>
                </a:ext>
              </a:extLst>
            </p:cNvPr>
            <p:cNvSpPr/>
            <p:nvPr/>
          </p:nvSpPr>
          <p:spPr>
            <a:xfrm>
              <a:off x="2037776" y="3685738"/>
              <a:ext cx="865922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Prisma Cloud</a:t>
              </a:r>
            </a:p>
          </p:txBody>
        </p:sp>
      </p:grpSp>
      <p:pic>
        <p:nvPicPr>
          <p:cNvPr id="1034" name="Picture 10" descr="Amazon Inspector | AWS Security Identity &amp; Compliance">
            <a:extLst>
              <a:ext uri="{FF2B5EF4-FFF2-40B4-BE49-F238E27FC236}">
                <a16:creationId xmlns:a16="http://schemas.microsoft.com/office/drawing/2014/main" id="{200C8AC6-7287-452A-B92B-7AF76B59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69" y="1515008"/>
            <a:ext cx="400453" cy="4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55;p13">
            <a:extLst>
              <a:ext uri="{FF2B5EF4-FFF2-40B4-BE49-F238E27FC236}">
                <a16:creationId xmlns:a16="http://schemas.microsoft.com/office/drawing/2014/main" id="{2610EB66-1258-4FD5-B4CA-2BC052DA3D30}"/>
              </a:ext>
            </a:extLst>
          </p:cNvPr>
          <p:cNvSpPr/>
          <p:nvPr/>
        </p:nvSpPr>
        <p:spPr>
          <a:xfrm>
            <a:off x="7230218" y="810874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Runs Compliance and Monitoring tools (post-deployment)</a:t>
            </a:r>
            <a:endParaRPr sz="9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1F5EE99-3BAB-4D8E-BEE9-F53FAA363E7C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 flipV="1">
            <a:off x="4453648" y="1103048"/>
            <a:ext cx="828372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7453E68-3D16-4CD7-A760-E2AFFE126D64}"/>
              </a:ext>
            </a:extLst>
          </p:cNvPr>
          <p:cNvCxnSpPr>
            <a:stCxn id="55" idx="3"/>
            <a:endCxn id="51" idx="1"/>
          </p:cNvCxnSpPr>
          <p:nvPr/>
        </p:nvCxnSpPr>
        <p:spPr>
          <a:xfrm>
            <a:off x="6514055" y="1103048"/>
            <a:ext cx="716163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WS Config | AWS Management Tools">
            <a:extLst>
              <a:ext uri="{FF2B5EF4-FFF2-40B4-BE49-F238E27FC236}">
                <a16:creationId xmlns:a16="http://schemas.microsoft.com/office/drawing/2014/main" id="{31D300F5-FA15-4585-A61F-F7162179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78" y="1515008"/>
            <a:ext cx="349445" cy="40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dade Learn About AWS Security Services | Salesforce Trailhead">
            <a:extLst>
              <a:ext uri="{FF2B5EF4-FFF2-40B4-BE49-F238E27FC236}">
                <a16:creationId xmlns:a16="http://schemas.microsoft.com/office/drawing/2014/main" id="{63CD608B-DED6-4448-B581-C314964C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55" y="1515009"/>
            <a:ext cx="349462" cy="3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C1A8FB40-A70B-409D-ADA8-E6B9DF2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40" y="2175636"/>
            <a:ext cx="302715" cy="3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odeBuild - XebiaLabs">
            <a:extLst>
              <a:ext uri="{FF2B5EF4-FFF2-40B4-BE49-F238E27FC236}">
                <a16:creationId xmlns:a16="http://schemas.microsoft.com/office/drawing/2014/main" id="{C3D10E83-733B-483E-B5E3-F79AA1450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5" t="19322" r="23333" b="20653"/>
          <a:stretch/>
        </p:blipFill>
        <p:spPr bwMode="auto">
          <a:xfrm>
            <a:off x="4065251" y="2186348"/>
            <a:ext cx="240138" cy="2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F2EE5074-6A86-49AB-B618-CF45A673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84" y="1483745"/>
            <a:ext cx="418925" cy="4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6A4C075-0F1B-48C2-950C-57A1FDB8BB36}"/>
              </a:ext>
            </a:extLst>
          </p:cNvPr>
          <p:cNvGrpSpPr/>
          <p:nvPr/>
        </p:nvGrpSpPr>
        <p:grpSpPr>
          <a:xfrm>
            <a:off x="299750" y="956298"/>
            <a:ext cx="1308000" cy="1075838"/>
            <a:chOff x="4572000" y="3397725"/>
            <a:chExt cx="1308000" cy="1075838"/>
          </a:xfrm>
        </p:grpSpPr>
        <p:sp>
          <p:nvSpPr>
            <p:cNvPr id="19" name="Google Shape;57;p13">
              <a:extLst>
                <a:ext uri="{FF2B5EF4-FFF2-40B4-BE49-F238E27FC236}">
                  <a16:creationId xmlns:a16="http://schemas.microsoft.com/office/drawing/2014/main" id="{077A0E40-49B2-4F6B-80BC-2FB83FF1BC62}"/>
                </a:ext>
              </a:extLst>
            </p:cNvPr>
            <p:cNvSpPr/>
            <p:nvPr/>
          </p:nvSpPr>
          <p:spPr>
            <a:xfrm>
              <a:off x="4572000" y="387596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0" i="0" dirty="0">
                  <a:solidFill>
                    <a:schemeClr val="tx1"/>
                  </a:solidFill>
                  <a:effectLst/>
                  <a:latin typeface="Open Sans"/>
                </a:rPr>
                <a:t>AMI or container image scanning</a:t>
              </a:r>
              <a:endParaRPr sz="1100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Anchore • Container Security Solutions For DevSecOps">
              <a:extLst>
                <a:ext uri="{FF2B5EF4-FFF2-40B4-BE49-F238E27FC236}">
                  <a16:creationId xmlns:a16="http://schemas.microsoft.com/office/drawing/2014/main" id="{83489F1D-195A-4036-AB1B-A617F4D70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4379" y="3397725"/>
              <a:ext cx="329837" cy="39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A2E5F98-D88A-483C-A1FA-7725F762A977}"/>
                </a:ext>
              </a:extLst>
            </p:cNvPr>
            <p:cNvSpPr/>
            <p:nvPr/>
          </p:nvSpPr>
          <p:spPr>
            <a:xfrm>
              <a:off x="4788927" y="3668894"/>
              <a:ext cx="865922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Archore</a:t>
              </a:r>
              <a:endParaRPr lang="pt-B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396A8C69-B598-4532-B4A8-32F3ED53ACE3}"/>
              </a:ext>
            </a:extLst>
          </p:cNvPr>
          <p:cNvSpPr/>
          <p:nvPr/>
        </p:nvSpPr>
        <p:spPr>
          <a:xfrm>
            <a:off x="7301948" y="1932879"/>
            <a:ext cx="1121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Inspector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</a:t>
            </a:r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</a:t>
            </a:r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GuardDuty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Security Hub</a:t>
            </a:r>
            <a:endParaRPr lang="pt-B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64D202-3D53-4015-B996-2E03F2CCC4C3}"/>
              </a:ext>
            </a:extLst>
          </p:cNvPr>
          <p:cNvCxnSpPr>
            <a:stCxn id="57" idx="0"/>
            <a:endCxn id="19" idx="2"/>
          </p:cNvCxnSpPr>
          <p:nvPr/>
        </p:nvCxnSpPr>
        <p:spPr>
          <a:xfrm flipV="1">
            <a:off x="952375" y="2032136"/>
            <a:ext cx="1375" cy="5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06C3B5D-1F8B-4074-8FBB-067BED9A213F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952375" y="3184233"/>
            <a:ext cx="0" cy="70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DDF87EC4-08BD-4D4E-ADA6-56ED6A56F2E7}"/>
              </a:ext>
            </a:extLst>
          </p:cNvPr>
          <p:cNvCxnSpPr>
            <a:stCxn id="14" idx="3"/>
            <a:endCxn id="54" idx="2"/>
          </p:cNvCxnSpPr>
          <p:nvPr/>
        </p:nvCxnSpPr>
        <p:spPr>
          <a:xfrm flipV="1">
            <a:off x="3476497" y="3179475"/>
            <a:ext cx="323151" cy="101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FDD2991-2CDE-4EB9-8300-8062093A55DD}"/>
              </a:ext>
            </a:extLst>
          </p:cNvPr>
          <p:cNvCxnSpPr>
            <a:stCxn id="54" idx="0"/>
            <a:endCxn id="56" idx="2"/>
          </p:cNvCxnSpPr>
          <p:nvPr/>
        </p:nvCxnSpPr>
        <p:spPr>
          <a:xfrm flipV="1">
            <a:off x="3799648" y="1412216"/>
            <a:ext cx="0" cy="116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4ED06B79-9EFB-4AD0-B7B7-F47CCAFE2B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07750" y="1733336"/>
            <a:ext cx="1546302" cy="951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552A6465-020E-49C6-B490-8C40FBD4E544}"/>
              </a:ext>
            </a:extLst>
          </p:cNvPr>
          <p:cNvCxnSpPr>
            <a:cxnSpLocks/>
            <a:stCxn id="51" idx="0"/>
            <a:endCxn id="57" idx="1"/>
          </p:cNvCxnSpPr>
          <p:nvPr/>
        </p:nvCxnSpPr>
        <p:spPr>
          <a:xfrm rot="16200000" flipH="1" flipV="1">
            <a:off x="3035026" y="-1925778"/>
            <a:ext cx="2074559" cy="7547861"/>
          </a:xfrm>
          <a:prstGeom prst="bentConnector4">
            <a:avLst>
              <a:gd name="adj1" fmla="val -17407"/>
              <a:gd name="adj2" fmla="val 10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Apresentação na tela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Medeiros</cp:lastModifiedBy>
  <cp:revision>30</cp:revision>
  <dcterms:modified xsi:type="dcterms:W3CDTF">2020-07-12T16:48:16Z</dcterms:modified>
</cp:coreProperties>
</file>