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45648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282020" y="844374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145648" y="84437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210293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8843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7F3825E9-7E15-4A24-9396-599823F94495}"/>
              </a:ext>
            </a:extLst>
          </p:cNvPr>
          <p:cNvSpPr/>
          <p:nvPr/>
        </p:nvSpPr>
        <p:spPr>
          <a:xfrm>
            <a:off x="1818299" y="387596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dirty="0">
                <a:solidFill>
                  <a:schemeClr val="tx1"/>
                </a:solidFill>
                <a:effectLst/>
                <a:latin typeface="Open Sans"/>
              </a:rPr>
              <a:t>Infrastructure as code compliance scanning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077A0E40-49B2-4F6B-80BC-2FB83FF1BC62}"/>
              </a:ext>
            </a:extLst>
          </p:cNvPr>
          <p:cNvSpPr/>
          <p:nvPr/>
        </p:nvSpPr>
        <p:spPr>
          <a:xfrm>
            <a:off x="3349947" y="387596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dirty="0">
                <a:solidFill>
                  <a:schemeClr val="tx1"/>
                </a:solidFill>
                <a:effectLst/>
                <a:latin typeface="Open Sans"/>
              </a:rPr>
              <a:t>AMI or container image scanning</a:t>
            </a:r>
            <a:endParaRPr sz="1100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A05E2E3-D82C-44B6-B6E5-29A277A9E4BB}"/>
              </a:ext>
            </a:extLst>
          </p:cNvPr>
          <p:cNvCxnSpPr>
            <a:endCxn id="58" idx="0"/>
          </p:cNvCxnSpPr>
          <p:nvPr/>
        </p:nvCxnSpPr>
        <p:spPr>
          <a:xfrm>
            <a:off x="952375" y="2709025"/>
            <a:ext cx="0" cy="117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E1331D7-E77C-4A69-A849-3052EA8EBAB9}"/>
              </a:ext>
            </a:extLst>
          </p:cNvPr>
          <p:cNvCxnSpPr>
            <a:stCxn id="58" idx="3"/>
            <a:endCxn id="14" idx="1"/>
          </p:cNvCxnSpPr>
          <p:nvPr/>
        </p:nvCxnSpPr>
        <p:spPr>
          <a:xfrm flipV="1">
            <a:off x="1606375" y="4174763"/>
            <a:ext cx="211924" cy="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EF81F6F-29C3-4AC6-BDAC-46ADB39FA86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3126299" y="4174763"/>
            <a:ext cx="223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B601781-2699-4B57-AAF3-611C3A4D818F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>
            <a:off x="1606375" y="2401733"/>
            <a:ext cx="1539273" cy="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o organizar sua infra como código com o Terraform | by Alex Baptista |  Concrete | Medium">
            <a:extLst>
              <a:ext uri="{FF2B5EF4-FFF2-40B4-BE49-F238E27FC236}">
                <a16:creationId xmlns:a16="http://schemas.microsoft.com/office/drawing/2014/main" id="{498EC496-8E89-4E43-B8C9-98BE983D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2" t="12435" r="18352" b="13034"/>
          <a:stretch/>
        </p:blipFill>
        <p:spPr bwMode="auto">
          <a:xfrm>
            <a:off x="414363" y="3388378"/>
            <a:ext cx="422025" cy="4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ação em Nuvem | O que é o AWS CloudFormation ?">
            <a:extLst>
              <a:ext uri="{FF2B5EF4-FFF2-40B4-BE49-F238E27FC236}">
                <a16:creationId xmlns:a16="http://schemas.microsoft.com/office/drawing/2014/main" id="{15F4B072-D5DC-45F8-A45C-F302B0FEF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6" t="7456" r="29577" b="3777"/>
          <a:stretch/>
        </p:blipFill>
        <p:spPr bwMode="auto">
          <a:xfrm>
            <a:off x="1068363" y="3426078"/>
            <a:ext cx="344572" cy="4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o Alto Prisma - Cloud Security | BEOtech IT Rešenja">
            <a:extLst>
              <a:ext uri="{FF2B5EF4-FFF2-40B4-BE49-F238E27FC236}">
                <a16:creationId xmlns:a16="http://schemas.microsoft.com/office/drawing/2014/main" id="{EF2A12B5-2E41-4805-A1BF-AD3C88B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97" y="3453493"/>
            <a:ext cx="288241" cy="2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882AA84E-48E6-42F4-9EC7-0E9B28AFC85A}"/>
              </a:ext>
            </a:extLst>
          </p:cNvPr>
          <p:cNvSpPr/>
          <p:nvPr/>
        </p:nvSpPr>
        <p:spPr>
          <a:xfrm>
            <a:off x="2037776" y="3685738"/>
            <a:ext cx="86592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Prisma Cloud</a:t>
            </a:r>
          </a:p>
        </p:txBody>
      </p:sp>
      <p:pic>
        <p:nvPicPr>
          <p:cNvPr id="1032" name="Picture 8" descr="Anchore • Container Security Solutions For DevSecOps">
            <a:extLst>
              <a:ext uri="{FF2B5EF4-FFF2-40B4-BE49-F238E27FC236}">
                <a16:creationId xmlns:a16="http://schemas.microsoft.com/office/drawing/2014/main" id="{83489F1D-195A-4036-AB1B-A617F4D7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88" y="3414569"/>
            <a:ext cx="329837" cy="3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0F4F43A-14FA-4830-8284-C59545B9C011}"/>
              </a:ext>
            </a:extLst>
          </p:cNvPr>
          <p:cNvCxnSpPr>
            <a:stCxn id="19" idx="0"/>
          </p:cNvCxnSpPr>
          <p:nvPr/>
        </p:nvCxnSpPr>
        <p:spPr>
          <a:xfrm flipV="1">
            <a:off x="4003947" y="2709025"/>
            <a:ext cx="0" cy="116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mazon Inspector | AWS Security Identity &amp; Compliance">
            <a:extLst>
              <a:ext uri="{FF2B5EF4-FFF2-40B4-BE49-F238E27FC236}">
                <a16:creationId xmlns:a16="http://schemas.microsoft.com/office/drawing/2014/main" id="{200C8AC6-7287-452A-B92B-7AF76B59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15" y="1534889"/>
            <a:ext cx="476100" cy="5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55;p13">
            <a:extLst>
              <a:ext uri="{FF2B5EF4-FFF2-40B4-BE49-F238E27FC236}">
                <a16:creationId xmlns:a16="http://schemas.microsoft.com/office/drawing/2014/main" id="{2610EB66-1258-4FD5-B4CA-2BC052DA3D30}"/>
              </a:ext>
            </a:extLst>
          </p:cNvPr>
          <p:cNvSpPr/>
          <p:nvPr/>
        </p:nvSpPr>
        <p:spPr>
          <a:xfrm>
            <a:off x="7168054" y="844374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Runs Compliance and Monitoring tools</a:t>
            </a:r>
            <a:endParaRPr sz="10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C0244F5-5FB0-4327-9958-3BCEE9A78466}"/>
              </a:ext>
            </a:extLst>
          </p:cNvPr>
          <p:cNvCxnSpPr>
            <a:stCxn id="54" idx="0"/>
            <a:endCxn id="56" idx="2"/>
          </p:cNvCxnSpPr>
          <p:nvPr/>
        </p:nvCxnSpPr>
        <p:spPr>
          <a:xfrm flipV="1">
            <a:off x="3799648" y="1441974"/>
            <a:ext cx="0" cy="66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1F5EE99-3BAB-4D8E-BEE9-F53FAA363E7C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4453648" y="1143174"/>
            <a:ext cx="82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7453E68-3D16-4CD7-A760-E2AFFE126D64}"/>
              </a:ext>
            </a:extLst>
          </p:cNvPr>
          <p:cNvCxnSpPr>
            <a:stCxn id="55" idx="3"/>
            <a:endCxn id="51" idx="1"/>
          </p:cNvCxnSpPr>
          <p:nvPr/>
        </p:nvCxnSpPr>
        <p:spPr>
          <a:xfrm>
            <a:off x="6514055" y="1143174"/>
            <a:ext cx="6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WS Config | AWS Management Tools">
            <a:extLst>
              <a:ext uri="{FF2B5EF4-FFF2-40B4-BE49-F238E27FC236}">
                <a16:creationId xmlns:a16="http://schemas.microsoft.com/office/drawing/2014/main" id="{31D300F5-FA15-4585-A61F-F7162179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758" y="1534889"/>
            <a:ext cx="415457" cy="4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idade Learn About AWS Security Services | Salesforce Trailhead">
            <a:extLst>
              <a:ext uri="{FF2B5EF4-FFF2-40B4-BE49-F238E27FC236}">
                <a16:creationId xmlns:a16="http://schemas.microsoft.com/office/drawing/2014/main" id="{63CD608B-DED6-4448-B581-C314964C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332" y="1534889"/>
            <a:ext cx="415477" cy="4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nkins Icon of Flat style - Available in SVG, PNG, EPS, AI &amp; Icon fonts">
            <a:extLst>
              <a:ext uri="{FF2B5EF4-FFF2-40B4-BE49-F238E27FC236}">
                <a16:creationId xmlns:a16="http://schemas.microsoft.com/office/drawing/2014/main" id="{C1A8FB40-A70B-409D-ADA8-E6B9DF2D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23" y="1632573"/>
            <a:ext cx="427909" cy="4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CodeBuild - XebiaLabs">
            <a:extLst>
              <a:ext uri="{FF2B5EF4-FFF2-40B4-BE49-F238E27FC236}">
                <a16:creationId xmlns:a16="http://schemas.microsoft.com/office/drawing/2014/main" id="{C3D10E83-733B-483E-B5E3-F79AA1450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5" t="19322" r="23333" b="20653"/>
          <a:stretch/>
        </p:blipFill>
        <p:spPr bwMode="auto">
          <a:xfrm>
            <a:off x="3978234" y="1658395"/>
            <a:ext cx="339452" cy="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F2EE5074-6A86-49AB-B618-CF45A673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361956"/>
            <a:ext cx="418925" cy="4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5A2E5F98-D88A-483C-A1FA-7725F762A977}"/>
              </a:ext>
            </a:extLst>
          </p:cNvPr>
          <p:cNvSpPr/>
          <p:nvPr/>
        </p:nvSpPr>
        <p:spPr>
          <a:xfrm>
            <a:off x="3317936" y="3685738"/>
            <a:ext cx="86592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Archore</a:t>
            </a:r>
            <a:endParaRPr lang="pt-B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96A8C69-B598-4532-B4A8-32F3ED53ACE3}"/>
              </a:ext>
            </a:extLst>
          </p:cNvPr>
          <p:cNvSpPr/>
          <p:nvPr/>
        </p:nvSpPr>
        <p:spPr>
          <a:xfrm>
            <a:off x="7230218" y="1952760"/>
            <a:ext cx="11698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Inspector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</a:t>
            </a:r>
            <a:r>
              <a:rPr lang="pt-B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</a:t>
            </a:r>
            <a:r>
              <a:rPr lang="pt-B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GuardDuty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Security Hub</a:t>
            </a:r>
            <a:endParaRPr lang="pt-B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E48A5DC-A492-402C-9EF6-7261806D1464}"/>
              </a:ext>
            </a:extLst>
          </p:cNvPr>
          <p:cNvCxnSpPr>
            <a:cxnSpLocks/>
            <a:stCxn id="51" idx="0"/>
          </p:cNvCxnSpPr>
          <p:nvPr/>
        </p:nvCxnSpPr>
        <p:spPr>
          <a:xfrm rot="16200000" flipH="1" flipV="1">
            <a:off x="4015823" y="-1565075"/>
            <a:ext cx="1358801" cy="6177697"/>
          </a:xfrm>
          <a:prstGeom prst="bentConnector4">
            <a:avLst>
              <a:gd name="adj1" fmla="val -45985"/>
              <a:gd name="adj2" fmla="val 8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</Words>
  <Application>Microsoft Office PowerPoint</Application>
  <PresentationFormat>Apresentação na tela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Thiago Medeiros</cp:lastModifiedBy>
  <cp:revision>15</cp:revision>
  <dcterms:modified xsi:type="dcterms:W3CDTF">2020-07-12T12:42:11Z</dcterms:modified>
</cp:coreProperties>
</file>