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EB1-0C7D-FB04-DB2B-08541E0E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E6C0-5BBD-D782-8A5E-D1E1B3CCD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582A-ECD9-4839-9BB7-7705B0B6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459D-ECD3-9B69-38C6-35928AA4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DF6B5-33CE-2676-FE7E-20C3F000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57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D977-BA99-5449-0E1A-AFC73607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99676-7B7B-5610-B22C-433A97F1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898A-2C1A-36E6-5367-D2733CDF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E2DEA-0286-8660-51A9-22B8CA98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9BB55-7E76-7E8C-5197-BA7968CC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74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57AEE-085F-7D09-1A8B-E5A5A6A5E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07FB6-3DF4-9922-BAFA-1BCCE3154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C2AD-9964-24FF-94A9-97721DCB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B1EB-BE5C-BF47-DB59-CBE8A6D0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57C6-354D-9773-E33C-4440D065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230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EA81-CB2E-461C-F006-A216F224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CB05-933D-0B9A-591D-F40019FE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D2D3-19E7-3638-A70E-29BCABC1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DDD8-47E7-965B-0044-7CEACF9D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6375-905A-3387-263E-BE939267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71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499E-54D4-6902-E6B3-D59B5DE2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7155-11B0-B0AE-EF43-EECC4BA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AB5FE-383D-5234-1C3C-24EB2BAB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E088-0265-6F29-2CEB-BFBA9788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CE30-6F2F-D004-2495-BA4160EB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86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AED2-7AEA-D077-137A-CC20FC4F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8D2F-3709-907E-960E-21DC7315C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729E2-D8D3-DAF1-0D39-35668962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8AED-83AA-F701-830D-E0809D80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F1FD-409F-D003-CF79-0B2E7D7E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338B3-B02C-C2C9-B0E3-7EAF3A77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701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2250-FABB-F359-071A-1BCB6D75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830C-B8D7-8274-7889-760AA210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17D5-DC0F-AB76-77FB-3E3861F8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EC67D-EE8B-D96B-BFAA-63AEBD498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460EB-A24F-F7E1-4A6E-D9EBF8107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C3131-8EDC-BF5D-2578-D4248C5D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A15DF-3651-69FC-AB2C-4F94C506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FC6ED-F73E-589E-80B2-4EFFD3B8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13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DBC9-A9A4-0A32-1E8D-0645CC62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FF9BF-D91D-6DA0-4FC4-065E4ACB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5370B-BE0C-C0BA-4C60-2FC13595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F4415-0F0F-3858-6086-DCA2D587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998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1F163-CA9F-BC82-89B2-0386180D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A63EF-C2DD-B04F-9502-4F77C1ED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EADF4-B1D1-5802-1BE6-B8A8D20D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98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0D01-8076-32CB-BEEE-1B0B6BFE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A44E-9B2E-7DCB-85B6-2E9A63E6C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D1919-E1DF-2FB6-8027-B6016FAE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01E32-31E4-0CC4-ED0E-D284682D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ED5F8-448D-11C7-AE74-D6117BF1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A896-BD1E-2307-BA30-32B2ABC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86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4E45-A272-11A4-78E8-0AD94363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CA58D-C308-AC15-9087-C5A6EF741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6E2E3-832D-FC10-BA24-5573D78E4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5BD5-7B66-28F5-1F09-D7F84EA0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43E7-3B0F-371D-910F-974922B1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5A3C-6E67-2B12-3C5F-664D17B2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24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B31BF-9191-018B-D2B4-FF9DD646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6200C-B07B-606A-31E0-E87204BC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400E-D3CF-6F82-BF2E-150F678BD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1B98-DA79-2323-926A-F56392E2E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29AD-F778-AEC1-34D5-2F528CF1F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4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3605E1-3778-E2B3-F1D5-035CD6EB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2832100"/>
            <a:ext cx="5118100" cy="1193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73354B-67D0-BBEA-7C04-8F5846A7E657}"/>
              </a:ext>
            </a:extLst>
          </p:cNvPr>
          <p:cNvCxnSpPr>
            <a:cxnSpLocks/>
          </p:cNvCxnSpPr>
          <p:nvPr/>
        </p:nvCxnSpPr>
        <p:spPr>
          <a:xfrm flipH="1" flipV="1">
            <a:off x="4744994" y="3429000"/>
            <a:ext cx="98855" cy="2780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4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792BA7A-049D-EBC8-E166-BC6DFA52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2959100"/>
            <a:ext cx="46609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Eline Krijkamp</dc:creator>
  <cp:lastModifiedBy>Eline Krijkamp</cp:lastModifiedBy>
  <cp:revision>1</cp:revision>
  <dcterms:created xsi:type="dcterms:W3CDTF">2024-04-16T14:19:18Z</dcterms:created>
  <dcterms:modified xsi:type="dcterms:W3CDTF">2024-04-16T14:34:51Z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72ba27-cab8-4042-a351-a31f6e4eacdc_Enabled">
    <vt:lpwstr>true</vt:lpwstr>
  </property>
  <property fmtid="{D5CDD505-2E9C-101B-9397-08002B2CF9AE}" pid="3" name="MSIP_Label_8772ba27-cab8-4042-a351-a31f6e4eacdc_SetDate">
    <vt:lpwstr>2024-04-16T14:34:50Z</vt:lpwstr>
  </property>
  <property fmtid="{D5CDD505-2E9C-101B-9397-08002B2CF9AE}" pid="4" name="MSIP_Label_8772ba27-cab8-4042-a351-a31f6e4eacdc_Method">
    <vt:lpwstr>Standard</vt:lpwstr>
  </property>
  <property fmtid="{D5CDD505-2E9C-101B-9397-08002B2CF9AE}" pid="5" name="MSIP_Label_8772ba27-cab8-4042-a351-a31f6e4eacdc_Name">
    <vt:lpwstr>Internal</vt:lpwstr>
  </property>
  <property fmtid="{D5CDD505-2E9C-101B-9397-08002B2CF9AE}" pid="6" name="MSIP_Label_8772ba27-cab8-4042-a351-a31f6e4eacdc_SiteId">
    <vt:lpwstr>715902d6-f63e-4b8d-929b-4bb170bad492</vt:lpwstr>
  </property>
  <property fmtid="{D5CDD505-2E9C-101B-9397-08002B2CF9AE}" pid="7" name="MSIP_Label_8772ba27-cab8-4042-a351-a31f6e4eacdc_ActionId">
    <vt:lpwstr>15eeff94-31c2-4ede-be7e-56a955e40cbf</vt:lpwstr>
  </property>
  <property fmtid="{D5CDD505-2E9C-101B-9397-08002B2CF9AE}" pid="8" name="MSIP_Label_8772ba27-cab8-4042-a351-a31f6e4eacdc_ContentBits">
    <vt:lpwstr>0</vt:lpwstr>
  </property>
</Properties>
</file>