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1"/>
    <p:restoredTop sz="94795"/>
  </p:normalViewPr>
  <p:slideViewPr>
    <p:cSldViewPr snapToGrid="0">
      <p:cViewPr>
        <p:scale>
          <a:sx n="55" d="100"/>
          <a:sy n="55" d="100"/>
        </p:scale>
        <p:origin x="1688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6EB1-0C7D-FB04-DB2B-08541E0E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E6C0-5BBD-D782-8A5E-D1E1B3CCD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582A-ECD9-4839-9BB7-7705B0B6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459D-ECD3-9B69-38C6-35928AA4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DF6B5-33CE-2676-FE7E-20C3F000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657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D977-BA99-5449-0E1A-AFC73607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99676-7B7B-5610-B22C-433A97F19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8898A-2C1A-36E6-5367-D2733CDF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E2DEA-0286-8660-51A9-22B8CA98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9BB55-7E76-7E8C-5197-BA7968CC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74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57AEE-085F-7D09-1A8B-E5A5A6A5E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07FB6-3DF4-9922-BAFA-1BCCE3154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9C2AD-9964-24FF-94A9-97721DCB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CB1EB-BE5C-BF47-DB59-CBE8A6D0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57C6-354D-9773-E33C-4440D065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230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EA81-CB2E-461C-F006-A216F224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CB05-933D-0B9A-591D-F40019FE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7D2D3-19E7-3638-A70E-29BCABC1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BDDD8-47E7-965B-0044-7CEACF9D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06375-905A-3387-263E-BE939267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715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499E-54D4-6902-E6B3-D59B5DE2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7155-11B0-B0AE-EF43-EECC4BA4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AB5FE-383D-5234-1C3C-24EB2BAB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7E088-0265-6F29-2CEB-BFBA9788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CE30-6F2F-D004-2495-BA4160EB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86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AED2-7AEA-D077-137A-CC20FC4F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8D2F-3709-907E-960E-21DC7315C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729E2-D8D3-DAF1-0D39-356689621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8AED-83AA-F701-830D-E0809D80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5F1FD-409F-D003-CF79-0B2E7D7E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338B3-B02C-C2C9-B0E3-7EAF3A77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701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2250-FABB-F359-071A-1BCB6D75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830C-B8D7-8274-7889-760AA210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17D5-DC0F-AB76-77FB-3E3861F8E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EC67D-EE8B-D96B-BFAA-63AEBD498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460EB-A24F-F7E1-4A6E-D9EBF8107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C3131-8EDC-BF5D-2578-D4248C5D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A15DF-3651-69FC-AB2C-4F94C506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FC6ED-F73E-589E-80B2-4EFFD3B8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713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DBC9-A9A4-0A32-1E8D-0645CC62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FF9BF-D91D-6DA0-4FC4-065E4ACB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5370B-BE0C-C0BA-4C60-2FC13595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F4415-0F0F-3858-6086-DCA2D587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998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1F163-CA9F-BC82-89B2-0386180D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A63EF-C2DD-B04F-9502-4F77C1ED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EADF4-B1D1-5802-1BE6-B8A8D20D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98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0D01-8076-32CB-BEEE-1B0B6BFE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A44E-9B2E-7DCB-85B6-2E9A63E6C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D1919-E1DF-2FB6-8027-B6016FAE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01E32-31E4-0CC4-ED0E-D284682D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ED5F8-448D-11C7-AE74-D6117BF1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4A896-BD1E-2307-BA30-32B2ABCC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86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4E45-A272-11A4-78E8-0AD94363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CA58D-C308-AC15-9087-C5A6EF741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6E2E3-832D-FC10-BA24-5573D78E4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15BD5-7B66-28F5-1F09-D7F84EA0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C43E7-3B0F-371D-910F-974922B1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5A3C-6E67-2B12-3C5F-664D17B2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243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B31BF-9191-018B-D2B4-FF9DD646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6200C-B07B-606A-31E0-E87204BC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400E-D3CF-6F82-BF2E-150F678BD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01B98-DA79-2323-926A-F56392E2E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29AD-F778-AEC1-34D5-2F528CF1F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417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3605E1-3778-E2B3-F1D5-035CD6EBB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0" y="2832100"/>
            <a:ext cx="5118100" cy="1193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73354B-67D0-BBEA-7C04-8F5846A7E657}"/>
              </a:ext>
            </a:extLst>
          </p:cNvPr>
          <p:cNvCxnSpPr>
            <a:cxnSpLocks/>
          </p:cNvCxnSpPr>
          <p:nvPr/>
        </p:nvCxnSpPr>
        <p:spPr>
          <a:xfrm flipH="1" flipV="1">
            <a:off x="4744994" y="3429000"/>
            <a:ext cx="98855" cy="2780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4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96A9-328C-C3E1-D836-B1CA7049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946CB4E-6E64-0F81-C37B-512369026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36" t="40194"/>
          <a:stretch/>
        </p:blipFill>
        <p:spPr>
          <a:xfrm>
            <a:off x="5527964" y="2223655"/>
            <a:ext cx="3098352" cy="30406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5CD0BB-C2B5-53B2-EB15-2F06F804B4D2}"/>
              </a:ext>
            </a:extLst>
          </p:cNvPr>
          <p:cNvSpPr/>
          <p:nvPr/>
        </p:nvSpPr>
        <p:spPr>
          <a:xfrm>
            <a:off x="7695247" y="2879819"/>
            <a:ext cx="797590" cy="1320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62FA30-6ACD-9F05-3241-2B50B49D04D4}"/>
              </a:ext>
            </a:extLst>
          </p:cNvPr>
          <p:cNvCxnSpPr>
            <a:cxnSpLocks/>
          </p:cNvCxnSpPr>
          <p:nvPr/>
        </p:nvCxnSpPr>
        <p:spPr>
          <a:xfrm flipH="1">
            <a:off x="7576271" y="3472158"/>
            <a:ext cx="62388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25895A-EACF-9111-F5CC-5676416F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10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DC35673-BE59-CF44-8ED1-19F535E3C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16" y="337742"/>
            <a:ext cx="7772400" cy="5084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053620-6542-5907-7D35-17D9C66851FC}"/>
              </a:ext>
            </a:extLst>
          </p:cNvPr>
          <p:cNvSpPr/>
          <p:nvPr/>
        </p:nvSpPr>
        <p:spPr>
          <a:xfrm>
            <a:off x="7695247" y="2879819"/>
            <a:ext cx="797590" cy="1320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D91EBF-B07B-236D-3DBB-8E18ABD80A24}"/>
              </a:ext>
            </a:extLst>
          </p:cNvPr>
          <p:cNvCxnSpPr>
            <a:cxnSpLocks/>
          </p:cNvCxnSpPr>
          <p:nvPr/>
        </p:nvCxnSpPr>
        <p:spPr>
          <a:xfrm flipH="1">
            <a:off x="7544373" y="3509371"/>
            <a:ext cx="62388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85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278E-13CF-2B5E-75A2-58CD74A7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E2AB-5E17-51DF-664A-39766433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69AC956-9283-7E45-5C7E-A23B1FE34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293144"/>
            <a:ext cx="7975600" cy="3416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BA3D43-7C03-F9D5-D0A6-68EDCE905EE0}"/>
              </a:ext>
            </a:extLst>
          </p:cNvPr>
          <p:cNvSpPr/>
          <p:nvPr/>
        </p:nvSpPr>
        <p:spPr>
          <a:xfrm>
            <a:off x="7886633" y="3624098"/>
            <a:ext cx="1991014" cy="1320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768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A29201-57BD-3AA8-83C8-8C479D225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59" y="3193393"/>
            <a:ext cx="6032500" cy="2476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7AA4E1-30B9-2883-6779-9A5107FEA656}"/>
              </a:ext>
            </a:extLst>
          </p:cNvPr>
          <p:cNvSpPr/>
          <p:nvPr/>
        </p:nvSpPr>
        <p:spPr>
          <a:xfrm>
            <a:off x="8039820" y="4349857"/>
            <a:ext cx="1862139" cy="1320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292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792BA7A-049D-EBC8-E166-BC6DFA52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0" y="2959100"/>
            <a:ext cx="46609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3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78730FE-3EE9-371F-CE1A-D5C5BAC7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17970"/>
            <a:ext cx="10134600" cy="27616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844527-EA3B-0A85-87A1-F3FB09CCC7BD}"/>
              </a:ext>
            </a:extLst>
          </p:cNvPr>
          <p:cNvSpPr/>
          <p:nvPr/>
        </p:nvSpPr>
        <p:spPr>
          <a:xfrm>
            <a:off x="8229600" y="3986213"/>
            <a:ext cx="2657475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72730A-F828-F4C8-7FC8-05BE82C91F3C}"/>
              </a:ext>
            </a:extLst>
          </p:cNvPr>
          <p:cNvCxnSpPr>
            <a:cxnSpLocks/>
          </p:cNvCxnSpPr>
          <p:nvPr/>
        </p:nvCxnSpPr>
        <p:spPr>
          <a:xfrm flipH="1" flipV="1">
            <a:off x="2671762" y="3163065"/>
            <a:ext cx="585787" cy="471487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DFBF29-CF3F-7ED8-7FA8-909CCC8D2F41}"/>
              </a:ext>
            </a:extLst>
          </p:cNvPr>
          <p:cNvSpPr/>
          <p:nvPr/>
        </p:nvSpPr>
        <p:spPr>
          <a:xfrm>
            <a:off x="1100138" y="2457450"/>
            <a:ext cx="1685925" cy="55721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019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7740CFC-AD6F-A1A6-DD64-DB25B70B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000" y="911925"/>
            <a:ext cx="7429500" cy="1790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2441F-0DD6-C601-7A5F-FCA5837886A4}"/>
              </a:ext>
            </a:extLst>
          </p:cNvPr>
          <p:cNvSpPr/>
          <p:nvPr/>
        </p:nvSpPr>
        <p:spPr>
          <a:xfrm>
            <a:off x="8501064" y="4617150"/>
            <a:ext cx="1757362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57133B6-3A46-5B6E-CE74-5E778213C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3426713"/>
            <a:ext cx="7442200" cy="2095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63FEBB-96FF-D331-4CD8-76197778E0D1}"/>
              </a:ext>
            </a:extLst>
          </p:cNvPr>
          <p:cNvSpPr/>
          <p:nvPr/>
        </p:nvSpPr>
        <p:spPr>
          <a:xfrm>
            <a:off x="7500938" y="2240850"/>
            <a:ext cx="2028826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3FDC78-E4B3-5915-D862-103D549FC57C}"/>
              </a:ext>
            </a:extLst>
          </p:cNvPr>
          <p:cNvSpPr/>
          <p:nvPr/>
        </p:nvSpPr>
        <p:spPr>
          <a:xfrm>
            <a:off x="7486651" y="4841082"/>
            <a:ext cx="2028826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0C2E5-D0ED-0E1B-FE17-DC75C7145E92}"/>
              </a:ext>
            </a:extLst>
          </p:cNvPr>
          <p:cNvCxnSpPr>
            <a:cxnSpLocks/>
          </p:cNvCxnSpPr>
          <p:nvPr/>
        </p:nvCxnSpPr>
        <p:spPr>
          <a:xfrm flipH="1">
            <a:off x="3486149" y="5310282"/>
            <a:ext cx="871539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36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5745-7619-8585-F352-729A6EB0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EC1CBEE-D9C5-D489-7E21-0F1E8317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25" y="2070025"/>
            <a:ext cx="4076700" cy="19177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0056DC-FA05-AADD-F91D-36B318568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850" y="2870937"/>
            <a:ext cx="41021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7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0F7872-14A2-6C89-2EB3-6B00E4B8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1251763"/>
            <a:ext cx="7366000" cy="19304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C89336-4D42-7D8A-378D-525C8474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550" y="4641037"/>
            <a:ext cx="7454900" cy="20193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2A08C4A-68B5-CA36-245B-2C25E58808A1}"/>
              </a:ext>
            </a:extLst>
          </p:cNvPr>
          <p:cNvSpPr/>
          <p:nvPr/>
        </p:nvSpPr>
        <p:spPr>
          <a:xfrm>
            <a:off x="7200901" y="2555175"/>
            <a:ext cx="2028826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CF9951-0A55-F170-A0ED-073DD89F1BFA}"/>
              </a:ext>
            </a:extLst>
          </p:cNvPr>
          <p:cNvCxnSpPr>
            <a:cxnSpLocks/>
          </p:cNvCxnSpPr>
          <p:nvPr/>
        </p:nvCxnSpPr>
        <p:spPr>
          <a:xfrm flipH="1">
            <a:off x="5300663" y="2814638"/>
            <a:ext cx="795337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75E56-12E9-BA29-EE1D-2931A7C37E88}"/>
              </a:ext>
            </a:extLst>
          </p:cNvPr>
          <p:cNvCxnSpPr>
            <a:cxnSpLocks/>
          </p:cNvCxnSpPr>
          <p:nvPr/>
        </p:nvCxnSpPr>
        <p:spPr>
          <a:xfrm flipH="1">
            <a:off x="7415214" y="1995319"/>
            <a:ext cx="800100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52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FCFB6C-D5D2-2F78-F93B-829348B8294F}"/>
              </a:ext>
            </a:extLst>
          </p:cNvPr>
          <p:cNvSpPr/>
          <p:nvPr/>
        </p:nvSpPr>
        <p:spPr>
          <a:xfrm>
            <a:off x="7000876" y="2971800"/>
            <a:ext cx="1543050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F77FEAA-910F-FF43-F7FC-26167AC1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84" y="2194748"/>
            <a:ext cx="4051300" cy="185420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BBC988AC-3D70-6879-486A-C03DD7E1F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178" y="1127628"/>
            <a:ext cx="4950120" cy="46027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61D203-0095-B1F7-0D32-EF160A3FF1F3}"/>
              </a:ext>
            </a:extLst>
          </p:cNvPr>
          <p:cNvCxnSpPr>
            <a:cxnSpLocks/>
          </p:cNvCxnSpPr>
          <p:nvPr/>
        </p:nvCxnSpPr>
        <p:spPr>
          <a:xfrm flipH="1">
            <a:off x="3890962" y="3072635"/>
            <a:ext cx="62388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DCA4AA9-1CAC-1DF7-3D58-127B499C7106}"/>
              </a:ext>
            </a:extLst>
          </p:cNvPr>
          <p:cNvSpPr/>
          <p:nvPr/>
        </p:nvSpPr>
        <p:spPr>
          <a:xfrm>
            <a:off x="2428875" y="1394648"/>
            <a:ext cx="1119188" cy="24841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97CBA-A359-3CB2-130E-373479A7FB47}"/>
              </a:ext>
            </a:extLst>
          </p:cNvPr>
          <p:cNvSpPr/>
          <p:nvPr/>
        </p:nvSpPr>
        <p:spPr>
          <a:xfrm>
            <a:off x="4972050" y="2123252"/>
            <a:ext cx="1514475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088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BA5D65-5BAD-B395-7C6D-1D8E20C33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482600"/>
            <a:ext cx="6578600" cy="294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D8144E-1CBE-7522-28EC-39004214CA29}"/>
              </a:ext>
            </a:extLst>
          </p:cNvPr>
          <p:cNvSpPr/>
          <p:nvPr/>
        </p:nvSpPr>
        <p:spPr>
          <a:xfrm>
            <a:off x="4686299" y="1764477"/>
            <a:ext cx="2243138" cy="1320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F343F-DA47-A4D1-F1F9-60438EF19C7F}"/>
              </a:ext>
            </a:extLst>
          </p:cNvPr>
          <p:cNvCxnSpPr>
            <a:cxnSpLocks/>
          </p:cNvCxnSpPr>
          <p:nvPr/>
        </p:nvCxnSpPr>
        <p:spPr>
          <a:xfrm flipH="1">
            <a:off x="2062162" y="2342385"/>
            <a:ext cx="62388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8C3B90-AA49-7296-21DA-B42C50C1114F}"/>
              </a:ext>
            </a:extLst>
          </p:cNvPr>
          <p:cNvCxnSpPr>
            <a:cxnSpLocks/>
          </p:cNvCxnSpPr>
          <p:nvPr/>
        </p:nvCxnSpPr>
        <p:spPr>
          <a:xfrm flipH="1">
            <a:off x="2686050" y="2923410"/>
            <a:ext cx="62388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9494295-1F7D-0783-623D-C99617C20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787" y="3994915"/>
            <a:ext cx="6591300" cy="251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E9775D0-7FE4-9865-3EBE-4CAF790325C7}"/>
              </a:ext>
            </a:extLst>
          </p:cNvPr>
          <p:cNvSpPr/>
          <p:nvPr/>
        </p:nvSpPr>
        <p:spPr>
          <a:xfrm>
            <a:off x="7981949" y="5189479"/>
            <a:ext cx="1862139" cy="1320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617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94169B-B182-00E2-D4F3-EC7BF8A2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16" y="180109"/>
            <a:ext cx="7772400" cy="50841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08C-DF5B-EAF0-3480-E06B6AB35DA6}"/>
              </a:ext>
            </a:extLst>
          </p:cNvPr>
          <p:cNvSpPr/>
          <p:nvPr/>
        </p:nvSpPr>
        <p:spPr>
          <a:xfrm>
            <a:off x="7695247" y="2879819"/>
            <a:ext cx="797590" cy="1320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8BF03A-7AF0-B908-1DE0-8425FE4C0995}"/>
              </a:ext>
            </a:extLst>
          </p:cNvPr>
          <p:cNvCxnSpPr>
            <a:cxnSpLocks/>
          </p:cNvCxnSpPr>
          <p:nvPr/>
        </p:nvCxnSpPr>
        <p:spPr>
          <a:xfrm flipH="1">
            <a:off x="7576271" y="3190394"/>
            <a:ext cx="62388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FD5E99-A3A8-1C30-28D2-E5EE2132B47F}"/>
              </a:ext>
            </a:extLst>
          </p:cNvPr>
          <p:cNvCxnSpPr>
            <a:cxnSpLocks/>
          </p:cNvCxnSpPr>
          <p:nvPr/>
        </p:nvCxnSpPr>
        <p:spPr>
          <a:xfrm flipV="1">
            <a:off x="8035204" y="585740"/>
            <a:ext cx="0" cy="37022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0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0</Words>
  <Application>Microsoft Macintosh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Eline Krijkamp</dc:creator>
  <cp:lastModifiedBy>Eline Krijkamp</cp:lastModifiedBy>
  <cp:revision>3</cp:revision>
  <dcterms:created xsi:type="dcterms:W3CDTF">2024-04-16T14:19:18Z</dcterms:created>
  <dcterms:modified xsi:type="dcterms:W3CDTF">2024-04-22T10:36:42Z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72ba27-cab8-4042-a351-a31f6e4eacdc_Enabled">
    <vt:lpwstr>true</vt:lpwstr>
  </property>
  <property fmtid="{D5CDD505-2E9C-101B-9397-08002B2CF9AE}" pid="3" name="MSIP_Label_8772ba27-cab8-4042-a351-a31f6e4eacdc_SetDate">
    <vt:lpwstr>2024-04-16T14:34:50Z</vt:lpwstr>
  </property>
  <property fmtid="{D5CDD505-2E9C-101B-9397-08002B2CF9AE}" pid="4" name="MSIP_Label_8772ba27-cab8-4042-a351-a31f6e4eacdc_Method">
    <vt:lpwstr>Standard</vt:lpwstr>
  </property>
  <property fmtid="{D5CDD505-2E9C-101B-9397-08002B2CF9AE}" pid="5" name="MSIP_Label_8772ba27-cab8-4042-a351-a31f6e4eacdc_Name">
    <vt:lpwstr>Internal</vt:lpwstr>
  </property>
  <property fmtid="{D5CDD505-2E9C-101B-9397-08002B2CF9AE}" pid="6" name="MSIP_Label_8772ba27-cab8-4042-a351-a31f6e4eacdc_SiteId">
    <vt:lpwstr>715902d6-f63e-4b8d-929b-4bb170bad492</vt:lpwstr>
  </property>
  <property fmtid="{D5CDD505-2E9C-101B-9397-08002B2CF9AE}" pid="7" name="MSIP_Label_8772ba27-cab8-4042-a351-a31f6e4eacdc_ActionId">
    <vt:lpwstr>15eeff94-31c2-4ede-be7e-56a955e40cbf</vt:lpwstr>
  </property>
  <property fmtid="{D5CDD505-2E9C-101B-9397-08002B2CF9AE}" pid="8" name="MSIP_Label_8772ba27-cab8-4042-a351-a31f6e4eacdc_ContentBits">
    <vt:lpwstr>0</vt:lpwstr>
  </property>
</Properties>
</file>