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3"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CF754-E6FA-4E40-BE0B-7DEB4B44CB7F}" v="25" dt="2020-12-03T06:53:55.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Shrivastava" userId="c1fc7d80fac79cf8" providerId="LiveId" clId="{9BBCF754-E6FA-4E40-BE0B-7DEB4B44CB7F}"/>
    <pc:docChg chg="undo redo custSel mod addSld modSld">
      <pc:chgData name="Ayushi Shrivastava" userId="c1fc7d80fac79cf8" providerId="LiveId" clId="{9BBCF754-E6FA-4E40-BE0B-7DEB4B44CB7F}" dt="2020-12-03T06:54:05.978" v="2881" actId="26606"/>
      <pc:docMkLst>
        <pc:docMk/>
      </pc:docMkLst>
      <pc:sldChg chg="addSp modSp mod setBg">
        <pc:chgData name="Ayushi Shrivastava" userId="c1fc7d80fac79cf8" providerId="LiveId" clId="{9BBCF754-E6FA-4E40-BE0B-7DEB4B44CB7F}" dt="2020-12-03T05:45:05.714" v="11" actId="1076"/>
        <pc:sldMkLst>
          <pc:docMk/>
          <pc:sldMk cId="2497833184" sldId="257"/>
        </pc:sldMkLst>
        <pc:spChg chg="mod">
          <ac:chgData name="Ayushi Shrivastava" userId="c1fc7d80fac79cf8" providerId="LiveId" clId="{9BBCF754-E6FA-4E40-BE0B-7DEB4B44CB7F}" dt="2020-12-03T05:44:20.056" v="9" actId="1076"/>
          <ac:spMkLst>
            <pc:docMk/>
            <pc:sldMk cId="2497833184" sldId="257"/>
            <ac:spMk id="3" creationId="{DAF1C95A-56B9-4C6B-9004-B467C6EA6F21}"/>
          </ac:spMkLst>
        </pc:spChg>
        <pc:spChg chg="mod ord">
          <ac:chgData name="Ayushi Shrivastava" userId="c1fc7d80fac79cf8" providerId="LiveId" clId="{9BBCF754-E6FA-4E40-BE0B-7DEB4B44CB7F}" dt="2020-12-03T05:45:05.714" v="11" actId="1076"/>
          <ac:spMkLst>
            <pc:docMk/>
            <pc:sldMk cId="2497833184" sldId="257"/>
            <ac:spMk id="4" creationId="{FFDBCFEF-B45B-4334-AF86-32933F837124}"/>
          </ac:spMkLst>
        </pc:spChg>
        <pc:spChg chg="add">
          <ac:chgData name="Ayushi Shrivastava" userId="c1fc7d80fac79cf8" providerId="LiveId" clId="{9BBCF754-E6FA-4E40-BE0B-7DEB4B44CB7F}" dt="2020-12-03T05:43:29.071" v="1" actId="26606"/>
          <ac:spMkLst>
            <pc:docMk/>
            <pc:sldMk cId="2497833184" sldId="257"/>
            <ac:spMk id="83" creationId="{A65AC7D1-EAA9-48F5-B509-60A7F50BF703}"/>
          </ac:spMkLst>
        </pc:spChg>
        <pc:spChg chg="add">
          <ac:chgData name="Ayushi Shrivastava" userId="c1fc7d80fac79cf8" providerId="LiveId" clId="{9BBCF754-E6FA-4E40-BE0B-7DEB4B44CB7F}" dt="2020-12-03T05:43:29.071" v="1" actId="26606"/>
          <ac:spMkLst>
            <pc:docMk/>
            <pc:sldMk cId="2497833184" sldId="257"/>
            <ac:spMk id="85" creationId="{D6320AF9-619A-4175-865B-5663E1AEF4C5}"/>
          </ac:spMkLst>
        </pc:spChg>
        <pc:spChg chg="add">
          <ac:chgData name="Ayushi Shrivastava" userId="c1fc7d80fac79cf8" providerId="LiveId" clId="{9BBCF754-E6FA-4E40-BE0B-7DEB4B44CB7F}" dt="2020-12-03T05:43:29.071" v="1" actId="26606"/>
          <ac:spMkLst>
            <pc:docMk/>
            <pc:sldMk cId="2497833184" sldId="257"/>
            <ac:spMk id="91" creationId="{7E018740-5C2B-4A41-AC1A-7E68D1EC1954}"/>
          </ac:spMkLst>
        </pc:spChg>
        <pc:spChg chg="add">
          <ac:chgData name="Ayushi Shrivastava" userId="c1fc7d80fac79cf8" providerId="LiveId" clId="{9BBCF754-E6FA-4E40-BE0B-7DEB4B44CB7F}" dt="2020-12-03T05:43:29.071" v="1" actId="26606"/>
          <ac:spMkLst>
            <pc:docMk/>
            <pc:sldMk cId="2497833184" sldId="257"/>
            <ac:spMk id="93" creationId="{166F75A4-C475-4941-8EE2-B80A06A2C1BB}"/>
          </ac:spMkLst>
        </pc:spChg>
        <pc:spChg chg="add">
          <ac:chgData name="Ayushi Shrivastava" userId="c1fc7d80fac79cf8" providerId="LiveId" clId="{9BBCF754-E6FA-4E40-BE0B-7DEB4B44CB7F}" dt="2020-12-03T05:43:29.071" v="1" actId="26606"/>
          <ac:spMkLst>
            <pc:docMk/>
            <pc:sldMk cId="2497833184" sldId="257"/>
            <ac:spMk id="95" creationId="{A032553A-72E8-4B0D-8405-FF9771C9AF05}"/>
          </ac:spMkLst>
        </pc:spChg>
        <pc:spChg chg="add">
          <ac:chgData name="Ayushi Shrivastava" userId="c1fc7d80fac79cf8" providerId="LiveId" clId="{9BBCF754-E6FA-4E40-BE0B-7DEB4B44CB7F}" dt="2020-12-03T05:43:29.071" v="1" actId="26606"/>
          <ac:spMkLst>
            <pc:docMk/>
            <pc:sldMk cId="2497833184" sldId="257"/>
            <ac:spMk id="97" creationId="{765800AC-C3B9-498E-87BC-29FAE4C76B21}"/>
          </ac:spMkLst>
        </pc:spChg>
        <pc:spChg chg="add">
          <ac:chgData name="Ayushi Shrivastava" userId="c1fc7d80fac79cf8" providerId="LiveId" clId="{9BBCF754-E6FA-4E40-BE0B-7DEB4B44CB7F}" dt="2020-12-03T05:43:29.071" v="1" actId="26606"/>
          <ac:spMkLst>
            <pc:docMk/>
            <pc:sldMk cId="2497833184" sldId="257"/>
            <ac:spMk id="99" creationId="{1F9D6ACB-2FF4-49F9-978A-E0D5327FC635}"/>
          </ac:spMkLst>
        </pc:spChg>
        <pc:spChg chg="add">
          <ac:chgData name="Ayushi Shrivastava" userId="c1fc7d80fac79cf8" providerId="LiveId" clId="{9BBCF754-E6FA-4E40-BE0B-7DEB4B44CB7F}" dt="2020-12-03T05:43:29.071" v="1" actId="26606"/>
          <ac:spMkLst>
            <pc:docMk/>
            <pc:sldMk cId="2497833184" sldId="257"/>
            <ac:spMk id="101" creationId="{A5EC319D-0FEA-4B95-A3EA-01E35672C95B}"/>
          </ac:spMkLst>
        </pc:spChg>
        <pc:grpChg chg="add">
          <ac:chgData name="Ayushi Shrivastava" userId="c1fc7d80fac79cf8" providerId="LiveId" clId="{9BBCF754-E6FA-4E40-BE0B-7DEB4B44CB7F}" dt="2020-12-03T05:43:29.071" v="1" actId="26606"/>
          <ac:grpSpMkLst>
            <pc:docMk/>
            <pc:sldMk cId="2497833184" sldId="257"/>
            <ac:grpSpMk id="71" creationId="{1F2B4773-3207-44CC-B7AC-892B70498211}"/>
          </ac:grpSpMkLst>
        </pc:grpChg>
        <pc:picChg chg="mod">
          <ac:chgData name="Ayushi Shrivastava" userId="c1fc7d80fac79cf8" providerId="LiveId" clId="{9BBCF754-E6FA-4E40-BE0B-7DEB4B44CB7F}" dt="2020-12-03T05:43:29.071" v="1" actId="26606"/>
          <ac:picMkLst>
            <pc:docMk/>
            <pc:sldMk cId="2497833184" sldId="257"/>
            <ac:picMk id="1026" creationId="{5F5297A8-90EA-4EEE-889F-FD92A1A75F71}"/>
          </ac:picMkLst>
        </pc:picChg>
        <pc:cxnChg chg="add">
          <ac:chgData name="Ayushi Shrivastava" userId="c1fc7d80fac79cf8" providerId="LiveId" clId="{9BBCF754-E6FA-4E40-BE0B-7DEB4B44CB7F}" dt="2020-12-03T05:43:29.071" v="1" actId="26606"/>
          <ac:cxnSpMkLst>
            <pc:docMk/>
            <pc:sldMk cId="2497833184" sldId="257"/>
            <ac:cxnSpMk id="87" creationId="{063B6EC6-D752-4EE7-908B-F8F19E8C7FEA}"/>
          </ac:cxnSpMkLst>
        </pc:cxnChg>
        <pc:cxnChg chg="add">
          <ac:chgData name="Ayushi Shrivastava" userId="c1fc7d80fac79cf8" providerId="LiveId" clId="{9BBCF754-E6FA-4E40-BE0B-7DEB4B44CB7F}" dt="2020-12-03T05:43:29.071" v="1" actId="26606"/>
          <ac:cxnSpMkLst>
            <pc:docMk/>
            <pc:sldMk cId="2497833184" sldId="257"/>
            <ac:cxnSpMk id="89" creationId="{EFECD4E8-AD3E-4228-82A2-9461958EA94D}"/>
          </ac:cxnSpMkLst>
        </pc:cxnChg>
      </pc:sldChg>
      <pc:sldChg chg="modSp mod">
        <pc:chgData name="Ayushi Shrivastava" userId="c1fc7d80fac79cf8" providerId="LiveId" clId="{9BBCF754-E6FA-4E40-BE0B-7DEB4B44CB7F}" dt="2020-12-03T06:48:15.460" v="2808" actId="20577"/>
        <pc:sldMkLst>
          <pc:docMk/>
          <pc:sldMk cId="3736077741" sldId="258"/>
        </pc:sldMkLst>
        <pc:spChg chg="mod">
          <ac:chgData name="Ayushi Shrivastava" userId="c1fc7d80fac79cf8" providerId="LiveId" clId="{9BBCF754-E6FA-4E40-BE0B-7DEB4B44CB7F}" dt="2020-12-03T06:48:15.460" v="2808" actId="20577"/>
          <ac:spMkLst>
            <pc:docMk/>
            <pc:sldMk cId="3736077741" sldId="258"/>
            <ac:spMk id="3" creationId="{CE156FE3-DB2E-4828-957B-A4439CB7F1B6}"/>
          </ac:spMkLst>
        </pc:spChg>
      </pc:sldChg>
      <pc:sldChg chg="addSp delSp modSp new mod setBg setClrOvrMap">
        <pc:chgData name="Ayushi Shrivastava" userId="c1fc7d80fac79cf8" providerId="LiveId" clId="{9BBCF754-E6FA-4E40-BE0B-7DEB4B44CB7F}" dt="2020-12-03T06:02:42.493" v="626" actId="1076"/>
        <pc:sldMkLst>
          <pc:docMk/>
          <pc:sldMk cId="585895583" sldId="259"/>
        </pc:sldMkLst>
        <pc:spChg chg="add mod ord">
          <ac:chgData name="Ayushi Shrivastava" userId="c1fc7d80fac79cf8" providerId="LiveId" clId="{9BBCF754-E6FA-4E40-BE0B-7DEB4B44CB7F}" dt="2020-12-03T06:02:42.493" v="626" actId="1076"/>
          <ac:spMkLst>
            <pc:docMk/>
            <pc:sldMk cId="585895583" sldId="259"/>
            <ac:spMk id="2" creationId="{372BD655-FFCC-4EE0-B283-247C4F4E6A57}"/>
          </ac:spMkLst>
        </pc:spChg>
        <pc:spChg chg="add mod">
          <ac:chgData name="Ayushi Shrivastava" userId="c1fc7d80fac79cf8" providerId="LiveId" clId="{9BBCF754-E6FA-4E40-BE0B-7DEB4B44CB7F}" dt="2020-12-03T06:02:19.921" v="623" actId="12"/>
          <ac:spMkLst>
            <pc:docMk/>
            <pc:sldMk cId="585895583" sldId="259"/>
            <ac:spMk id="3" creationId="{A9737B29-B1D3-4172-8093-30CA40E8AD7E}"/>
          </ac:spMkLst>
        </pc:spChg>
        <pc:spChg chg="add del">
          <ac:chgData name="Ayushi Shrivastava" userId="c1fc7d80fac79cf8" providerId="LiveId" clId="{9BBCF754-E6FA-4E40-BE0B-7DEB4B44CB7F}" dt="2020-12-03T06:01:09.667" v="598" actId="26606"/>
          <ac:spMkLst>
            <pc:docMk/>
            <pc:sldMk cId="585895583" sldId="259"/>
            <ac:spMk id="20" creationId="{A65AC7D1-EAA9-48F5-B509-60A7F50BF703}"/>
          </ac:spMkLst>
        </pc:spChg>
        <pc:spChg chg="add del">
          <ac:chgData name="Ayushi Shrivastava" userId="c1fc7d80fac79cf8" providerId="LiveId" clId="{9BBCF754-E6FA-4E40-BE0B-7DEB4B44CB7F}" dt="2020-12-03T06:01:09.667" v="598" actId="26606"/>
          <ac:spMkLst>
            <pc:docMk/>
            <pc:sldMk cId="585895583" sldId="259"/>
            <ac:spMk id="22" creationId="{D6320AF9-619A-4175-865B-5663E1AEF4C5}"/>
          </ac:spMkLst>
        </pc:spChg>
        <pc:spChg chg="add del">
          <ac:chgData name="Ayushi Shrivastava" userId="c1fc7d80fac79cf8" providerId="LiveId" clId="{9BBCF754-E6FA-4E40-BE0B-7DEB4B44CB7F}" dt="2020-12-03T06:01:09.667" v="598" actId="26606"/>
          <ac:spMkLst>
            <pc:docMk/>
            <pc:sldMk cId="585895583" sldId="259"/>
            <ac:spMk id="28" creationId="{7E018740-5C2B-4A41-AC1A-7E68D1EC1954}"/>
          </ac:spMkLst>
        </pc:spChg>
        <pc:spChg chg="add del">
          <ac:chgData name="Ayushi Shrivastava" userId="c1fc7d80fac79cf8" providerId="LiveId" clId="{9BBCF754-E6FA-4E40-BE0B-7DEB4B44CB7F}" dt="2020-12-03T06:01:09.667" v="598" actId="26606"/>
          <ac:spMkLst>
            <pc:docMk/>
            <pc:sldMk cId="585895583" sldId="259"/>
            <ac:spMk id="30" creationId="{166F75A4-C475-4941-8EE2-B80A06A2C1BB}"/>
          </ac:spMkLst>
        </pc:spChg>
        <pc:spChg chg="add del">
          <ac:chgData name="Ayushi Shrivastava" userId="c1fc7d80fac79cf8" providerId="LiveId" clId="{9BBCF754-E6FA-4E40-BE0B-7DEB4B44CB7F}" dt="2020-12-03T06:01:09.667" v="598" actId="26606"/>
          <ac:spMkLst>
            <pc:docMk/>
            <pc:sldMk cId="585895583" sldId="259"/>
            <ac:spMk id="32" creationId="{A032553A-72E8-4B0D-8405-FF9771C9AF05}"/>
          </ac:spMkLst>
        </pc:spChg>
        <pc:spChg chg="add del">
          <ac:chgData name="Ayushi Shrivastava" userId="c1fc7d80fac79cf8" providerId="LiveId" clId="{9BBCF754-E6FA-4E40-BE0B-7DEB4B44CB7F}" dt="2020-12-03T06:01:09.667" v="598" actId="26606"/>
          <ac:spMkLst>
            <pc:docMk/>
            <pc:sldMk cId="585895583" sldId="259"/>
            <ac:spMk id="34" creationId="{765800AC-C3B9-498E-87BC-29FAE4C76B21}"/>
          </ac:spMkLst>
        </pc:spChg>
        <pc:spChg chg="add del">
          <ac:chgData name="Ayushi Shrivastava" userId="c1fc7d80fac79cf8" providerId="LiveId" clId="{9BBCF754-E6FA-4E40-BE0B-7DEB4B44CB7F}" dt="2020-12-03T06:01:09.667" v="598" actId="26606"/>
          <ac:spMkLst>
            <pc:docMk/>
            <pc:sldMk cId="585895583" sldId="259"/>
            <ac:spMk id="36" creationId="{1F9D6ACB-2FF4-49F9-978A-E0D5327FC635}"/>
          </ac:spMkLst>
        </pc:spChg>
        <pc:spChg chg="add del">
          <ac:chgData name="Ayushi Shrivastava" userId="c1fc7d80fac79cf8" providerId="LiveId" clId="{9BBCF754-E6FA-4E40-BE0B-7DEB4B44CB7F}" dt="2020-12-03T06:01:09.667" v="598" actId="26606"/>
          <ac:spMkLst>
            <pc:docMk/>
            <pc:sldMk cId="585895583" sldId="259"/>
            <ac:spMk id="38" creationId="{142BFA2A-77A0-4F60-A32A-685681C84889}"/>
          </ac:spMkLst>
        </pc:spChg>
        <pc:spChg chg="add del">
          <ac:chgData name="Ayushi Shrivastava" userId="c1fc7d80fac79cf8" providerId="LiveId" clId="{9BBCF754-E6FA-4E40-BE0B-7DEB4B44CB7F}" dt="2020-12-03T06:01:12.290" v="600" actId="26606"/>
          <ac:spMkLst>
            <pc:docMk/>
            <pc:sldMk cId="585895583" sldId="259"/>
            <ac:spMk id="41" creationId="{86C16C40-7C29-4ACC-B851-7E08E459B596}"/>
          </ac:spMkLst>
        </pc:spChg>
        <pc:spChg chg="add del">
          <ac:chgData name="Ayushi Shrivastava" userId="c1fc7d80fac79cf8" providerId="LiveId" clId="{9BBCF754-E6FA-4E40-BE0B-7DEB4B44CB7F}" dt="2020-12-03T06:01:21.584" v="604" actId="26606"/>
          <ac:spMkLst>
            <pc:docMk/>
            <pc:sldMk cId="585895583" sldId="259"/>
            <ac:spMk id="53" creationId="{E80B86A7-A1EC-475B-9166-88902B033A38}"/>
          </ac:spMkLst>
        </pc:spChg>
        <pc:spChg chg="add del">
          <ac:chgData name="Ayushi Shrivastava" userId="c1fc7d80fac79cf8" providerId="LiveId" clId="{9BBCF754-E6FA-4E40-BE0B-7DEB4B44CB7F}" dt="2020-12-03T06:01:21.584" v="604" actId="26606"/>
          <ac:spMkLst>
            <pc:docMk/>
            <pc:sldMk cId="585895583" sldId="259"/>
            <ac:spMk id="54" creationId="{C2C29CB1-9F74-4879-A6AF-AEA67B6F1F4D}"/>
          </ac:spMkLst>
        </pc:spChg>
        <pc:spChg chg="add del">
          <ac:chgData name="Ayushi Shrivastava" userId="c1fc7d80fac79cf8" providerId="LiveId" clId="{9BBCF754-E6FA-4E40-BE0B-7DEB4B44CB7F}" dt="2020-12-03T06:01:21.584" v="604" actId="26606"/>
          <ac:spMkLst>
            <pc:docMk/>
            <pc:sldMk cId="585895583" sldId="259"/>
            <ac:spMk id="55" creationId="{7E2C7115-5336-410C-AD71-0F0952A2E5A7}"/>
          </ac:spMkLst>
        </pc:spChg>
        <pc:spChg chg="add del">
          <ac:chgData name="Ayushi Shrivastava" userId="c1fc7d80fac79cf8" providerId="LiveId" clId="{9BBCF754-E6FA-4E40-BE0B-7DEB4B44CB7F}" dt="2020-12-03T06:01:25.362" v="606" actId="26606"/>
          <ac:spMkLst>
            <pc:docMk/>
            <pc:sldMk cId="585895583" sldId="259"/>
            <ac:spMk id="58" creationId="{603AE127-802C-459A-A612-DB85B67F0DC0}"/>
          </ac:spMkLst>
        </pc:spChg>
        <pc:spChg chg="add del">
          <ac:chgData name="Ayushi Shrivastava" userId="c1fc7d80fac79cf8" providerId="LiveId" clId="{9BBCF754-E6FA-4E40-BE0B-7DEB4B44CB7F}" dt="2020-12-03T06:01:25.362" v="606" actId="26606"/>
          <ac:spMkLst>
            <pc:docMk/>
            <pc:sldMk cId="585895583" sldId="259"/>
            <ac:spMk id="59" creationId="{9323D83D-50D6-4040-A58B-FCEA340F886A}"/>
          </ac:spMkLst>
        </pc:spChg>
        <pc:spChg chg="add del">
          <ac:chgData name="Ayushi Shrivastava" userId="c1fc7d80fac79cf8" providerId="LiveId" clId="{9BBCF754-E6FA-4E40-BE0B-7DEB4B44CB7F}" dt="2020-12-03T06:01:25.362" v="606" actId="26606"/>
          <ac:spMkLst>
            <pc:docMk/>
            <pc:sldMk cId="585895583" sldId="259"/>
            <ac:spMk id="61" creationId="{F10FD715-4DCE-4779-B634-EC78315EA213}"/>
          </ac:spMkLst>
        </pc:spChg>
        <pc:spChg chg="add del">
          <ac:chgData name="Ayushi Shrivastava" userId="c1fc7d80fac79cf8" providerId="LiveId" clId="{9BBCF754-E6FA-4E40-BE0B-7DEB4B44CB7F}" dt="2020-12-03T06:01:26.825" v="608" actId="26606"/>
          <ac:spMkLst>
            <pc:docMk/>
            <pc:sldMk cId="585895583" sldId="259"/>
            <ac:spMk id="64" creationId="{C52ED567-06B3-4107-9773-BBB6BD78673C}"/>
          </ac:spMkLst>
        </pc:spChg>
        <pc:spChg chg="add del">
          <ac:chgData name="Ayushi Shrivastava" userId="c1fc7d80fac79cf8" providerId="LiveId" clId="{9BBCF754-E6FA-4E40-BE0B-7DEB4B44CB7F}" dt="2020-12-03T06:01:26.825" v="608" actId="26606"/>
          <ac:spMkLst>
            <pc:docMk/>
            <pc:sldMk cId="585895583" sldId="259"/>
            <ac:spMk id="65" creationId="{AF551D8B-3775-4477-88B7-7B7C350D34E4}"/>
          </ac:spMkLst>
        </pc:spChg>
        <pc:spChg chg="add del">
          <ac:chgData name="Ayushi Shrivastava" userId="c1fc7d80fac79cf8" providerId="LiveId" clId="{9BBCF754-E6FA-4E40-BE0B-7DEB4B44CB7F}" dt="2020-12-03T06:01:26.825" v="608" actId="26606"/>
          <ac:spMkLst>
            <pc:docMk/>
            <pc:sldMk cId="585895583" sldId="259"/>
            <ac:spMk id="68" creationId="{BB934D2B-85E2-4375-94EE-B66C16BF7999}"/>
          </ac:spMkLst>
        </pc:spChg>
        <pc:spChg chg="add del">
          <ac:chgData name="Ayushi Shrivastava" userId="c1fc7d80fac79cf8" providerId="LiveId" clId="{9BBCF754-E6FA-4E40-BE0B-7DEB4B44CB7F}" dt="2020-12-03T06:01:26.825" v="608" actId="26606"/>
          <ac:spMkLst>
            <pc:docMk/>
            <pc:sldMk cId="585895583" sldId="259"/>
            <ac:spMk id="69" creationId="{9B445E02-D785-4565-B842-9567BBC09508}"/>
          </ac:spMkLst>
        </pc:spChg>
        <pc:spChg chg="add del">
          <ac:chgData name="Ayushi Shrivastava" userId="c1fc7d80fac79cf8" providerId="LiveId" clId="{9BBCF754-E6FA-4E40-BE0B-7DEB4B44CB7F}" dt="2020-12-03T06:01:26.825" v="608" actId="26606"/>
          <ac:spMkLst>
            <pc:docMk/>
            <pc:sldMk cId="585895583" sldId="259"/>
            <ac:spMk id="70" creationId="{2C153736-D102-4F57-9DE7-615AFC02B0AC}"/>
          </ac:spMkLst>
        </pc:spChg>
        <pc:spChg chg="add del">
          <ac:chgData name="Ayushi Shrivastava" userId="c1fc7d80fac79cf8" providerId="LiveId" clId="{9BBCF754-E6FA-4E40-BE0B-7DEB4B44CB7F}" dt="2020-12-03T06:01:26.825" v="608" actId="26606"/>
          <ac:spMkLst>
            <pc:docMk/>
            <pc:sldMk cId="585895583" sldId="259"/>
            <ac:spMk id="71" creationId="{BA407A52-66F4-4CDE-A726-FF79F3EC342D}"/>
          </ac:spMkLst>
        </pc:spChg>
        <pc:spChg chg="add del">
          <ac:chgData name="Ayushi Shrivastava" userId="c1fc7d80fac79cf8" providerId="LiveId" clId="{9BBCF754-E6FA-4E40-BE0B-7DEB4B44CB7F}" dt="2020-12-03T06:01:26.825" v="608" actId="26606"/>
          <ac:spMkLst>
            <pc:docMk/>
            <pc:sldMk cId="585895583" sldId="259"/>
            <ac:spMk id="72" creationId="{D28FFB34-4FC3-46F5-B900-D3B774FD0BE6}"/>
          </ac:spMkLst>
        </pc:spChg>
        <pc:spChg chg="add del">
          <ac:chgData name="Ayushi Shrivastava" userId="c1fc7d80fac79cf8" providerId="LiveId" clId="{9BBCF754-E6FA-4E40-BE0B-7DEB4B44CB7F}" dt="2020-12-03T06:01:26.825" v="608" actId="26606"/>
          <ac:spMkLst>
            <pc:docMk/>
            <pc:sldMk cId="585895583" sldId="259"/>
            <ac:spMk id="73" creationId="{205F7B13-ACB5-46BE-8070-0431266B183B}"/>
          </ac:spMkLst>
        </pc:spChg>
        <pc:spChg chg="add del">
          <ac:chgData name="Ayushi Shrivastava" userId="c1fc7d80fac79cf8" providerId="LiveId" clId="{9BBCF754-E6FA-4E40-BE0B-7DEB4B44CB7F}" dt="2020-12-03T06:01:26.825" v="608" actId="26606"/>
          <ac:spMkLst>
            <pc:docMk/>
            <pc:sldMk cId="585895583" sldId="259"/>
            <ac:spMk id="74" creationId="{D52A0D23-45DD-4DF4-ADE6-A81F409BB9FB}"/>
          </ac:spMkLst>
        </pc:spChg>
        <pc:spChg chg="add del">
          <ac:chgData name="Ayushi Shrivastava" userId="c1fc7d80fac79cf8" providerId="LiveId" clId="{9BBCF754-E6FA-4E40-BE0B-7DEB4B44CB7F}" dt="2020-12-03T06:01:31.545" v="610" actId="26606"/>
          <ac:spMkLst>
            <pc:docMk/>
            <pc:sldMk cId="585895583" sldId="259"/>
            <ac:spMk id="77" creationId="{8DF4D7F6-81B5-452A-9CE6-76D81F91D41B}"/>
          </ac:spMkLst>
        </pc:spChg>
        <pc:spChg chg="add del">
          <ac:chgData name="Ayushi Shrivastava" userId="c1fc7d80fac79cf8" providerId="LiveId" clId="{9BBCF754-E6FA-4E40-BE0B-7DEB4B44CB7F}" dt="2020-12-03T06:01:31.545" v="610" actId="26606"/>
          <ac:spMkLst>
            <pc:docMk/>
            <pc:sldMk cId="585895583" sldId="259"/>
            <ac:spMk id="78" creationId="{4600514D-20FB-4559-97DC-D1DC39E6C3DE}"/>
          </ac:spMkLst>
        </pc:spChg>
        <pc:spChg chg="add del">
          <ac:chgData name="Ayushi Shrivastava" userId="c1fc7d80fac79cf8" providerId="LiveId" clId="{9BBCF754-E6FA-4E40-BE0B-7DEB4B44CB7F}" dt="2020-12-03T06:01:31.545" v="610" actId="26606"/>
          <ac:spMkLst>
            <pc:docMk/>
            <pc:sldMk cId="585895583" sldId="259"/>
            <ac:spMk id="79" creationId="{266F638A-E405-4AC0-B984-72E5813B0DD1}"/>
          </ac:spMkLst>
        </pc:spChg>
        <pc:spChg chg="add del">
          <ac:chgData name="Ayushi Shrivastava" userId="c1fc7d80fac79cf8" providerId="LiveId" clId="{9BBCF754-E6FA-4E40-BE0B-7DEB4B44CB7F}" dt="2020-12-03T06:01:31.545" v="610" actId="26606"/>
          <ac:spMkLst>
            <pc:docMk/>
            <pc:sldMk cId="585895583" sldId="259"/>
            <ac:spMk id="82" creationId="{27B538D5-95DB-47ED-9CB4-34AE5BF78E6B}"/>
          </ac:spMkLst>
        </pc:spChg>
        <pc:spChg chg="add">
          <ac:chgData name="Ayushi Shrivastava" userId="c1fc7d80fac79cf8" providerId="LiveId" clId="{9BBCF754-E6FA-4E40-BE0B-7DEB4B44CB7F}" dt="2020-12-03T06:01:31.559" v="611" actId="26606"/>
          <ac:spMkLst>
            <pc:docMk/>
            <pc:sldMk cId="585895583" sldId="259"/>
            <ac:spMk id="85" creationId="{86C16C40-7C29-4ACC-B851-7E08E459B596}"/>
          </ac:spMkLst>
        </pc:spChg>
        <pc:grpChg chg="add del">
          <ac:chgData name="Ayushi Shrivastava" userId="c1fc7d80fac79cf8" providerId="LiveId" clId="{9BBCF754-E6FA-4E40-BE0B-7DEB4B44CB7F}" dt="2020-12-03T06:01:09.667" v="598" actId="26606"/>
          <ac:grpSpMkLst>
            <pc:docMk/>
            <pc:sldMk cId="585895583" sldId="259"/>
            <ac:grpSpMk id="8" creationId="{09EA7EA7-74F5-4EE2-8E3D-1A10308259D7}"/>
          </ac:grpSpMkLst>
        </pc:grpChg>
        <pc:grpChg chg="add del">
          <ac:chgData name="Ayushi Shrivastava" userId="c1fc7d80fac79cf8" providerId="LiveId" clId="{9BBCF754-E6FA-4E40-BE0B-7DEB4B44CB7F}" dt="2020-12-03T06:01:12.290" v="600" actId="26606"/>
          <ac:grpSpMkLst>
            <pc:docMk/>
            <pc:sldMk cId="585895583" sldId="259"/>
            <ac:grpSpMk id="40" creationId="{09EA7EA7-74F5-4EE2-8E3D-1A10308259D7}"/>
          </ac:grpSpMkLst>
        </pc:grpChg>
        <pc:grpChg chg="add del">
          <ac:chgData name="Ayushi Shrivastava" userId="c1fc7d80fac79cf8" providerId="LiveId" clId="{9BBCF754-E6FA-4E40-BE0B-7DEB4B44CB7F}" dt="2020-12-03T06:01:12.290" v="600" actId="26606"/>
          <ac:grpSpMkLst>
            <pc:docMk/>
            <pc:sldMk cId="585895583" sldId="259"/>
            <ac:grpSpMk id="42" creationId="{CDD733AE-DD5E-4C77-8BCD-72BF12A06BB1}"/>
          </ac:grpSpMkLst>
        </pc:grpChg>
        <pc:grpChg chg="add del">
          <ac:chgData name="Ayushi Shrivastava" userId="c1fc7d80fac79cf8" providerId="LiveId" clId="{9BBCF754-E6FA-4E40-BE0B-7DEB4B44CB7F}" dt="2020-12-03T06:01:17.453" v="602" actId="26606"/>
          <ac:grpSpMkLst>
            <pc:docMk/>
            <pc:sldMk cId="585895583" sldId="259"/>
            <ac:grpSpMk id="49" creationId="{09EA7EA7-74F5-4EE2-8E3D-1A10308259D7}"/>
          </ac:grpSpMkLst>
        </pc:grpChg>
        <pc:grpChg chg="add del">
          <ac:chgData name="Ayushi Shrivastava" userId="c1fc7d80fac79cf8" providerId="LiveId" clId="{9BBCF754-E6FA-4E40-BE0B-7DEB4B44CB7F}" dt="2020-12-03T06:01:21.584" v="604" actId="26606"/>
          <ac:grpSpMkLst>
            <pc:docMk/>
            <pc:sldMk cId="585895583" sldId="259"/>
            <ac:grpSpMk id="52" creationId="{09EA7EA7-74F5-4EE2-8E3D-1A10308259D7}"/>
          </ac:grpSpMkLst>
        </pc:grpChg>
        <pc:grpChg chg="add del">
          <ac:chgData name="Ayushi Shrivastava" userId="c1fc7d80fac79cf8" providerId="LiveId" clId="{9BBCF754-E6FA-4E40-BE0B-7DEB4B44CB7F}" dt="2020-12-03T06:01:25.362" v="606" actId="26606"/>
          <ac:grpSpMkLst>
            <pc:docMk/>
            <pc:sldMk cId="585895583" sldId="259"/>
            <ac:grpSpMk id="57" creationId="{09EA7EA7-74F5-4EE2-8E3D-1A10308259D7}"/>
          </ac:grpSpMkLst>
        </pc:grpChg>
        <pc:grpChg chg="add del">
          <ac:chgData name="Ayushi Shrivastava" userId="c1fc7d80fac79cf8" providerId="LiveId" clId="{9BBCF754-E6FA-4E40-BE0B-7DEB4B44CB7F}" dt="2020-12-03T06:01:26.825" v="608" actId="26606"/>
          <ac:grpSpMkLst>
            <pc:docMk/>
            <pc:sldMk cId="585895583" sldId="259"/>
            <ac:grpSpMk id="63" creationId="{09EA7EA7-74F5-4EE2-8E3D-1A10308259D7}"/>
          </ac:grpSpMkLst>
        </pc:grpChg>
        <pc:grpChg chg="add del">
          <ac:chgData name="Ayushi Shrivastava" userId="c1fc7d80fac79cf8" providerId="LiveId" clId="{9BBCF754-E6FA-4E40-BE0B-7DEB4B44CB7F}" dt="2020-12-03T06:01:31.545" v="610" actId="26606"/>
          <ac:grpSpMkLst>
            <pc:docMk/>
            <pc:sldMk cId="585895583" sldId="259"/>
            <ac:grpSpMk id="76" creationId="{09EA7EA7-74F5-4EE2-8E3D-1A10308259D7}"/>
          </ac:grpSpMkLst>
        </pc:grpChg>
        <pc:grpChg chg="add">
          <ac:chgData name="Ayushi Shrivastava" userId="c1fc7d80fac79cf8" providerId="LiveId" clId="{9BBCF754-E6FA-4E40-BE0B-7DEB4B44CB7F}" dt="2020-12-03T06:01:31.559" v="611" actId="26606"/>
          <ac:grpSpMkLst>
            <pc:docMk/>
            <pc:sldMk cId="585895583" sldId="259"/>
            <ac:grpSpMk id="84" creationId="{09EA7EA7-74F5-4EE2-8E3D-1A10308259D7}"/>
          </ac:grpSpMkLst>
        </pc:grpChg>
        <pc:grpChg chg="add">
          <ac:chgData name="Ayushi Shrivastava" userId="c1fc7d80fac79cf8" providerId="LiveId" clId="{9BBCF754-E6FA-4E40-BE0B-7DEB4B44CB7F}" dt="2020-12-03T06:01:31.559" v="611" actId="26606"/>
          <ac:grpSpMkLst>
            <pc:docMk/>
            <pc:sldMk cId="585895583" sldId="259"/>
            <ac:grpSpMk id="86" creationId="{CDD733AE-DD5E-4C77-8BCD-72BF12A06BB1}"/>
          </ac:grpSpMkLst>
        </pc:grpChg>
        <pc:cxnChg chg="add del">
          <ac:chgData name="Ayushi Shrivastava" userId="c1fc7d80fac79cf8" providerId="LiveId" clId="{9BBCF754-E6FA-4E40-BE0B-7DEB4B44CB7F}" dt="2020-12-03T06:01:09.667" v="598" actId="26606"/>
          <ac:cxnSpMkLst>
            <pc:docMk/>
            <pc:sldMk cId="585895583" sldId="259"/>
            <ac:cxnSpMk id="24" creationId="{063B6EC6-D752-4EE7-908B-F8F19E8C7FEA}"/>
          </ac:cxnSpMkLst>
        </pc:cxnChg>
        <pc:cxnChg chg="add del">
          <ac:chgData name="Ayushi Shrivastava" userId="c1fc7d80fac79cf8" providerId="LiveId" clId="{9BBCF754-E6FA-4E40-BE0B-7DEB4B44CB7F}" dt="2020-12-03T06:01:09.667" v="598" actId="26606"/>
          <ac:cxnSpMkLst>
            <pc:docMk/>
            <pc:sldMk cId="585895583" sldId="259"/>
            <ac:cxnSpMk id="26" creationId="{EFECD4E8-AD3E-4228-82A2-9461958EA94D}"/>
          </ac:cxnSpMkLst>
        </pc:cxnChg>
        <pc:cxnChg chg="add del">
          <ac:chgData name="Ayushi Shrivastava" userId="c1fc7d80fac79cf8" providerId="LiveId" clId="{9BBCF754-E6FA-4E40-BE0B-7DEB4B44CB7F}" dt="2020-12-03T06:01:17.453" v="602" actId="26606"/>
          <ac:cxnSpMkLst>
            <pc:docMk/>
            <pc:sldMk cId="585895583" sldId="259"/>
            <ac:cxnSpMk id="50" creationId="{0B5F7E3B-C5F1-40E0-A491-558BAFBC1127}"/>
          </ac:cxnSpMkLst>
        </pc:cxnChg>
        <pc:cxnChg chg="add del">
          <ac:chgData name="Ayushi Shrivastava" userId="c1fc7d80fac79cf8" providerId="LiveId" clId="{9BBCF754-E6FA-4E40-BE0B-7DEB4B44CB7F}" dt="2020-12-03T06:01:25.362" v="606" actId="26606"/>
          <ac:cxnSpMkLst>
            <pc:docMk/>
            <pc:sldMk cId="585895583" sldId="259"/>
            <ac:cxnSpMk id="60" creationId="{1A1FE6BB-DFB2-4080-9B5E-076EF5DDE67B}"/>
          </ac:cxnSpMkLst>
        </pc:cxnChg>
        <pc:cxnChg chg="add del">
          <ac:chgData name="Ayushi Shrivastava" userId="c1fc7d80fac79cf8" providerId="LiveId" clId="{9BBCF754-E6FA-4E40-BE0B-7DEB4B44CB7F}" dt="2020-12-03T06:01:26.825" v="608" actId="26606"/>
          <ac:cxnSpMkLst>
            <pc:docMk/>
            <pc:sldMk cId="585895583" sldId="259"/>
            <ac:cxnSpMk id="66" creationId="{1A901C3D-CFAE-460D-BD0E-7D22164D7DFB}"/>
          </ac:cxnSpMkLst>
        </pc:cxnChg>
        <pc:cxnChg chg="add del">
          <ac:chgData name="Ayushi Shrivastava" userId="c1fc7d80fac79cf8" providerId="LiveId" clId="{9BBCF754-E6FA-4E40-BE0B-7DEB4B44CB7F}" dt="2020-12-03T06:01:26.825" v="608" actId="26606"/>
          <ac:cxnSpMkLst>
            <pc:docMk/>
            <pc:sldMk cId="585895583" sldId="259"/>
            <ac:cxnSpMk id="67" creationId="{837C0EA9-1437-4437-9D20-2BBDA1AA9FF8}"/>
          </ac:cxnSpMkLst>
        </pc:cxnChg>
        <pc:cxnChg chg="add del">
          <ac:chgData name="Ayushi Shrivastava" userId="c1fc7d80fac79cf8" providerId="LiveId" clId="{9BBCF754-E6FA-4E40-BE0B-7DEB4B44CB7F}" dt="2020-12-03T06:01:31.545" v="610" actId="26606"/>
          <ac:cxnSpMkLst>
            <pc:docMk/>
            <pc:sldMk cId="585895583" sldId="259"/>
            <ac:cxnSpMk id="80" creationId="{7D1CBE93-B17D-4509-843C-82287C38032A}"/>
          </ac:cxnSpMkLst>
        </pc:cxnChg>
        <pc:cxnChg chg="add del">
          <ac:chgData name="Ayushi Shrivastava" userId="c1fc7d80fac79cf8" providerId="LiveId" clId="{9BBCF754-E6FA-4E40-BE0B-7DEB4B44CB7F}" dt="2020-12-03T06:01:31.545" v="610" actId="26606"/>
          <ac:cxnSpMkLst>
            <pc:docMk/>
            <pc:sldMk cId="585895583" sldId="259"/>
            <ac:cxnSpMk id="81" creationId="{AE6277B4-6A43-48AB-89B2-3442221619CC}"/>
          </ac:cxnSpMkLst>
        </pc:cxnChg>
      </pc:sldChg>
      <pc:sldChg chg="addSp modSp new mod setBg setClrOvrMap">
        <pc:chgData name="Ayushi Shrivastava" userId="c1fc7d80fac79cf8" providerId="LiveId" clId="{9BBCF754-E6FA-4E40-BE0B-7DEB4B44CB7F}" dt="2020-12-03T06:11:28.980" v="1129" actId="1076"/>
        <pc:sldMkLst>
          <pc:docMk/>
          <pc:sldMk cId="1900841748" sldId="260"/>
        </pc:sldMkLst>
        <pc:spChg chg="add mod">
          <ac:chgData name="Ayushi Shrivastava" userId="c1fc7d80fac79cf8" providerId="LiveId" clId="{9BBCF754-E6FA-4E40-BE0B-7DEB4B44CB7F}" dt="2020-12-03T06:11:23.229" v="1128" actId="1076"/>
          <ac:spMkLst>
            <pc:docMk/>
            <pc:sldMk cId="1900841748" sldId="260"/>
            <ac:spMk id="2" creationId="{4C09EF5C-9F3B-47D0-AFB1-F7E45A50F2C0}"/>
          </ac:spMkLst>
        </pc:spChg>
        <pc:spChg chg="add mod">
          <ac:chgData name="Ayushi Shrivastava" userId="c1fc7d80fac79cf8" providerId="LiveId" clId="{9BBCF754-E6FA-4E40-BE0B-7DEB4B44CB7F}" dt="2020-12-03T06:11:28.980" v="1129" actId="1076"/>
          <ac:spMkLst>
            <pc:docMk/>
            <pc:sldMk cId="1900841748" sldId="260"/>
            <ac:spMk id="3" creationId="{B1F75D17-2A3E-45BE-BB2F-E6C1668097C5}"/>
          </ac:spMkLst>
        </pc:spChg>
        <pc:spChg chg="add">
          <ac:chgData name="Ayushi Shrivastava" userId="c1fc7d80fac79cf8" providerId="LiveId" clId="{9BBCF754-E6FA-4E40-BE0B-7DEB4B44CB7F}" dt="2020-12-03T06:10:53.788" v="1124" actId="26606"/>
          <ac:spMkLst>
            <pc:docMk/>
            <pc:sldMk cId="1900841748" sldId="260"/>
            <ac:spMk id="20" creationId="{86C16C40-7C29-4ACC-B851-7E08E459B596}"/>
          </ac:spMkLst>
        </pc:spChg>
        <pc:grpChg chg="add">
          <ac:chgData name="Ayushi Shrivastava" userId="c1fc7d80fac79cf8" providerId="LiveId" clId="{9BBCF754-E6FA-4E40-BE0B-7DEB4B44CB7F}" dt="2020-12-03T06:10:53.788" v="1124" actId="26606"/>
          <ac:grpSpMkLst>
            <pc:docMk/>
            <pc:sldMk cId="1900841748" sldId="260"/>
            <ac:grpSpMk id="8" creationId="{09EA7EA7-74F5-4EE2-8E3D-1A10308259D7}"/>
          </ac:grpSpMkLst>
        </pc:grpChg>
        <pc:grpChg chg="add">
          <ac:chgData name="Ayushi Shrivastava" userId="c1fc7d80fac79cf8" providerId="LiveId" clId="{9BBCF754-E6FA-4E40-BE0B-7DEB4B44CB7F}" dt="2020-12-03T06:10:53.788" v="1124" actId="26606"/>
          <ac:grpSpMkLst>
            <pc:docMk/>
            <pc:sldMk cId="1900841748" sldId="260"/>
            <ac:grpSpMk id="22" creationId="{CDD733AE-DD5E-4C77-8BCD-72BF12A06BB1}"/>
          </ac:grpSpMkLst>
        </pc:grpChg>
      </pc:sldChg>
      <pc:sldChg chg="addSp delSp modSp new mod setBg setClrOvrMap">
        <pc:chgData name="Ayushi Shrivastava" userId="c1fc7d80fac79cf8" providerId="LiveId" clId="{9BBCF754-E6FA-4E40-BE0B-7DEB4B44CB7F}" dt="2020-12-03T06:20:28.010" v="1496" actId="113"/>
        <pc:sldMkLst>
          <pc:docMk/>
          <pc:sldMk cId="387744756" sldId="261"/>
        </pc:sldMkLst>
        <pc:spChg chg="add mod">
          <ac:chgData name="Ayushi Shrivastava" userId="c1fc7d80fac79cf8" providerId="LiveId" clId="{9BBCF754-E6FA-4E40-BE0B-7DEB4B44CB7F}" dt="2020-12-03T06:20:11.406" v="1487" actId="2711"/>
          <ac:spMkLst>
            <pc:docMk/>
            <pc:sldMk cId="387744756" sldId="261"/>
            <ac:spMk id="2" creationId="{527A4590-1305-4AC8-AAE6-ED2A82CF9581}"/>
          </ac:spMkLst>
        </pc:spChg>
        <pc:spChg chg="add del mod">
          <ac:chgData name="Ayushi Shrivastava" userId="c1fc7d80fac79cf8" providerId="LiveId" clId="{9BBCF754-E6FA-4E40-BE0B-7DEB4B44CB7F}" dt="2020-12-03T06:12:49.136" v="1146"/>
          <ac:spMkLst>
            <pc:docMk/>
            <pc:sldMk cId="387744756" sldId="261"/>
            <ac:spMk id="3" creationId="{FD99321A-8D1D-445B-8A33-4BD955EABF49}"/>
          </ac:spMkLst>
        </pc:spChg>
        <pc:spChg chg="add mod">
          <ac:chgData name="Ayushi Shrivastava" userId="c1fc7d80fac79cf8" providerId="LiveId" clId="{9BBCF754-E6FA-4E40-BE0B-7DEB4B44CB7F}" dt="2020-12-03T06:20:28.010" v="1496" actId="113"/>
          <ac:spMkLst>
            <pc:docMk/>
            <pc:sldMk cId="387744756" sldId="261"/>
            <ac:spMk id="4" creationId="{95C13D51-0EA8-4DB1-83E3-710F0553D5F3}"/>
          </ac:spMkLst>
        </pc:spChg>
        <pc:spChg chg="add del">
          <ac:chgData name="Ayushi Shrivastava" userId="c1fc7d80fac79cf8" providerId="LiveId" clId="{9BBCF754-E6FA-4E40-BE0B-7DEB4B44CB7F}" dt="2020-12-03T06:19:34.740" v="1476" actId="26606"/>
          <ac:spMkLst>
            <pc:docMk/>
            <pc:sldMk cId="387744756" sldId="261"/>
            <ac:spMk id="21" creationId="{86C16C40-7C29-4ACC-B851-7E08E459B596}"/>
          </ac:spMkLst>
        </pc:spChg>
        <pc:spChg chg="add">
          <ac:chgData name="Ayushi Shrivastava" userId="c1fc7d80fac79cf8" providerId="LiveId" clId="{9BBCF754-E6FA-4E40-BE0B-7DEB4B44CB7F}" dt="2020-12-03T06:19:34.762" v="1477" actId="26606"/>
          <ac:spMkLst>
            <pc:docMk/>
            <pc:sldMk cId="387744756" sldId="261"/>
            <ac:spMk id="29" creationId="{7E018740-5C2B-4A41-AC1A-7E68D1EC1954}"/>
          </ac:spMkLst>
        </pc:spChg>
        <pc:spChg chg="add">
          <ac:chgData name="Ayushi Shrivastava" userId="c1fc7d80fac79cf8" providerId="LiveId" clId="{9BBCF754-E6FA-4E40-BE0B-7DEB4B44CB7F}" dt="2020-12-03T06:19:34.762" v="1477" actId="26606"/>
          <ac:spMkLst>
            <pc:docMk/>
            <pc:sldMk cId="387744756" sldId="261"/>
            <ac:spMk id="31" creationId="{166F75A4-C475-4941-8EE2-B80A06A2C1BB}"/>
          </ac:spMkLst>
        </pc:spChg>
        <pc:spChg chg="add">
          <ac:chgData name="Ayushi Shrivastava" userId="c1fc7d80fac79cf8" providerId="LiveId" clId="{9BBCF754-E6FA-4E40-BE0B-7DEB4B44CB7F}" dt="2020-12-03T06:19:34.762" v="1477" actId="26606"/>
          <ac:spMkLst>
            <pc:docMk/>
            <pc:sldMk cId="387744756" sldId="261"/>
            <ac:spMk id="33" creationId="{A032553A-72E8-4B0D-8405-FF9771C9AF05}"/>
          </ac:spMkLst>
        </pc:spChg>
        <pc:spChg chg="add">
          <ac:chgData name="Ayushi Shrivastava" userId="c1fc7d80fac79cf8" providerId="LiveId" clId="{9BBCF754-E6FA-4E40-BE0B-7DEB4B44CB7F}" dt="2020-12-03T06:19:34.762" v="1477" actId="26606"/>
          <ac:spMkLst>
            <pc:docMk/>
            <pc:sldMk cId="387744756" sldId="261"/>
            <ac:spMk id="35" creationId="{765800AC-C3B9-498E-87BC-29FAE4C76B21}"/>
          </ac:spMkLst>
        </pc:spChg>
        <pc:spChg chg="add">
          <ac:chgData name="Ayushi Shrivastava" userId="c1fc7d80fac79cf8" providerId="LiveId" clId="{9BBCF754-E6FA-4E40-BE0B-7DEB4B44CB7F}" dt="2020-12-03T06:19:34.762" v="1477" actId="26606"/>
          <ac:spMkLst>
            <pc:docMk/>
            <pc:sldMk cId="387744756" sldId="261"/>
            <ac:spMk id="37" creationId="{1F9D6ACB-2FF4-49F9-978A-E0D5327FC635}"/>
          </ac:spMkLst>
        </pc:spChg>
        <pc:spChg chg="add">
          <ac:chgData name="Ayushi Shrivastava" userId="c1fc7d80fac79cf8" providerId="LiveId" clId="{9BBCF754-E6FA-4E40-BE0B-7DEB4B44CB7F}" dt="2020-12-03T06:19:34.762" v="1477" actId="26606"/>
          <ac:spMkLst>
            <pc:docMk/>
            <pc:sldMk cId="387744756" sldId="261"/>
            <ac:spMk id="38" creationId="{A65AC7D1-EAA9-48F5-B509-60A7F50BF703}"/>
          </ac:spMkLst>
        </pc:spChg>
        <pc:spChg chg="add">
          <ac:chgData name="Ayushi Shrivastava" userId="c1fc7d80fac79cf8" providerId="LiveId" clId="{9BBCF754-E6FA-4E40-BE0B-7DEB4B44CB7F}" dt="2020-12-03T06:19:34.762" v="1477" actId="26606"/>
          <ac:spMkLst>
            <pc:docMk/>
            <pc:sldMk cId="387744756" sldId="261"/>
            <ac:spMk id="39" creationId="{142BFA2A-77A0-4F60-A32A-685681C84889}"/>
          </ac:spMkLst>
        </pc:spChg>
        <pc:spChg chg="add">
          <ac:chgData name="Ayushi Shrivastava" userId="c1fc7d80fac79cf8" providerId="LiveId" clId="{9BBCF754-E6FA-4E40-BE0B-7DEB4B44CB7F}" dt="2020-12-03T06:19:34.762" v="1477" actId="26606"/>
          <ac:spMkLst>
            <pc:docMk/>
            <pc:sldMk cId="387744756" sldId="261"/>
            <ac:spMk id="40" creationId="{D6320AF9-619A-4175-865B-5663E1AEF4C5}"/>
          </ac:spMkLst>
        </pc:spChg>
        <pc:grpChg chg="add del">
          <ac:chgData name="Ayushi Shrivastava" userId="c1fc7d80fac79cf8" providerId="LiveId" clId="{9BBCF754-E6FA-4E40-BE0B-7DEB4B44CB7F}" dt="2020-12-03T06:19:34.740" v="1476" actId="26606"/>
          <ac:grpSpMkLst>
            <pc:docMk/>
            <pc:sldMk cId="387744756" sldId="261"/>
            <ac:grpSpMk id="9" creationId="{09EA7EA7-74F5-4EE2-8E3D-1A10308259D7}"/>
          </ac:grpSpMkLst>
        </pc:grpChg>
        <pc:grpChg chg="add del">
          <ac:chgData name="Ayushi Shrivastava" userId="c1fc7d80fac79cf8" providerId="LiveId" clId="{9BBCF754-E6FA-4E40-BE0B-7DEB4B44CB7F}" dt="2020-12-03T06:19:34.740" v="1476" actId="26606"/>
          <ac:grpSpMkLst>
            <pc:docMk/>
            <pc:sldMk cId="387744756" sldId="261"/>
            <ac:grpSpMk id="23" creationId="{CDD733AE-DD5E-4C77-8BCD-72BF12A06BB1}"/>
          </ac:grpSpMkLst>
        </pc:grpChg>
        <pc:grpChg chg="add">
          <ac:chgData name="Ayushi Shrivastava" userId="c1fc7d80fac79cf8" providerId="LiveId" clId="{9BBCF754-E6FA-4E40-BE0B-7DEB4B44CB7F}" dt="2020-12-03T06:19:34.762" v="1477" actId="26606"/>
          <ac:grpSpMkLst>
            <pc:docMk/>
            <pc:sldMk cId="387744756" sldId="261"/>
            <ac:grpSpMk id="36" creationId="{09EA7EA7-74F5-4EE2-8E3D-1A10308259D7}"/>
          </ac:grpSpMkLst>
        </pc:grpChg>
        <pc:cxnChg chg="add">
          <ac:chgData name="Ayushi Shrivastava" userId="c1fc7d80fac79cf8" providerId="LiveId" clId="{9BBCF754-E6FA-4E40-BE0B-7DEB4B44CB7F}" dt="2020-12-03T06:19:34.762" v="1477" actId="26606"/>
          <ac:cxnSpMkLst>
            <pc:docMk/>
            <pc:sldMk cId="387744756" sldId="261"/>
            <ac:cxnSpMk id="25" creationId="{063B6EC6-D752-4EE7-908B-F8F19E8C7FEA}"/>
          </ac:cxnSpMkLst>
        </pc:cxnChg>
        <pc:cxnChg chg="add">
          <ac:chgData name="Ayushi Shrivastava" userId="c1fc7d80fac79cf8" providerId="LiveId" clId="{9BBCF754-E6FA-4E40-BE0B-7DEB4B44CB7F}" dt="2020-12-03T06:19:34.762" v="1477" actId="26606"/>
          <ac:cxnSpMkLst>
            <pc:docMk/>
            <pc:sldMk cId="387744756" sldId="261"/>
            <ac:cxnSpMk id="27" creationId="{EFECD4E8-AD3E-4228-82A2-9461958EA94D}"/>
          </ac:cxnSpMkLst>
        </pc:cxnChg>
      </pc:sldChg>
      <pc:sldChg chg="addSp modSp new mod setBg setClrOvrMap">
        <pc:chgData name="Ayushi Shrivastava" userId="c1fc7d80fac79cf8" providerId="LiveId" clId="{9BBCF754-E6FA-4E40-BE0B-7DEB4B44CB7F}" dt="2020-12-03T06:31:19.990" v="2210" actId="1076"/>
        <pc:sldMkLst>
          <pc:docMk/>
          <pc:sldMk cId="4063084987" sldId="262"/>
        </pc:sldMkLst>
        <pc:spChg chg="add mod">
          <ac:chgData name="Ayushi Shrivastava" userId="c1fc7d80fac79cf8" providerId="LiveId" clId="{9BBCF754-E6FA-4E40-BE0B-7DEB4B44CB7F}" dt="2020-12-03T06:31:19.990" v="2210" actId="1076"/>
          <ac:spMkLst>
            <pc:docMk/>
            <pc:sldMk cId="4063084987" sldId="262"/>
            <ac:spMk id="2" creationId="{819B297D-C6E7-4CAC-8F71-366E13D05DAA}"/>
          </ac:spMkLst>
        </pc:spChg>
        <pc:spChg chg="add mod">
          <ac:chgData name="Ayushi Shrivastava" userId="c1fc7d80fac79cf8" providerId="LiveId" clId="{9BBCF754-E6FA-4E40-BE0B-7DEB4B44CB7F}" dt="2020-12-03T06:30:47.613" v="2205" actId="5793"/>
          <ac:spMkLst>
            <pc:docMk/>
            <pc:sldMk cId="4063084987" sldId="262"/>
            <ac:spMk id="3" creationId="{E9C41018-C220-4019-AE5D-D222D72C4272}"/>
          </ac:spMkLst>
        </pc:spChg>
        <pc:spChg chg="add mod">
          <ac:chgData name="Ayushi Shrivastava" userId="c1fc7d80fac79cf8" providerId="LiveId" clId="{9BBCF754-E6FA-4E40-BE0B-7DEB4B44CB7F}" dt="2020-12-03T06:30:59.948" v="2208" actId="113"/>
          <ac:spMkLst>
            <pc:docMk/>
            <pc:sldMk cId="4063084987" sldId="262"/>
            <ac:spMk id="4" creationId="{E955F9D5-7C81-426B-B9C4-7D51FC54C8C1}"/>
          </ac:spMkLst>
        </pc:spChg>
        <pc:spChg chg="add">
          <ac:chgData name="Ayushi Shrivastava" userId="c1fc7d80fac79cf8" providerId="LiveId" clId="{9BBCF754-E6FA-4E40-BE0B-7DEB4B44CB7F}" dt="2020-12-03T06:30:39.891" v="2203" actId="26606"/>
          <ac:spMkLst>
            <pc:docMk/>
            <pc:sldMk cId="4063084987" sldId="262"/>
            <ac:spMk id="21" creationId="{86C16C40-7C29-4ACC-B851-7E08E459B596}"/>
          </ac:spMkLst>
        </pc:spChg>
        <pc:grpChg chg="add">
          <ac:chgData name="Ayushi Shrivastava" userId="c1fc7d80fac79cf8" providerId="LiveId" clId="{9BBCF754-E6FA-4E40-BE0B-7DEB4B44CB7F}" dt="2020-12-03T06:30:39.891" v="2203" actId="26606"/>
          <ac:grpSpMkLst>
            <pc:docMk/>
            <pc:sldMk cId="4063084987" sldId="262"/>
            <ac:grpSpMk id="9" creationId="{09EA7EA7-74F5-4EE2-8E3D-1A10308259D7}"/>
          </ac:grpSpMkLst>
        </pc:grpChg>
        <pc:grpChg chg="add">
          <ac:chgData name="Ayushi Shrivastava" userId="c1fc7d80fac79cf8" providerId="LiveId" clId="{9BBCF754-E6FA-4E40-BE0B-7DEB4B44CB7F}" dt="2020-12-03T06:30:39.891" v="2203" actId="26606"/>
          <ac:grpSpMkLst>
            <pc:docMk/>
            <pc:sldMk cId="4063084987" sldId="262"/>
            <ac:grpSpMk id="23" creationId="{CDD733AE-DD5E-4C77-8BCD-72BF12A06BB1}"/>
          </ac:grpSpMkLst>
        </pc:grpChg>
      </pc:sldChg>
      <pc:sldChg chg="addSp modSp new mod setBg setClrOvrMap">
        <pc:chgData name="Ayushi Shrivastava" userId="c1fc7d80fac79cf8" providerId="LiveId" clId="{9BBCF754-E6FA-4E40-BE0B-7DEB4B44CB7F}" dt="2020-12-03T06:39:30.468" v="2626" actId="12"/>
        <pc:sldMkLst>
          <pc:docMk/>
          <pc:sldMk cId="3005842304" sldId="263"/>
        </pc:sldMkLst>
        <pc:spChg chg="add mod">
          <ac:chgData name="Ayushi Shrivastava" userId="c1fc7d80fac79cf8" providerId="LiveId" clId="{9BBCF754-E6FA-4E40-BE0B-7DEB4B44CB7F}" dt="2020-12-03T06:39:07.223" v="2621" actId="14100"/>
          <ac:spMkLst>
            <pc:docMk/>
            <pc:sldMk cId="3005842304" sldId="263"/>
            <ac:spMk id="2" creationId="{A7BF7F03-AA57-4E17-A441-D23A1E20FDB6}"/>
          </ac:spMkLst>
        </pc:spChg>
        <pc:spChg chg="add mod">
          <ac:chgData name="Ayushi Shrivastava" userId="c1fc7d80fac79cf8" providerId="LiveId" clId="{9BBCF754-E6FA-4E40-BE0B-7DEB4B44CB7F}" dt="2020-12-03T06:39:30.468" v="2626" actId="12"/>
          <ac:spMkLst>
            <pc:docMk/>
            <pc:sldMk cId="3005842304" sldId="263"/>
            <ac:spMk id="3" creationId="{9B9E56BB-6169-46CD-9C43-BD8ABA71F42F}"/>
          </ac:spMkLst>
        </pc:spChg>
        <pc:spChg chg="add">
          <ac:chgData name="Ayushi Shrivastava" userId="c1fc7d80fac79cf8" providerId="LiveId" clId="{9BBCF754-E6FA-4E40-BE0B-7DEB4B44CB7F}" dt="2020-12-03T06:37:10.016" v="2596" actId="26606"/>
          <ac:spMkLst>
            <pc:docMk/>
            <pc:sldMk cId="3005842304" sldId="263"/>
            <ac:spMk id="20" creationId="{A65AC7D1-EAA9-48F5-B509-60A7F50BF703}"/>
          </ac:spMkLst>
        </pc:spChg>
        <pc:spChg chg="add">
          <ac:chgData name="Ayushi Shrivastava" userId="c1fc7d80fac79cf8" providerId="LiveId" clId="{9BBCF754-E6FA-4E40-BE0B-7DEB4B44CB7F}" dt="2020-12-03T06:37:10.016" v="2596" actId="26606"/>
          <ac:spMkLst>
            <pc:docMk/>
            <pc:sldMk cId="3005842304" sldId="263"/>
            <ac:spMk id="22" creationId="{D6320AF9-619A-4175-865B-5663E1AEF4C5}"/>
          </ac:spMkLst>
        </pc:spChg>
        <pc:spChg chg="add">
          <ac:chgData name="Ayushi Shrivastava" userId="c1fc7d80fac79cf8" providerId="LiveId" clId="{9BBCF754-E6FA-4E40-BE0B-7DEB4B44CB7F}" dt="2020-12-03T06:37:10.016" v="2596" actId="26606"/>
          <ac:spMkLst>
            <pc:docMk/>
            <pc:sldMk cId="3005842304" sldId="263"/>
            <ac:spMk id="28" creationId="{7E018740-5C2B-4A41-AC1A-7E68D1EC1954}"/>
          </ac:spMkLst>
        </pc:spChg>
        <pc:spChg chg="add">
          <ac:chgData name="Ayushi Shrivastava" userId="c1fc7d80fac79cf8" providerId="LiveId" clId="{9BBCF754-E6FA-4E40-BE0B-7DEB4B44CB7F}" dt="2020-12-03T06:37:10.016" v="2596" actId="26606"/>
          <ac:spMkLst>
            <pc:docMk/>
            <pc:sldMk cId="3005842304" sldId="263"/>
            <ac:spMk id="30" creationId="{166F75A4-C475-4941-8EE2-B80A06A2C1BB}"/>
          </ac:spMkLst>
        </pc:spChg>
        <pc:spChg chg="add">
          <ac:chgData name="Ayushi Shrivastava" userId="c1fc7d80fac79cf8" providerId="LiveId" clId="{9BBCF754-E6FA-4E40-BE0B-7DEB4B44CB7F}" dt="2020-12-03T06:37:10.016" v="2596" actId="26606"/>
          <ac:spMkLst>
            <pc:docMk/>
            <pc:sldMk cId="3005842304" sldId="263"/>
            <ac:spMk id="32" creationId="{A032553A-72E8-4B0D-8405-FF9771C9AF05}"/>
          </ac:spMkLst>
        </pc:spChg>
        <pc:spChg chg="add">
          <ac:chgData name="Ayushi Shrivastava" userId="c1fc7d80fac79cf8" providerId="LiveId" clId="{9BBCF754-E6FA-4E40-BE0B-7DEB4B44CB7F}" dt="2020-12-03T06:37:10.016" v="2596" actId="26606"/>
          <ac:spMkLst>
            <pc:docMk/>
            <pc:sldMk cId="3005842304" sldId="263"/>
            <ac:spMk id="34" creationId="{765800AC-C3B9-498E-87BC-29FAE4C76B21}"/>
          </ac:spMkLst>
        </pc:spChg>
        <pc:spChg chg="add">
          <ac:chgData name="Ayushi Shrivastava" userId="c1fc7d80fac79cf8" providerId="LiveId" clId="{9BBCF754-E6FA-4E40-BE0B-7DEB4B44CB7F}" dt="2020-12-03T06:37:10.016" v="2596" actId="26606"/>
          <ac:spMkLst>
            <pc:docMk/>
            <pc:sldMk cId="3005842304" sldId="263"/>
            <ac:spMk id="36" creationId="{1F9D6ACB-2FF4-49F9-978A-E0D5327FC635}"/>
          </ac:spMkLst>
        </pc:spChg>
        <pc:spChg chg="add">
          <ac:chgData name="Ayushi Shrivastava" userId="c1fc7d80fac79cf8" providerId="LiveId" clId="{9BBCF754-E6FA-4E40-BE0B-7DEB4B44CB7F}" dt="2020-12-03T06:37:10.016" v="2596" actId="26606"/>
          <ac:spMkLst>
            <pc:docMk/>
            <pc:sldMk cId="3005842304" sldId="263"/>
            <ac:spMk id="38" creationId="{142BFA2A-77A0-4F60-A32A-685681C84889}"/>
          </ac:spMkLst>
        </pc:spChg>
        <pc:grpChg chg="add">
          <ac:chgData name="Ayushi Shrivastava" userId="c1fc7d80fac79cf8" providerId="LiveId" clId="{9BBCF754-E6FA-4E40-BE0B-7DEB4B44CB7F}" dt="2020-12-03T06:37:10.016" v="2596" actId="26606"/>
          <ac:grpSpMkLst>
            <pc:docMk/>
            <pc:sldMk cId="3005842304" sldId="263"/>
            <ac:grpSpMk id="8" creationId="{09EA7EA7-74F5-4EE2-8E3D-1A10308259D7}"/>
          </ac:grpSpMkLst>
        </pc:grpChg>
        <pc:cxnChg chg="add">
          <ac:chgData name="Ayushi Shrivastava" userId="c1fc7d80fac79cf8" providerId="LiveId" clId="{9BBCF754-E6FA-4E40-BE0B-7DEB4B44CB7F}" dt="2020-12-03T06:37:10.016" v="2596" actId="26606"/>
          <ac:cxnSpMkLst>
            <pc:docMk/>
            <pc:sldMk cId="3005842304" sldId="263"/>
            <ac:cxnSpMk id="24" creationId="{063B6EC6-D752-4EE7-908B-F8F19E8C7FEA}"/>
          </ac:cxnSpMkLst>
        </pc:cxnChg>
        <pc:cxnChg chg="add">
          <ac:chgData name="Ayushi Shrivastava" userId="c1fc7d80fac79cf8" providerId="LiveId" clId="{9BBCF754-E6FA-4E40-BE0B-7DEB4B44CB7F}" dt="2020-12-03T06:37:10.016" v="2596" actId="26606"/>
          <ac:cxnSpMkLst>
            <pc:docMk/>
            <pc:sldMk cId="3005842304" sldId="263"/>
            <ac:cxnSpMk id="26" creationId="{EFECD4E8-AD3E-4228-82A2-9461958EA94D}"/>
          </ac:cxnSpMkLst>
        </pc:cxnChg>
      </pc:sldChg>
      <pc:sldChg chg="addSp modSp new mod">
        <pc:chgData name="Ayushi Shrivastava" userId="c1fc7d80fac79cf8" providerId="LiveId" clId="{9BBCF754-E6FA-4E40-BE0B-7DEB4B44CB7F}" dt="2020-12-03T06:41:24.794" v="2654" actId="113"/>
        <pc:sldMkLst>
          <pc:docMk/>
          <pc:sldMk cId="345533151" sldId="264"/>
        </pc:sldMkLst>
        <pc:spChg chg="add mod">
          <ac:chgData name="Ayushi Shrivastava" userId="c1fc7d80fac79cf8" providerId="LiveId" clId="{9BBCF754-E6FA-4E40-BE0B-7DEB4B44CB7F}" dt="2020-12-03T06:41:24.794" v="2654" actId="113"/>
          <ac:spMkLst>
            <pc:docMk/>
            <pc:sldMk cId="345533151" sldId="264"/>
            <ac:spMk id="2" creationId="{3583A735-C2BD-48E6-95A9-A1DD876D98A8}"/>
          </ac:spMkLst>
        </pc:spChg>
      </pc:sldChg>
      <pc:sldChg chg="addSp modSp new mod">
        <pc:chgData name="Ayushi Shrivastava" userId="c1fc7d80fac79cf8" providerId="LiveId" clId="{9BBCF754-E6FA-4E40-BE0B-7DEB4B44CB7F}" dt="2020-12-03T06:41:20.252" v="2653" actId="113"/>
        <pc:sldMkLst>
          <pc:docMk/>
          <pc:sldMk cId="774469852" sldId="265"/>
        </pc:sldMkLst>
        <pc:spChg chg="add mod">
          <ac:chgData name="Ayushi Shrivastava" userId="c1fc7d80fac79cf8" providerId="LiveId" clId="{9BBCF754-E6FA-4E40-BE0B-7DEB4B44CB7F}" dt="2020-12-03T06:41:20.252" v="2653" actId="113"/>
          <ac:spMkLst>
            <pc:docMk/>
            <pc:sldMk cId="774469852" sldId="265"/>
            <ac:spMk id="2" creationId="{11DCC9B4-AF1B-4226-871D-BBD4BBA6B65D}"/>
          </ac:spMkLst>
        </pc:spChg>
      </pc:sldChg>
      <pc:sldChg chg="addSp delSp modSp new mod setBg setClrOvrMap">
        <pc:chgData name="Ayushi Shrivastava" userId="c1fc7d80fac79cf8" providerId="LiveId" clId="{9BBCF754-E6FA-4E40-BE0B-7DEB4B44CB7F}" dt="2020-12-03T06:47:50.365" v="2795" actId="6549"/>
        <pc:sldMkLst>
          <pc:docMk/>
          <pc:sldMk cId="2610991752" sldId="266"/>
        </pc:sldMkLst>
        <pc:spChg chg="add mod">
          <ac:chgData name="Ayushi Shrivastava" userId="c1fc7d80fac79cf8" providerId="LiveId" clId="{9BBCF754-E6FA-4E40-BE0B-7DEB4B44CB7F}" dt="2020-12-03T06:45:50.295" v="2695" actId="255"/>
          <ac:spMkLst>
            <pc:docMk/>
            <pc:sldMk cId="2610991752" sldId="266"/>
            <ac:spMk id="2" creationId="{C3E8AF25-421D-4CB2-8C07-E3AAB50070A3}"/>
          </ac:spMkLst>
        </pc:spChg>
        <pc:spChg chg="add mod">
          <ac:chgData name="Ayushi Shrivastava" userId="c1fc7d80fac79cf8" providerId="LiveId" clId="{9BBCF754-E6FA-4E40-BE0B-7DEB4B44CB7F}" dt="2020-12-03T06:47:50.365" v="2795" actId="6549"/>
          <ac:spMkLst>
            <pc:docMk/>
            <pc:sldMk cId="2610991752" sldId="266"/>
            <ac:spMk id="3" creationId="{0525F7D3-216C-4EE2-9110-99B6F177A033}"/>
          </ac:spMkLst>
        </pc:spChg>
        <pc:spChg chg="add del">
          <ac:chgData name="Ayushi Shrivastava" userId="c1fc7d80fac79cf8" providerId="LiveId" clId="{9BBCF754-E6FA-4E40-BE0B-7DEB4B44CB7F}" dt="2020-12-03T06:45:34.019" v="2691" actId="26606"/>
          <ac:spMkLst>
            <pc:docMk/>
            <pc:sldMk cId="2610991752" sldId="266"/>
            <ac:spMk id="20" creationId="{86C16C40-7C29-4ACC-B851-7E08E459B596}"/>
          </ac:spMkLst>
        </pc:spChg>
        <pc:spChg chg="add">
          <ac:chgData name="Ayushi Shrivastava" userId="c1fc7d80fac79cf8" providerId="LiveId" clId="{9BBCF754-E6FA-4E40-BE0B-7DEB4B44CB7F}" dt="2020-12-03T06:45:34.039" v="2692" actId="26606"/>
          <ac:spMkLst>
            <pc:docMk/>
            <pc:sldMk cId="2610991752" sldId="266"/>
            <ac:spMk id="28" creationId="{7E018740-5C2B-4A41-AC1A-7E68D1EC1954}"/>
          </ac:spMkLst>
        </pc:spChg>
        <pc:spChg chg="add">
          <ac:chgData name="Ayushi Shrivastava" userId="c1fc7d80fac79cf8" providerId="LiveId" clId="{9BBCF754-E6FA-4E40-BE0B-7DEB4B44CB7F}" dt="2020-12-03T06:45:34.039" v="2692" actId="26606"/>
          <ac:spMkLst>
            <pc:docMk/>
            <pc:sldMk cId="2610991752" sldId="266"/>
            <ac:spMk id="30" creationId="{166F75A4-C475-4941-8EE2-B80A06A2C1BB}"/>
          </ac:spMkLst>
        </pc:spChg>
        <pc:spChg chg="add">
          <ac:chgData name="Ayushi Shrivastava" userId="c1fc7d80fac79cf8" providerId="LiveId" clId="{9BBCF754-E6FA-4E40-BE0B-7DEB4B44CB7F}" dt="2020-12-03T06:45:34.039" v="2692" actId="26606"/>
          <ac:spMkLst>
            <pc:docMk/>
            <pc:sldMk cId="2610991752" sldId="266"/>
            <ac:spMk id="32" creationId="{A032553A-72E8-4B0D-8405-FF9771C9AF05}"/>
          </ac:spMkLst>
        </pc:spChg>
        <pc:spChg chg="add">
          <ac:chgData name="Ayushi Shrivastava" userId="c1fc7d80fac79cf8" providerId="LiveId" clId="{9BBCF754-E6FA-4E40-BE0B-7DEB4B44CB7F}" dt="2020-12-03T06:45:34.039" v="2692" actId="26606"/>
          <ac:spMkLst>
            <pc:docMk/>
            <pc:sldMk cId="2610991752" sldId="266"/>
            <ac:spMk id="34" creationId="{765800AC-C3B9-498E-87BC-29FAE4C76B21}"/>
          </ac:spMkLst>
        </pc:spChg>
        <pc:spChg chg="add">
          <ac:chgData name="Ayushi Shrivastava" userId="c1fc7d80fac79cf8" providerId="LiveId" clId="{9BBCF754-E6FA-4E40-BE0B-7DEB4B44CB7F}" dt="2020-12-03T06:45:34.039" v="2692" actId="26606"/>
          <ac:spMkLst>
            <pc:docMk/>
            <pc:sldMk cId="2610991752" sldId="266"/>
            <ac:spMk id="36" creationId="{1F9D6ACB-2FF4-49F9-978A-E0D5327FC635}"/>
          </ac:spMkLst>
        </pc:spChg>
        <pc:spChg chg="add">
          <ac:chgData name="Ayushi Shrivastava" userId="c1fc7d80fac79cf8" providerId="LiveId" clId="{9BBCF754-E6FA-4E40-BE0B-7DEB4B44CB7F}" dt="2020-12-03T06:45:34.039" v="2692" actId="26606"/>
          <ac:spMkLst>
            <pc:docMk/>
            <pc:sldMk cId="2610991752" sldId="266"/>
            <ac:spMk id="37" creationId="{A65AC7D1-EAA9-48F5-B509-60A7F50BF703}"/>
          </ac:spMkLst>
        </pc:spChg>
        <pc:spChg chg="add">
          <ac:chgData name="Ayushi Shrivastava" userId="c1fc7d80fac79cf8" providerId="LiveId" clId="{9BBCF754-E6FA-4E40-BE0B-7DEB4B44CB7F}" dt="2020-12-03T06:45:34.039" v="2692" actId="26606"/>
          <ac:spMkLst>
            <pc:docMk/>
            <pc:sldMk cId="2610991752" sldId="266"/>
            <ac:spMk id="38" creationId="{142BFA2A-77A0-4F60-A32A-685681C84889}"/>
          </ac:spMkLst>
        </pc:spChg>
        <pc:spChg chg="add">
          <ac:chgData name="Ayushi Shrivastava" userId="c1fc7d80fac79cf8" providerId="LiveId" clId="{9BBCF754-E6FA-4E40-BE0B-7DEB4B44CB7F}" dt="2020-12-03T06:45:34.039" v="2692" actId="26606"/>
          <ac:spMkLst>
            <pc:docMk/>
            <pc:sldMk cId="2610991752" sldId="266"/>
            <ac:spMk id="39" creationId="{D6320AF9-619A-4175-865B-5663E1AEF4C5}"/>
          </ac:spMkLst>
        </pc:spChg>
        <pc:grpChg chg="add del">
          <ac:chgData name="Ayushi Shrivastava" userId="c1fc7d80fac79cf8" providerId="LiveId" clId="{9BBCF754-E6FA-4E40-BE0B-7DEB4B44CB7F}" dt="2020-12-03T06:45:34.019" v="2691" actId="26606"/>
          <ac:grpSpMkLst>
            <pc:docMk/>
            <pc:sldMk cId="2610991752" sldId="266"/>
            <ac:grpSpMk id="8" creationId="{09EA7EA7-74F5-4EE2-8E3D-1A10308259D7}"/>
          </ac:grpSpMkLst>
        </pc:grpChg>
        <pc:grpChg chg="add del">
          <ac:chgData name="Ayushi Shrivastava" userId="c1fc7d80fac79cf8" providerId="LiveId" clId="{9BBCF754-E6FA-4E40-BE0B-7DEB4B44CB7F}" dt="2020-12-03T06:45:34.019" v="2691" actId="26606"/>
          <ac:grpSpMkLst>
            <pc:docMk/>
            <pc:sldMk cId="2610991752" sldId="266"/>
            <ac:grpSpMk id="22" creationId="{CDD733AE-DD5E-4C77-8BCD-72BF12A06BB1}"/>
          </ac:grpSpMkLst>
        </pc:grpChg>
        <pc:grpChg chg="add">
          <ac:chgData name="Ayushi Shrivastava" userId="c1fc7d80fac79cf8" providerId="LiveId" clId="{9BBCF754-E6FA-4E40-BE0B-7DEB4B44CB7F}" dt="2020-12-03T06:45:34.039" v="2692" actId="26606"/>
          <ac:grpSpMkLst>
            <pc:docMk/>
            <pc:sldMk cId="2610991752" sldId="266"/>
            <ac:grpSpMk id="35" creationId="{09EA7EA7-74F5-4EE2-8E3D-1A10308259D7}"/>
          </ac:grpSpMkLst>
        </pc:grpChg>
        <pc:cxnChg chg="add">
          <ac:chgData name="Ayushi Shrivastava" userId="c1fc7d80fac79cf8" providerId="LiveId" clId="{9BBCF754-E6FA-4E40-BE0B-7DEB4B44CB7F}" dt="2020-12-03T06:45:34.039" v="2692" actId="26606"/>
          <ac:cxnSpMkLst>
            <pc:docMk/>
            <pc:sldMk cId="2610991752" sldId="266"/>
            <ac:cxnSpMk id="24" creationId="{063B6EC6-D752-4EE7-908B-F8F19E8C7FEA}"/>
          </ac:cxnSpMkLst>
        </pc:cxnChg>
        <pc:cxnChg chg="add">
          <ac:chgData name="Ayushi Shrivastava" userId="c1fc7d80fac79cf8" providerId="LiveId" clId="{9BBCF754-E6FA-4E40-BE0B-7DEB4B44CB7F}" dt="2020-12-03T06:45:34.039" v="2692" actId="26606"/>
          <ac:cxnSpMkLst>
            <pc:docMk/>
            <pc:sldMk cId="2610991752" sldId="266"/>
            <ac:cxnSpMk id="26" creationId="{EFECD4E8-AD3E-4228-82A2-9461958EA94D}"/>
          </ac:cxnSpMkLst>
        </pc:cxnChg>
      </pc:sldChg>
      <pc:sldChg chg="addSp delSp modSp new mod setBg setClrOvrMap">
        <pc:chgData name="Ayushi Shrivastava" userId="c1fc7d80fac79cf8" providerId="LiveId" clId="{9BBCF754-E6FA-4E40-BE0B-7DEB4B44CB7F}" dt="2020-12-03T06:53:38.551" v="2869" actId="20577"/>
        <pc:sldMkLst>
          <pc:docMk/>
          <pc:sldMk cId="3185765312" sldId="267"/>
        </pc:sldMkLst>
        <pc:spChg chg="add mod">
          <ac:chgData name="Ayushi Shrivastava" userId="c1fc7d80fac79cf8" providerId="LiveId" clId="{9BBCF754-E6FA-4E40-BE0B-7DEB4B44CB7F}" dt="2020-12-03T06:53:26.283" v="2865" actId="1076"/>
          <ac:spMkLst>
            <pc:docMk/>
            <pc:sldMk cId="3185765312" sldId="267"/>
            <ac:spMk id="2" creationId="{5FB8FD04-0C0C-46AE-A3EF-719EC5F1D8D0}"/>
          </ac:spMkLst>
        </pc:spChg>
        <pc:spChg chg="add mod">
          <ac:chgData name="Ayushi Shrivastava" userId="c1fc7d80fac79cf8" providerId="LiveId" clId="{9BBCF754-E6FA-4E40-BE0B-7DEB4B44CB7F}" dt="2020-12-03T06:53:38.551" v="2869" actId="20577"/>
          <ac:spMkLst>
            <pc:docMk/>
            <pc:sldMk cId="3185765312" sldId="267"/>
            <ac:spMk id="3" creationId="{47CF55E3-17A1-4FC3-BE43-54AF8BC7A802}"/>
          </ac:spMkLst>
        </pc:spChg>
        <pc:spChg chg="add del">
          <ac:chgData name="Ayushi Shrivastava" userId="c1fc7d80fac79cf8" providerId="LiveId" clId="{9BBCF754-E6FA-4E40-BE0B-7DEB4B44CB7F}" dt="2020-12-03T06:51:08.269" v="2833" actId="26606"/>
          <ac:spMkLst>
            <pc:docMk/>
            <pc:sldMk cId="3185765312" sldId="267"/>
            <ac:spMk id="19" creationId="{9179DE42-5613-4B35-A1E6-6CCBAA13C743}"/>
          </ac:spMkLst>
        </pc:spChg>
        <pc:spChg chg="add del">
          <ac:chgData name="Ayushi Shrivastava" userId="c1fc7d80fac79cf8" providerId="LiveId" clId="{9BBCF754-E6FA-4E40-BE0B-7DEB4B44CB7F}" dt="2020-12-03T06:51:08.269" v="2833" actId="26606"/>
          <ac:spMkLst>
            <pc:docMk/>
            <pc:sldMk cId="3185765312" sldId="267"/>
            <ac:spMk id="25" creationId="{52FB45E9-914E-4471-AC87-E475CD51767D}"/>
          </ac:spMkLst>
        </pc:spChg>
        <pc:spChg chg="add del">
          <ac:chgData name="Ayushi Shrivastava" userId="c1fc7d80fac79cf8" providerId="LiveId" clId="{9BBCF754-E6FA-4E40-BE0B-7DEB4B44CB7F}" dt="2020-12-03T06:51:08.269" v="2833" actId="26606"/>
          <ac:spMkLst>
            <pc:docMk/>
            <pc:sldMk cId="3185765312" sldId="267"/>
            <ac:spMk id="27" creationId="{C310626D-5743-49D4-8F7D-88C4F8F05774}"/>
          </ac:spMkLst>
        </pc:spChg>
        <pc:spChg chg="add del">
          <ac:chgData name="Ayushi Shrivastava" userId="c1fc7d80fac79cf8" providerId="LiveId" clId="{9BBCF754-E6FA-4E40-BE0B-7DEB4B44CB7F}" dt="2020-12-03T06:51:08.269" v="2833" actId="26606"/>
          <ac:spMkLst>
            <pc:docMk/>
            <pc:sldMk cId="3185765312" sldId="267"/>
            <ac:spMk id="29" creationId="{3C195FC1-B568-4C72-9902-34CB35DDD7A1}"/>
          </ac:spMkLst>
        </pc:spChg>
        <pc:spChg chg="add del">
          <ac:chgData name="Ayushi Shrivastava" userId="c1fc7d80fac79cf8" providerId="LiveId" clId="{9BBCF754-E6FA-4E40-BE0B-7DEB4B44CB7F}" dt="2020-12-03T06:51:08.269" v="2833" actId="26606"/>
          <ac:spMkLst>
            <pc:docMk/>
            <pc:sldMk cId="3185765312" sldId="267"/>
            <ac:spMk id="31" creationId="{EF2BDF77-362C-43F0-8CBB-A969EC2AE0C4}"/>
          </ac:spMkLst>
        </pc:spChg>
        <pc:spChg chg="add del">
          <ac:chgData name="Ayushi Shrivastava" userId="c1fc7d80fac79cf8" providerId="LiveId" clId="{9BBCF754-E6FA-4E40-BE0B-7DEB4B44CB7F}" dt="2020-12-03T06:51:08.269" v="2833" actId="26606"/>
          <ac:spMkLst>
            <pc:docMk/>
            <pc:sldMk cId="3185765312" sldId="267"/>
            <ac:spMk id="33" creationId="{4BE96B01-3929-432D-B8C2-ADBCB74C2EF4}"/>
          </ac:spMkLst>
        </pc:spChg>
        <pc:spChg chg="add del">
          <ac:chgData name="Ayushi Shrivastava" userId="c1fc7d80fac79cf8" providerId="LiveId" clId="{9BBCF754-E6FA-4E40-BE0B-7DEB4B44CB7F}" dt="2020-12-03T06:51:08.269" v="2833" actId="26606"/>
          <ac:spMkLst>
            <pc:docMk/>
            <pc:sldMk cId="3185765312" sldId="267"/>
            <ac:spMk id="35" creationId="{2A6FCDE6-CDE2-4C51-B18E-A95CFB679714}"/>
          </ac:spMkLst>
        </pc:spChg>
        <pc:spChg chg="add del">
          <ac:chgData name="Ayushi Shrivastava" userId="c1fc7d80fac79cf8" providerId="LiveId" clId="{9BBCF754-E6FA-4E40-BE0B-7DEB4B44CB7F}" dt="2020-12-03T06:51:08.269" v="2833" actId="26606"/>
          <ac:spMkLst>
            <pc:docMk/>
            <pc:sldMk cId="3185765312" sldId="267"/>
            <ac:spMk id="37" creationId="{9D2E8756-2465-473A-BA2A-2DB1D6224745}"/>
          </ac:spMkLst>
        </pc:spChg>
        <pc:spChg chg="add del">
          <ac:chgData name="Ayushi Shrivastava" userId="c1fc7d80fac79cf8" providerId="LiveId" clId="{9BBCF754-E6FA-4E40-BE0B-7DEB4B44CB7F}" dt="2020-12-03T06:51:14.125" v="2836" actId="26606"/>
          <ac:spMkLst>
            <pc:docMk/>
            <pc:sldMk cId="3185765312" sldId="267"/>
            <ac:spMk id="40" creationId="{27577DEC-D9A5-404D-9789-702F4319BEC8}"/>
          </ac:spMkLst>
        </pc:spChg>
        <pc:spChg chg="add del">
          <ac:chgData name="Ayushi Shrivastava" userId="c1fc7d80fac79cf8" providerId="LiveId" clId="{9BBCF754-E6FA-4E40-BE0B-7DEB4B44CB7F}" dt="2020-12-03T06:52:56.250" v="2858" actId="26606"/>
          <ac:spMkLst>
            <pc:docMk/>
            <pc:sldMk cId="3185765312" sldId="267"/>
            <ac:spMk id="48" creationId="{9179DE42-5613-4B35-A1E6-6CCBAA13C743}"/>
          </ac:spMkLst>
        </pc:spChg>
        <pc:spChg chg="add del">
          <ac:chgData name="Ayushi Shrivastava" userId="c1fc7d80fac79cf8" providerId="LiveId" clId="{9BBCF754-E6FA-4E40-BE0B-7DEB4B44CB7F}" dt="2020-12-03T06:52:56.250" v="2858" actId="26606"/>
          <ac:spMkLst>
            <pc:docMk/>
            <pc:sldMk cId="3185765312" sldId="267"/>
            <ac:spMk id="51" creationId="{52FB45E9-914E-4471-AC87-E475CD51767D}"/>
          </ac:spMkLst>
        </pc:spChg>
        <pc:spChg chg="add del">
          <ac:chgData name="Ayushi Shrivastava" userId="c1fc7d80fac79cf8" providerId="LiveId" clId="{9BBCF754-E6FA-4E40-BE0B-7DEB4B44CB7F}" dt="2020-12-03T06:52:56.250" v="2858" actId="26606"/>
          <ac:spMkLst>
            <pc:docMk/>
            <pc:sldMk cId="3185765312" sldId="267"/>
            <ac:spMk id="52" creationId="{C310626D-5743-49D4-8F7D-88C4F8F05774}"/>
          </ac:spMkLst>
        </pc:spChg>
        <pc:spChg chg="add del">
          <ac:chgData name="Ayushi Shrivastava" userId="c1fc7d80fac79cf8" providerId="LiveId" clId="{9BBCF754-E6FA-4E40-BE0B-7DEB4B44CB7F}" dt="2020-12-03T06:52:56.250" v="2858" actId="26606"/>
          <ac:spMkLst>
            <pc:docMk/>
            <pc:sldMk cId="3185765312" sldId="267"/>
            <ac:spMk id="53" creationId="{3C195FC1-B568-4C72-9902-34CB35DDD7A1}"/>
          </ac:spMkLst>
        </pc:spChg>
        <pc:spChg chg="add del">
          <ac:chgData name="Ayushi Shrivastava" userId="c1fc7d80fac79cf8" providerId="LiveId" clId="{9BBCF754-E6FA-4E40-BE0B-7DEB4B44CB7F}" dt="2020-12-03T06:52:56.250" v="2858" actId="26606"/>
          <ac:spMkLst>
            <pc:docMk/>
            <pc:sldMk cId="3185765312" sldId="267"/>
            <ac:spMk id="54" creationId="{EF2BDF77-362C-43F0-8CBB-A969EC2AE0C4}"/>
          </ac:spMkLst>
        </pc:spChg>
        <pc:spChg chg="add del">
          <ac:chgData name="Ayushi Shrivastava" userId="c1fc7d80fac79cf8" providerId="LiveId" clId="{9BBCF754-E6FA-4E40-BE0B-7DEB4B44CB7F}" dt="2020-12-03T06:52:56.250" v="2858" actId="26606"/>
          <ac:spMkLst>
            <pc:docMk/>
            <pc:sldMk cId="3185765312" sldId="267"/>
            <ac:spMk id="55" creationId="{4BE96B01-3929-432D-B8C2-ADBCB74C2EF4}"/>
          </ac:spMkLst>
        </pc:spChg>
        <pc:spChg chg="add del">
          <ac:chgData name="Ayushi Shrivastava" userId="c1fc7d80fac79cf8" providerId="LiveId" clId="{9BBCF754-E6FA-4E40-BE0B-7DEB4B44CB7F}" dt="2020-12-03T06:52:56.250" v="2858" actId="26606"/>
          <ac:spMkLst>
            <pc:docMk/>
            <pc:sldMk cId="3185765312" sldId="267"/>
            <ac:spMk id="56" creationId="{2A6FCDE6-CDE2-4C51-B18E-A95CFB679714}"/>
          </ac:spMkLst>
        </pc:spChg>
        <pc:spChg chg="add del">
          <ac:chgData name="Ayushi Shrivastava" userId="c1fc7d80fac79cf8" providerId="LiveId" clId="{9BBCF754-E6FA-4E40-BE0B-7DEB4B44CB7F}" dt="2020-12-03T06:52:56.250" v="2858" actId="26606"/>
          <ac:spMkLst>
            <pc:docMk/>
            <pc:sldMk cId="3185765312" sldId="267"/>
            <ac:spMk id="57" creationId="{9D2E8756-2465-473A-BA2A-2DB1D6224745}"/>
          </ac:spMkLst>
        </pc:spChg>
        <pc:spChg chg="add del">
          <ac:chgData name="Ayushi Shrivastava" userId="c1fc7d80fac79cf8" providerId="LiveId" clId="{9BBCF754-E6FA-4E40-BE0B-7DEB4B44CB7F}" dt="2020-12-03T06:52:56.232" v="2857" actId="26606"/>
          <ac:spMkLst>
            <pc:docMk/>
            <pc:sldMk cId="3185765312" sldId="267"/>
            <ac:spMk id="74" creationId="{A65AC7D1-EAA9-48F5-B509-60A7F50BF703}"/>
          </ac:spMkLst>
        </pc:spChg>
        <pc:spChg chg="add del">
          <ac:chgData name="Ayushi Shrivastava" userId="c1fc7d80fac79cf8" providerId="LiveId" clId="{9BBCF754-E6FA-4E40-BE0B-7DEB4B44CB7F}" dt="2020-12-03T06:52:56.232" v="2857" actId="26606"/>
          <ac:spMkLst>
            <pc:docMk/>
            <pc:sldMk cId="3185765312" sldId="267"/>
            <ac:spMk id="76" creationId="{D6320AF9-619A-4175-865B-5663E1AEF4C5}"/>
          </ac:spMkLst>
        </pc:spChg>
        <pc:spChg chg="add del">
          <ac:chgData name="Ayushi Shrivastava" userId="c1fc7d80fac79cf8" providerId="LiveId" clId="{9BBCF754-E6FA-4E40-BE0B-7DEB4B44CB7F}" dt="2020-12-03T06:52:56.232" v="2857" actId="26606"/>
          <ac:spMkLst>
            <pc:docMk/>
            <pc:sldMk cId="3185765312" sldId="267"/>
            <ac:spMk id="82" creationId="{7E018740-5C2B-4A41-AC1A-7E68D1EC1954}"/>
          </ac:spMkLst>
        </pc:spChg>
        <pc:spChg chg="add del">
          <ac:chgData name="Ayushi Shrivastava" userId="c1fc7d80fac79cf8" providerId="LiveId" clId="{9BBCF754-E6FA-4E40-BE0B-7DEB4B44CB7F}" dt="2020-12-03T06:52:56.232" v="2857" actId="26606"/>
          <ac:spMkLst>
            <pc:docMk/>
            <pc:sldMk cId="3185765312" sldId="267"/>
            <ac:spMk id="84" creationId="{166F75A4-C475-4941-8EE2-B80A06A2C1BB}"/>
          </ac:spMkLst>
        </pc:spChg>
        <pc:spChg chg="add del">
          <ac:chgData name="Ayushi Shrivastava" userId="c1fc7d80fac79cf8" providerId="LiveId" clId="{9BBCF754-E6FA-4E40-BE0B-7DEB4B44CB7F}" dt="2020-12-03T06:52:56.232" v="2857" actId="26606"/>
          <ac:spMkLst>
            <pc:docMk/>
            <pc:sldMk cId="3185765312" sldId="267"/>
            <ac:spMk id="86" creationId="{A032553A-72E8-4B0D-8405-FF9771C9AF05}"/>
          </ac:spMkLst>
        </pc:spChg>
        <pc:spChg chg="add del">
          <ac:chgData name="Ayushi Shrivastava" userId="c1fc7d80fac79cf8" providerId="LiveId" clId="{9BBCF754-E6FA-4E40-BE0B-7DEB4B44CB7F}" dt="2020-12-03T06:52:56.232" v="2857" actId="26606"/>
          <ac:spMkLst>
            <pc:docMk/>
            <pc:sldMk cId="3185765312" sldId="267"/>
            <ac:spMk id="88" creationId="{765800AC-C3B9-498E-87BC-29FAE4C76B21}"/>
          </ac:spMkLst>
        </pc:spChg>
        <pc:spChg chg="add del">
          <ac:chgData name="Ayushi Shrivastava" userId="c1fc7d80fac79cf8" providerId="LiveId" clId="{9BBCF754-E6FA-4E40-BE0B-7DEB4B44CB7F}" dt="2020-12-03T06:52:56.232" v="2857" actId="26606"/>
          <ac:spMkLst>
            <pc:docMk/>
            <pc:sldMk cId="3185765312" sldId="267"/>
            <ac:spMk id="90" creationId="{1F9D6ACB-2FF4-49F9-978A-E0D5327FC635}"/>
          </ac:spMkLst>
        </pc:spChg>
        <pc:spChg chg="add del">
          <ac:chgData name="Ayushi Shrivastava" userId="c1fc7d80fac79cf8" providerId="LiveId" clId="{9BBCF754-E6FA-4E40-BE0B-7DEB4B44CB7F}" dt="2020-12-03T06:52:56.232" v="2857" actId="26606"/>
          <ac:spMkLst>
            <pc:docMk/>
            <pc:sldMk cId="3185765312" sldId="267"/>
            <ac:spMk id="92" creationId="{142BFA2A-77A0-4F60-A32A-685681C84889}"/>
          </ac:spMkLst>
        </pc:spChg>
        <pc:spChg chg="add">
          <ac:chgData name="Ayushi Shrivastava" userId="c1fc7d80fac79cf8" providerId="LiveId" clId="{9BBCF754-E6FA-4E40-BE0B-7DEB4B44CB7F}" dt="2020-12-03T06:52:56.250" v="2858" actId="26606"/>
          <ac:spMkLst>
            <pc:docMk/>
            <pc:sldMk cId="3185765312" sldId="267"/>
            <ac:spMk id="95" creationId="{86C16C40-7C29-4ACC-B851-7E08E459B596}"/>
          </ac:spMkLst>
        </pc:spChg>
        <pc:grpChg chg="add del">
          <ac:chgData name="Ayushi Shrivastava" userId="c1fc7d80fac79cf8" providerId="LiveId" clId="{9BBCF754-E6FA-4E40-BE0B-7DEB4B44CB7F}" dt="2020-12-03T06:51:08.269" v="2833" actId="26606"/>
          <ac:grpSpMkLst>
            <pc:docMk/>
            <pc:sldMk cId="3185765312" sldId="267"/>
            <ac:grpSpMk id="7" creationId="{28460BD8-AE3F-4AC9-9D0B-717052AA5D3A}"/>
          </ac:grpSpMkLst>
        </pc:grpChg>
        <pc:grpChg chg="add del">
          <ac:chgData name="Ayushi Shrivastava" userId="c1fc7d80fac79cf8" providerId="LiveId" clId="{9BBCF754-E6FA-4E40-BE0B-7DEB4B44CB7F}" dt="2020-12-03T06:51:14.125" v="2836" actId="26606"/>
          <ac:grpSpMkLst>
            <pc:docMk/>
            <pc:sldMk cId="3185765312" sldId="267"/>
            <ac:grpSpMk id="39" creationId="{28460BD8-AE3F-4AC9-9D0B-717052AA5D3A}"/>
          </ac:grpSpMkLst>
        </pc:grpChg>
        <pc:grpChg chg="add del">
          <ac:chgData name="Ayushi Shrivastava" userId="c1fc7d80fac79cf8" providerId="LiveId" clId="{9BBCF754-E6FA-4E40-BE0B-7DEB4B44CB7F}" dt="2020-12-03T06:51:14.125" v="2836" actId="26606"/>
          <ac:grpSpMkLst>
            <pc:docMk/>
            <pc:sldMk cId="3185765312" sldId="267"/>
            <ac:grpSpMk id="41" creationId="{CEEA9366-CEA8-4F23-B065-4337F0D836FE}"/>
          </ac:grpSpMkLst>
        </pc:grpChg>
        <pc:grpChg chg="add del">
          <ac:chgData name="Ayushi Shrivastava" userId="c1fc7d80fac79cf8" providerId="LiveId" clId="{9BBCF754-E6FA-4E40-BE0B-7DEB4B44CB7F}" dt="2020-12-03T06:52:56.250" v="2858" actId="26606"/>
          <ac:grpSpMkLst>
            <pc:docMk/>
            <pc:sldMk cId="3185765312" sldId="267"/>
            <ac:grpSpMk id="47" creationId="{28460BD8-AE3F-4AC9-9D0B-717052AA5D3A}"/>
          </ac:grpSpMkLst>
        </pc:grpChg>
        <pc:grpChg chg="add del">
          <ac:chgData name="Ayushi Shrivastava" userId="c1fc7d80fac79cf8" providerId="LiveId" clId="{9BBCF754-E6FA-4E40-BE0B-7DEB4B44CB7F}" dt="2020-12-03T06:52:56.232" v="2857" actId="26606"/>
          <ac:grpSpMkLst>
            <pc:docMk/>
            <pc:sldMk cId="3185765312" sldId="267"/>
            <ac:grpSpMk id="62" creationId="{09EA7EA7-74F5-4EE2-8E3D-1A10308259D7}"/>
          </ac:grpSpMkLst>
        </pc:grpChg>
        <pc:grpChg chg="add">
          <ac:chgData name="Ayushi Shrivastava" userId="c1fc7d80fac79cf8" providerId="LiveId" clId="{9BBCF754-E6FA-4E40-BE0B-7DEB4B44CB7F}" dt="2020-12-03T06:52:56.250" v="2858" actId="26606"/>
          <ac:grpSpMkLst>
            <pc:docMk/>
            <pc:sldMk cId="3185765312" sldId="267"/>
            <ac:grpSpMk id="94" creationId="{09EA7EA7-74F5-4EE2-8E3D-1A10308259D7}"/>
          </ac:grpSpMkLst>
        </pc:grpChg>
        <pc:grpChg chg="add">
          <ac:chgData name="Ayushi Shrivastava" userId="c1fc7d80fac79cf8" providerId="LiveId" clId="{9BBCF754-E6FA-4E40-BE0B-7DEB4B44CB7F}" dt="2020-12-03T06:52:56.250" v="2858" actId="26606"/>
          <ac:grpSpMkLst>
            <pc:docMk/>
            <pc:sldMk cId="3185765312" sldId="267"/>
            <ac:grpSpMk id="96" creationId="{CDD733AE-DD5E-4C77-8BCD-72BF12A06BB1}"/>
          </ac:grpSpMkLst>
        </pc:grpChg>
        <pc:cxnChg chg="add del">
          <ac:chgData name="Ayushi Shrivastava" userId="c1fc7d80fac79cf8" providerId="LiveId" clId="{9BBCF754-E6FA-4E40-BE0B-7DEB4B44CB7F}" dt="2020-12-03T06:51:08.269" v="2833" actId="26606"/>
          <ac:cxnSpMkLst>
            <pc:docMk/>
            <pc:sldMk cId="3185765312" sldId="267"/>
            <ac:cxnSpMk id="21" creationId="{EB898B32-3891-4C3A-8F58-C5969D2E9033}"/>
          </ac:cxnSpMkLst>
        </pc:cxnChg>
        <pc:cxnChg chg="add del">
          <ac:chgData name="Ayushi Shrivastava" userId="c1fc7d80fac79cf8" providerId="LiveId" clId="{9BBCF754-E6FA-4E40-BE0B-7DEB4B44CB7F}" dt="2020-12-03T06:51:08.269" v="2833" actId="26606"/>
          <ac:cxnSpMkLst>
            <pc:docMk/>
            <pc:sldMk cId="3185765312" sldId="267"/>
            <ac:cxnSpMk id="23" creationId="{4AE4806D-B8F9-4679-A68A-9BD21C01A301}"/>
          </ac:cxnSpMkLst>
        </pc:cxnChg>
        <pc:cxnChg chg="add del">
          <ac:chgData name="Ayushi Shrivastava" userId="c1fc7d80fac79cf8" providerId="LiveId" clId="{9BBCF754-E6FA-4E40-BE0B-7DEB4B44CB7F}" dt="2020-12-03T06:52:56.250" v="2858" actId="26606"/>
          <ac:cxnSpMkLst>
            <pc:docMk/>
            <pc:sldMk cId="3185765312" sldId="267"/>
            <ac:cxnSpMk id="49" creationId="{EB898B32-3891-4C3A-8F58-C5969D2E9033}"/>
          </ac:cxnSpMkLst>
        </pc:cxnChg>
        <pc:cxnChg chg="add del">
          <ac:chgData name="Ayushi Shrivastava" userId="c1fc7d80fac79cf8" providerId="LiveId" clId="{9BBCF754-E6FA-4E40-BE0B-7DEB4B44CB7F}" dt="2020-12-03T06:52:56.250" v="2858" actId="26606"/>
          <ac:cxnSpMkLst>
            <pc:docMk/>
            <pc:sldMk cId="3185765312" sldId="267"/>
            <ac:cxnSpMk id="50" creationId="{4AE4806D-B8F9-4679-A68A-9BD21C01A301}"/>
          </ac:cxnSpMkLst>
        </pc:cxnChg>
        <pc:cxnChg chg="add del">
          <ac:chgData name="Ayushi Shrivastava" userId="c1fc7d80fac79cf8" providerId="LiveId" clId="{9BBCF754-E6FA-4E40-BE0B-7DEB4B44CB7F}" dt="2020-12-03T06:52:56.232" v="2857" actId="26606"/>
          <ac:cxnSpMkLst>
            <pc:docMk/>
            <pc:sldMk cId="3185765312" sldId="267"/>
            <ac:cxnSpMk id="78" creationId="{063B6EC6-D752-4EE7-908B-F8F19E8C7FEA}"/>
          </ac:cxnSpMkLst>
        </pc:cxnChg>
        <pc:cxnChg chg="add del">
          <ac:chgData name="Ayushi Shrivastava" userId="c1fc7d80fac79cf8" providerId="LiveId" clId="{9BBCF754-E6FA-4E40-BE0B-7DEB4B44CB7F}" dt="2020-12-03T06:52:56.232" v="2857" actId="26606"/>
          <ac:cxnSpMkLst>
            <pc:docMk/>
            <pc:sldMk cId="3185765312" sldId="267"/>
            <ac:cxnSpMk id="80" creationId="{EFECD4E8-AD3E-4228-82A2-9461958EA94D}"/>
          </ac:cxnSpMkLst>
        </pc:cxnChg>
      </pc:sldChg>
      <pc:sldChg chg="addSp modSp new mod setBg">
        <pc:chgData name="Ayushi Shrivastava" userId="c1fc7d80fac79cf8" providerId="LiveId" clId="{9BBCF754-E6FA-4E40-BE0B-7DEB4B44CB7F}" dt="2020-12-03T06:54:05.978" v="2881" actId="26606"/>
        <pc:sldMkLst>
          <pc:docMk/>
          <pc:sldMk cId="3872382508" sldId="268"/>
        </pc:sldMkLst>
        <pc:spChg chg="add mod">
          <ac:chgData name="Ayushi Shrivastava" userId="c1fc7d80fac79cf8" providerId="LiveId" clId="{9BBCF754-E6FA-4E40-BE0B-7DEB4B44CB7F}" dt="2020-12-03T06:54:05.978" v="2881" actId="26606"/>
          <ac:spMkLst>
            <pc:docMk/>
            <pc:sldMk cId="3872382508" sldId="268"/>
            <ac:spMk id="2" creationId="{9C294052-0061-4B8D-8860-8ED5C0B5B5D9}"/>
          </ac:spMkLst>
        </pc:spChg>
        <pc:grpChg chg="add">
          <ac:chgData name="Ayushi Shrivastava" userId="c1fc7d80fac79cf8" providerId="LiveId" clId="{9BBCF754-E6FA-4E40-BE0B-7DEB4B44CB7F}" dt="2020-12-03T06:54:05.978" v="2881" actId="26606"/>
          <ac:grpSpMkLst>
            <pc:docMk/>
            <pc:sldMk cId="3872382508" sldId="268"/>
            <ac:grpSpMk id="8" creationId="{88C9B83F-64CD-41C1-925F-A08801FFD0BD}"/>
          </ac:grpSpMkLst>
        </pc:grpChg>
        <pc:picChg chg="add">
          <ac:chgData name="Ayushi Shrivastava" userId="c1fc7d80fac79cf8" providerId="LiveId" clId="{9BBCF754-E6FA-4E40-BE0B-7DEB4B44CB7F}" dt="2020-12-03T06:54:05.978" v="2881" actId="26606"/>
          <ac:picMkLst>
            <pc:docMk/>
            <pc:sldMk cId="3872382508" sldId="268"/>
            <ac:picMk id="4" creationId="{1900A678-7269-4CEE-8D2A-554AE0378D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201457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278927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8196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3454537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205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275284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1137294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369946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363331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6CBC8-70C7-438E-BC80-6B1B8393EA5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421724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26CBC8-70C7-438E-BC80-6B1B8393EA50}"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154490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6CBC8-70C7-438E-BC80-6B1B8393EA50}"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427261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6CBC8-70C7-438E-BC80-6B1B8393EA50}"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388135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6CBC8-70C7-438E-BC80-6B1B8393EA50}"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155196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6CBC8-70C7-438E-BC80-6B1B8393EA50}"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352379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6CBC8-70C7-438E-BC80-6B1B8393EA50}"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FD144-2CC4-4637-A15D-8355F26FEFA4}" type="slidenum">
              <a:rPr lang="en-US" smtClean="0"/>
              <a:t>‹#›</a:t>
            </a:fld>
            <a:endParaRPr lang="en-US"/>
          </a:p>
        </p:txBody>
      </p:sp>
    </p:spTree>
    <p:extLst>
      <p:ext uri="{BB962C8B-B14F-4D97-AF65-F5344CB8AC3E}">
        <p14:creationId xmlns:p14="http://schemas.microsoft.com/office/powerpoint/2010/main" val="92126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26CBC8-70C7-438E-BC80-6B1B8393EA50}" type="datetimeFigureOut">
              <a:rPr lang="en-US" smtClean="0"/>
              <a:t>12/4/2020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DFD144-2CC4-4637-A15D-8355F26FEFA4}" type="slidenum">
              <a:rPr lang="en-US" smtClean="0"/>
              <a:t>‹#›</a:t>
            </a:fld>
            <a:endParaRPr lang="en-US"/>
          </a:p>
        </p:txBody>
      </p:sp>
    </p:spTree>
    <p:extLst>
      <p:ext uri="{BB962C8B-B14F-4D97-AF65-F5344CB8AC3E}">
        <p14:creationId xmlns:p14="http://schemas.microsoft.com/office/powerpoint/2010/main" val="30079721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5" name="Rectangle 84">
            <a:extLst>
              <a:ext uri="{FF2B5EF4-FFF2-40B4-BE49-F238E27FC236}">
                <a16:creationId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AF1C95A-56B9-4C6B-9004-B467C6EA6F21}"/>
              </a:ext>
            </a:extLst>
          </p:cNvPr>
          <p:cNvSpPr txBox="1"/>
          <p:nvPr/>
        </p:nvSpPr>
        <p:spPr>
          <a:xfrm>
            <a:off x="6966173" y="1283692"/>
            <a:ext cx="5117099" cy="2227730"/>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2800" b="1" i="0" u="none" strike="noStrike" dirty="0">
                <a:solidFill>
                  <a:srgbClr val="FFFFFF"/>
                </a:solidFill>
                <a:effectLst/>
                <a:latin typeface="Algerian" panose="04020705040A02060702" pitchFamily="82" charset="0"/>
                <a:ea typeface="+mj-ea"/>
                <a:cs typeface="+mj-cs"/>
              </a:rPr>
              <a:t>Sentiment analysis on US election twitter data</a:t>
            </a:r>
            <a:endParaRPr lang="en-US" sz="2800" b="1" dirty="0">
              <a:solidFill>
                <a:srgbClr val="FFFFFF"/>
              </a:solidFill>
              <a:effectLst/>
              <a:latin typeface="Algerian" panose="04020705040A02060702" pitchFamily="82" charset="0"/>
              <a:ea typeface="+mj-ea"/>
              <a:cs typeface="+mj-cs"/>
            </a:endParaRPr>
          </a:p>
          <a:p>
            <a:pPr>
              <a:lnSpc>
                <a:spcPct val="90000"/>
              </a:lnSpc>
              <a:spcBef>
                <a:spcPct val="0"/>
              </a:spcBef>
            </a:pPr>
            <a:r>
              <a:rPr lang="en-US" sz="2800" b="1" dirty="0">
                <a:solidFill>
                  <a:srgbClr val="FFFFFF"/>
                </a:solidFill>
                <a:latin typeface="+mj-lt"/>
                <a:ea typeface="+mj-ea"/>
                <a:cs typeface="+mj-cs"/>
              </a:rPr>
              <a:t/>
            </a:r>
            <a:br>
              <a:rPr lang="en-US" sz="2800" b="1" dirty="0">
                <a:solidFill>
                  <a:srgbClr val="FFFFFF"/>
                </a:solidFill>
                <a:latin typeface="+mj-lt"/>
                <a:ea typeface="+mj-ea"/>
                <a:cs typeface="+mj-cs"/>
              </a:rPr>
            </a:br>
            <a:endParaRPr lang="en-US" sz="2800" b="1" dirty="0">
              <a:solidFill>
                <a:srgbClr val="FFFFFF"/>
              </a:solidFill>
              <a:latin typeface="+mj-lt"/>
              <a:ea typeface="+mj-ea"/>
              <a:cs typeface="+mj-cs"/>
            </a:endParaRPr>
          </a:p>
        </p:txBody>
      </p:sp>
      <p:pic>
        <p:nvPicPr>
          <p:cNvPr id="1026" name="Picture 2" descr="Logos | Cleveland State University">
            <a:extLst>
              <a:ext uri="{FF2B5EF4-FFF2-40B4-BE49-F238E27FC236}">
                <a16:creationId xmlns:a16="http://schemas.microsoft.com/office/drawing/2014/main" id="{5F5297A8-90EA-4EEE-889F-FD92A1A75F7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757251" y="1515696"/>
            <a:ext cx="3856774" cy="39155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BCFEF-B45B-4334-AF86-32933F837124}"/>
              </a:ext>
            </a:extLst>
          </p:cNvPr>
          <p:cNvSpPr txBox="1"/>
          <p:nvPr/>
        </p:nvSpPr>
        <p:spPr>
          <a:xfrm>
            <a:off x="7550552" y="5199031"/>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sz="2000" b="1" dirty="0">
                <a:solidFill>
                  <a:srgbClr val="FFFFFF"/>
                </a:solidFill>
              </a:rPr>
              <a:t>Presented By:</a:t>
            </a:r>
          </a:p>
          <a:p>
            <a:pPr>
              <a:spcBef>
                <a:spcPts val="1000"/>
              </a:spcBef>
              <a:buClr>
                <a:schemeClr val="accent1"/>
              </a:buClr>
              <a:buSzPct val="80000"/>
            </a:pPr>
            <a:r>
              <a:rPr lang="en-US" sz="2000" b="1" dirty="0">
                <a:solidFill>
                  <a:srgbClr val="FFFFFF"/>
                </a:solidFill>
              </a:rPr>
              <a:t>Fathima Syeda &amp; Ayushi Shrivastava</a:t>
            </a:r>
          </a:p>
          <a:p>
            <a:pPr>
              <a:spcBef>
                <a:spcPts val="1000"/>
              </a:spcBef>
              <a:buClr>
                <a:schemeClr val="accent1"/>
              </a:buClr>
              <a:buSzPct val="80000"/>
              <a:buFont typeface="Wingdings 3" charset="2"/>
              <a:buChar char=""/>
            </a:pPr>
            <a:endParaRPr lang="en-US" sz="2000" b="1" dirty="0">
              <a:solidFill>
                <a:srgbClr val="FFFFFF"/>
              </a:solidFill>
            </a:endParaRPr>
          </a:p>
        </p:txBody>
      </p:sp>
    </p:spTree>
    <p:extLst>
      <p:ext uri="{BB962C8B-B14F-4D97-AF65-F5344CB8AC3E}">
        <p14:creationId xmlns:p14="http://schemas.microsoft.com/office/powerpoint/2010/main" val="249783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A06A-F4B4-4FCB-8062-F25D5DC432BF}"/>
              </a:ext>
            </a:extLst>
          </p:cNvPr>
          <p:cNvSpPr>
            <a:spLocks noGrp="1"/>
          </p:cNvSpPr>
          <p:nvPr>
            <p:ph type="title"/>
          </p:nvPr>
        </p:nvSpPr>
        <p:spPr/>
        <p:txBody>
          <a:bodyPr/>
          <a:lstStyle/>
          <a:p>
            <a:r>
              <a:rPr lang="en-US" dirty="0">
                <a:ea typeface="+mj-lt"/>
                <a:cs typeface="+mj-lt"/>
              </a:rPr>
              <a:t> Sentiment Analysis (VADAR)</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5EEDE243-2AC0-4E10-8DEC-0E6C397BE36A}"/>
              </a:ext>
            </a:extLst>
          </p:cNvPr>
          <p:cNvSpPr>
            <a:spLocks noGrp="1"/>
          </p:cNvSpPr>
          <p:nvPr>
            <p:ph idx="1"/>
          </p:nvPr>
        </p:nvSpPr>
        <p:spPr>
          <a:xfrm>
            <a:off x="838200" y="1213880"/>
            <a:ext cx="9549684" cy="4963083"/>
          </a:xfrm>
        </p:spPr>
        <p:txBody>
          <a:bodyPr vert="horz" lIns="91440" tIns="45720" rIns="91440" bIns="45720" rtlCol="0" anchor="t">
            <a:normAutofit/>
          </a:bodyPr>
          <a:lstStyle/>
          <a:p>
            <a:r>
              <a:rPr lang="en-US" dirty="0">
                <a:ea typeface="+mn-lt"/>
                <a:cs typeface="+mn-lt"/>
              </a:rPr>
              <a:t> VADER (Valence Aware Dictionary and sentiment Reasoner) package, which is a lexicon and rule-based sentiment analysis tool </a:t>
            </a:r>
          </a:p>
          <a:p>
            <a:r>
              <a:rPr lang="en-US" dirty="0">
                <a:ea typeface="+mn-lt"/>
                <a:cs typeface="+mn-lt"/>
              </a:rPr>
              <a:t>specifically tuned to sentiments expressed in social media</a:t>
            </a:r>
          </a:p>
          <a:p>
            <a:r>
              <a:rPr lang="en-US" dirty="0"/>
              <a:t> sensitive to both polarity (positive/negative) </a:t>
            </a:r>
            <a:endParaRPr lang="en-US" dirty="0" smtClean="0"/>
          </a:p>
          <a:p>
            <a:r>
              <a:rPr lang="en-US" dirty="0" smtClean="0">
                <a:ea typeface="+mn-lt"/>
                <a:cs typeface="+mn-lt"/>
              </a:rPr>
              <a:t>relies </a:t>
            </a:r>
            <a:r>
              <a:rPr lang="en-US" dirty="0">
                <a:ea typeface="+mn-lt"/>
                <a:cs typeface="+mn-lt"/>
              </a:rPr>
              <a:t>on a dictionary that maps lexical features to emotion intensities known as sentiment scores.</a:t>
            </a:r>
            <a:endParaRPr lang="en-US" dirty="0">
              <a:cs typeface="Calibri" panose="020F0502020204030204"/>
            </a:endParaRPr>
          </a:p>
          <a:p>
            <a:r>
              <a:rPr lang="en-US" dirty="0" smtClean="0">
                <a:ea typeface="+mn-lt"/>
                <a:cs typeface="+mn-lt"/>
              </a:rPr>
              <a:t>Imported</a:t>
            </a:r>
            <a:r>
              <a:rPr lang="en-US" dirty="0">
                <a:ea typeface="+mn-lt"/>
                <a:cs typeface="+mn-lt"/>
              </a:rPr>
              <a:t> from </a:t>
            </a:r>
            <a:r>
              <a:rPr lang="en-US" dirty="0" err="1">
                <a:ea typeface="+mn-lt"/>
                <a:cs typeface="+mn-lt"/>
              </a:rPr>
              <a:t>nltk</a:t>
            </a:r>
            <a:r>
              <a:rPr lang="en-US" dirty="0">
                <a:ea typeface="+mn-lt"/>
                <a:cs typeface="+mn-lt"/>
              </a:rPr>
              <a:t> </a:t>
            </a:r>
            <a:r>
              <a:rPr lang="en-US" dirty="0" smtClean="0">
                <a:ea typeface="+mn-lt"/>
                <a:cs typeface="+mn-lt"/>
              </a:rPr>
              <a:t> and </a:t>
            </a:r>
            <a:r>
              <a:rPr lang="en-US" dirty="0" smtClean="0"/>
              <a:t>can </a:t>
            </a:r>
            <a:r>
              <a:rPr lang="en-US" dirty="0"/>
              <a:t>be applied directly to unlabeled text data.</a:t>
            </a:r>
            <a:endParaRPr lang="en-US" dirty="0">
              <a:ea typeface="+mn-lt"/>
              <a:cs typeface="+mn-lt"/>
            </a:endParaRPr>
          </a:p>
          <a:p>
            <a:endParaRPr lang="en-US" dirty="0">
              <a:cs typeface="Calibri" panose="020F0502020204030204"/>
            </a:endParaRPr>
          </a:p>
        </p:txBody>
      </p:sp>
    </p:spTree>
    <p:extLst>
      <p:ext uri="{BB962C8B-B14F-4D97-AF65-F5344CB8AC3E}">
        <p14:creationId xmlns:p14="http://schemas.microsoft.com/office/powerpoint/2010/main" val="251555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AB4E-B69D-462D-8745-41F24FBB7059}"/>
              </a:ext>
            </a:extLst>
          </p:cNvPr>
          <p:cNvSpPr>
            <a:spLocks noGrp="1"/>
          </p:cNvSpPr>
          <p:nvPr>
            <p:ph type="title"/>
          </p:nvPr>
        </p:nvSpPr>
        <p:spPr>
          <a:xfrm>
            <a:off x="194256" y="171942"/>
            <a:ext cx="10515600" cy="1325563"/>
          </a:xfrm>
        </p:spPr>
        <p:txBody>
          <a:bodyPr/>
          <a:lstStyle/>
          <a:p>
            <a:r>
              <a:rPr lang="en-US" dirty="0">
                <a:ea typeface="+mj-lt"/>
                <a:cs typeface="+mj-lt"/>
              </a:rPr>
              <a:t>Sentiment Analysis compound score</a:t>
            </a:r>
          </a:p>
          <a:p>
            <a:endParaRPr lang="en-US" dirty="0">
              <a:cs typeface="Calibri Light"/>
            </a:endParaRPr>
          </a:p>
        </p:txBody>
      </p:sp>
      <p:sp>
        <p:nvSpPr>
          <p:cNvPr id="3" name="Content Placeholder 2">
            <a:extLst>
              <a:ext uri="{FF2B5EF4-FFF2-40B4-BE49-F238E27FC236}">
                <a16:creationId xmlns:a16="http://schemas.microsoft.com/office/drawing/2014/main" id="{DB4128F3-F5AC-43A4-B1C0-16FF11312B86}"/>
              </a:ext>
            </a:extLst>
          </p:cNvPr>
          <p:cNvSpPr>
            <a:spLocks noGrp="1"/>
          </p:cNvSpPr>
          <p:nvPr>
            <p:ph idx="1"/>
          </p:nvPr>
        </p:nvSpPr>
        <p:spPr>
          <a:xfrm>
            <a:off x="838200" y="1793428"/>
            <a:ext cx="5031347" cy="4383535"/>
          </a:xfrm>
        </p:spPr>
        <p:txBody>
          <a:bodyPr vert="horz" lIns="91440" tIns="45720" rIns="91440" bIns="45720" rtlCol="0" anchor="t">
            <a:normAutofit/>
          </a:bodyPr>
          <a:lstStyle/>
          <a:p>
            <a:r>
              <a:rPr lang="en-US" dirty="0">
                <a:cs typeface="Calibri"/>
              </a:rPr>
              <a:t>The VADAR analysis produces a compound score </a:t>
            </a:r>
          </a:p>
          <a:p>
            <a:r>
              <a:rPr lang="en-US" dirty="0">
                <a:cs typeface="Calibri"/>
              </a:rPr>
              <a:t>We visualized the mean compound score for the first and the last 14 days </a:t>
            </a:r>
          </a:p>
          <a:p>
            <a:r>
              <a:rPr lang="en-US" dirty="0">
                <a:cs typeface="Calibri"/>
              </a:rPr>
              <a:t> most states had positive sentiment score for democrats</a:t>
            </a:r>
          </a:p>
          <a:p>
            <a:r>
              <a:rPr lang="en-US" dirty="0">
                <a:cs typeface="Calibri"/>
              </a:rPr>
              <a:t>And neutral sentiment score </a:t>
            </a:r>
            <a:r>
              <a:rPr lang="en-US" dirty="0">
                <a:ea typeface="+mn-lt"/>
                <a:cs typeface="+mn-lt"/>
              </a:rPr>
              <a:t> 0.05 and -0.05 </a:t>
            </a:r>
            <a:r>
              <a:rPr lang="en-US" dirty="0">
                <a:cs typeface="Calibri"/>
              </a:rPr>
              <a:t> for republicans</a:t>
            </a:r>
          </a:p>
        </p:txBody>
      </p:sp>
      <p:pic>
        <p:nvPicPr>
          <p:cNvPr id="4" name="Picture 4" descr="Chart, line chart&#10;&#10;Description automatically generated">
            <a:extLst>
              <a:ext uri="{FF2B5EF4-FFF2-40B4-BE49-F238E27FC236}">
                <a16:creationId xmlns:a16="http://schemas.microsoft.com/office/drawing/2014/main" id="{6C741B49-FE2A-434D-9F34-1AF3E75BB3CB}"/>
              </a:ext>
            </a:extLst>
          </p:cNvPr>
          <p:cNvPicPr>
            <a:picLocks noChangeAspect="1"/>
          </p:cNvPicPr>
          <p:nvPr/>
        </p:nvPicPr>
        <p:blipFill>
          <a:blip r:embed="rId2"/>
          <a:stretch>
            <a:fillRect/>
          </a:stretch>
        </p:blipFill>
        <p:spPr>
          <a:xfrm>
            <a:off x="5937161" y="893884"/>
            <a:ext cx="5683876" cy="2011501"/>
          </a:xfrm>
          <a:prstGeom prst="rect">
            <a:avLst/>
          </a:prstGeom>
        </p:spPr>
      </p:pic>
      <p:pic>
        <p:nvPicPr>
          <p:cNvPr id="5" name="Picture 5" descr="Chart, line chart&#10;&#10;Description automatically generated">
            <a:extLst>
              <a:ext uri="{FF2B5EF4-FFF2-40B4-BE49-F238E27FC236}">
                <a16:creationId xmlns:a16="http://schemas.microsoft.com/office/drawing/2014/main" id="{6D679979-769D-46ED-8450-DD732BB3D1B8}"/>
              </a:ext>
            </a:extLst>
          </p:cNvPr>
          <p:cNvPicPr>
            <a:picLocks noChangeAspect="1"/>
          </p:cNvPicPr>
          <p:nvPr/>
        </p:nvPicPr>
        <p:blipFill>
          <a:blip r:embed="rId3"/>
          <a:stretch>
            <a:fillRect/>
          </a:stretch>
        </p:blipFill>
        <p:spPr>
          <a:xfrm>
            <a:off x="6044485" y="3548411"/>
            <a:ext cx="4932608" cy="2304755"/>
          </a:xfrm>
          <a:prstGeom prst="rect">
            <a:avLst/>
          </a:prstGeom>
        </p:spPr>
      </p:pic>
    </p:spTree>
    <p:extLst>
      <p:ext uri="{BB962C8B-B14F-4D97-AF65-F5344CB8AC3E}">
        <p14:creationId xmlns:p14="http://schemas.microsoft.com/office/powerpoint/2010/main" val="367427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AB4E-B69D-462D-8745-41F24FBB7059}"/>
              </a:ext>
            </a:extLst>
          </p:cNvPr>
          <p:cNvSpPr>
            <a:spLocks noGrp="1"/>
          </p:cNvSpPr>
          <p:nvPr>
            <p:ph type="title"/>
          </p:nvPr>
        </p:nvSpPr>
        <p:spPr>
          <a:xfrm>
            <a:off x="187549" y="386590"/>
            <a:ext cx="10515600" cy="1325563"/>
          </a:xfrm>
        </p:spPr>
        <p:txBody>
          <a:bodyPr/>
          <a:lstStyle/>
          <a:p>
            <a:r>
              <a:rPr lang="en-US" dirty="0">
                <a:cs typeface="Calibri Light"/>
              </a:rPr>
              <a:t>Sentiment analysis</a:t>
            </a:r>
            <a:endParaRPr lang="en-US" dirty="0"/>
          </a:p>
        </p:txBody>
      </p:sp>
      <p:sp>
        <p:nvSpPr>
          <p:cNvPr id="3" name="Content Placeholder 2">
            <a:extLst>
              <a:ext uri="{FF2B5EF4-FFF2-40B4-BE49-F238E27FC236}">
                <a16:creationId xmlns:a16="http://schemas.microsoft.com/office/drawing/2014/main" id="{DB4128F3-F5AC-43A4-B1C0-16FF11312B86}"/>
              </a:ext>
            </a:extLst>
          </p:cNvPr>
          <p:cNvSpPr>
            <a:spLocks noGrp="1"/>
          </p:cNvSpPr>
          <p:nvPr>
            <p:ph idx="1"/>
          </p:nvPr>
        </p:nvSpPr>
        <p:spPr>
          <a:xfrm>
            <a:off x="183524" y="1881554"/>
            <a:ext cx="4476481" cy="4306141"/>
          </a:xfrm>
        </p:spPr>
        <p:txBody>
          <a:bodyPr vert="horz" lIns="91440" tIns="45720" rIns="91440" bIns="45720" rtlCol="0" anchor="t">
            <a:normAutofit/>
          </a:bodyPr>
          <a:lstStyle/>
          <a:p>
            <a:r>
              <a:rPr lang="en-US" dirty="0">
                <a:ea typeface="+mn-lt"/>
                <a:cs typeface="+mn-lt"/>
              </a:rPr>
              <a:t>Positive, Neutral, Negative sentiment  is given and  then sum those for each day and find the proportions for each sentiment group</a:t>
            </a:r>
            <a:r>
              <a:rPr lang="en-US" dirty="0" smtClean="0">
                <a:ea typeface="+mn-lt"/>
                <a:cs typeface="+mn-lt"/>
              </a:rPr>
              <a:t>.</a:t>
            </a:r>
          </a:p>
          <a:p>
            <a:r>
              <a:rPr lang="en-US" dirty="0" smtClean="0">
                <a:ea typeface="+mn-lt"/>
                <a:cs typeface="+mn-lt"/>
              </a:rPr>
              <a:t>As time progresses the positive and neutral sentiment remains same while the negative sentiment reduces</a:t>
            </a:r>
          </a:p>
          <a:p>
            <a:r>
              <a:rPr lang="en-US" dirty="0" smtClean="0">
                <a:ea typeface="+mn-lt"/>
                <a:cs typeface="+mn-lt"/>
              </a:rPr>
              <a:t>We also see an increase </a:t>
            </a:r>
            <a:r>
              <a:rPr lang="en-US" smtClean="0">
                <a:ea typeface="+mn-lt"/>
                <a:cs typeface="+mn-lt"/>
              </a:rPr>
              <a:t>in negative towards trump.</a:t>
            </a:r>
            <a:endParaRPr lang="en-US" dirty="0">
              <a:ea typeface="+mn-lt"/>
              <a:cs typeface="+mn-lt"/>
            </a:endParaRPr>
          </a:p>
        </p:txBody>
      </p:sp>
      <p:pic>
        <p:nvPicPr>
          <p:cNvPr id="6" name="Picture 6" descr="A picture containing object, skiing, table, sitting&#10;&#10;Description automatically generated">
            <a:extLst>
              <a:ext uri="{FF2B5EF4-FFF2-40B4-BE49-F238E27FC236}">
                <a16:creationId xmlns:a16="http://schemas.microsoft.com/office/drawing/2014/main" id="{5B8EACFE-FE11-46F4-A292-A8DDBAB5C3CE}"/>
              </a:ext>
            </a:extLst>
          </p:cNvPr>
          <p:cNvPicPr>
            <a:picLocks noChangeAspect="1"/>
          </p:cNvPicPr>
          <p:nvPr/>
        </p:nvPicPr>
        <p:blipFill>
          <a:blip r:embed="rId2"/>
          <a:stretch>
            <a:fillRect/>
          </a:stretch>
        </p:blipFill>
        <p:spPr>
          <a:xfrm>
            <a:off x="4660005" y="296780"/>
            <a:ext cx="7701566" cy="2325650"/>
          </a:xfrm>
          <a:prstGeom prst="rect">
            <a:avLst/>
          </a:prstGeom>
        </p:spPr>
      </p:pic>
      <p:pic>
        <p:nvPicPr>
          <p:cNvPr id="7" name="Picture 7" descr="A picture containing skiing, table, person, standing&#10;&#10;Description automatically generated">
            <a:extLst>
              <a:ext uri="{FF2B5EF4-FFF2-40B4-BE49-F238E27FC236}">
                <a16:creationId xmlns:a16="http://schemas.microsoft.com/office/drawing/2014/main" id="{4CA2CC3A-F650-46B1-965E-D1D3BAF48300}"/>
              </a:ext>
            </a:extLst>
          </p:cNvPr>
          <p:cNvPicPr>
            <a:picLocks noChangeAspect="1"/>
          </p:cNvPicPr>
          <p:nvPr/>
        </p:nvPicPr>
        <p:blipFill>
          <a:blip r:embed="rId3"/>
          <a:stretch>
            <a:fillRect/>
          </a:stretch>
        </p:blipFill>
        <p:spPr>
          <a:xfrm>
            <a:off x="5089302" y="2653462"/>
            <a:ext cx="6842973" cy="2109161"/>
          </a:xfrm>
          <a:prstGeom prst="rect">
            <a:avLst/>
          </a:prstGeom>
        </p:spPr>
      </p:pic>
      <p:pic>
        <p:nvPicPr>
          <p:cNvPr id="8" name="Picture 8" descr="Chart&#10;&#10;Description automatically generated">
            <a:extLst>
              <a:ext uri="{FF2B5EF4-FFF2-40B4-BE49-F238E27FC236}">
                <a16:creationId xmlns:a16="http://schemas.microsoft.com/office/drawing/2014/main" id="{D82DF1D5-09B5-4D6E-A087-2D88E80FFB86}"/>
              </a:ext>
            </a:extLst>
          </p:cNvPr>
          <p:cNvPicPr>
            <a:picLocks noChangeAspect="1"/>
          </p:cNvPicPr>
          <p:nvPr/>
        </p:nvPicPr>
        <p:blipFill>
          <a:blip r:embed="rId4"/>
          <a:stretch>
            <a:fillRect/>
          </a:stretch>
        </p:blipFill>
        <p:spPr>
          <a:xfrm>
            <a:off x="5142963" y="4737218"/>
            <a:ext cx="6724918" cy="2116548"/>
          </a:xfrm>
          <a:prstGeom prst="rect">
            <a:avLst/>
          </a:prstGeom>
        </p:spPr>
      </p:pic>
    </p:spTree>
    <p:extLst>
      <p:ext uri="{BB962C8B-B14F-4D97-AF65-F5344CB8AC3E}">
        <p14:creationId xmlns:p14="http://schemas.microsoft.com/office/powerpoint/2010/main" val="45423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F050-BE40-471B-8333-DF1F2470E109}"/>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D491BF07-DA50-4529-B7E7-11B65D1F1F19}"/>
              </a:ext>
            </a:extLst>
          </p:cNvPr>
          <p:cNvSpPr>
            <a:spLocks noGrp="1"/>
          </p:cNvSpPr>
          <p:nvPr>
            <p:ph idx="1"/>
          </p:nvPr>
        </p:nvSpPr>
        <p:spPr/>
        <p:txBody>
          <a:bodyPr vert="horz" lIns="91440" tIns="45720" rIns="91440" bIns="45720" rtlCol="0" anchor="t">
            <a:normAutofit/>
          </a:bodyPr>
          <a:lstStyle/>
          <a:p>
            <a:r>
              <a:rPr lang="en-US" dirty="0">
                <a:ea typeface="+mn-lt"/>
                <a:cs typeface="+mn-lt"/>
              </a:rPr>
              <a:t>we performed EDA and sentiment analysis on the US election 2020 dataset</a:t>
            </a:r>
          </a:p>
          <a:p>
            <a:r>
              <a:rPr lang="en-US" dirty="0">
                <a:ea typeface="+mn-lt"/>
                <a:cs typeface="+mn-lt"/>
              </a:rPr>
              <a:t>analysis was performed only on data that had geo-data  from the USA  </a:t>
            </a:r>
          </a:p>
          <a:p>
            <a:r>
              <a:rPr lang="en-US" dirty="0">
                <a:cs typeface="Calibri"/>
              </a:rPr>
              <a:t>Most states leaned from neutral to positive towards Democrats as election date approached</a:t>
            </a:r>
          </a:p>
          <a:p>
            <a:r>
              <a:rPr lang="en-US" dirty="0">
                <a:cs typeface="Calibri"/>
              </a:rPr>
              <a:t>The sentiment score for republicans remained neutral</a:t>
            </a:r>
          </a:p>
        </p:txBody>
      </p:sp>
    </p:spTree>
    <p:extLst>
      <p:ext uri="{BB962C8B-B14F-4D97-AF65-F5344CB8AC3E}">
        <p14:creationId xmlns:p14="http://schemas.microsoft.com/office/powerpoint/2010/main" val="120206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7">
            <a:extLst>
              <a:ext uri="{FF2B5EF4-FFF2-40B4-BE49-F238E27FC236}">
                <a16:creationId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19">
            <a:extLst>
              <a:ext uri="{FF2B5EF4-FFF2-40B4-BE49-F238E27FC236}">
                <a16:creationId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1">
            <a:extLst>
              <a:ext uri="{FF2B5EF4-FFF2-40B4-BE49-F238E27FC236}">
                <a16:creationId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BEC0BB07-7778-45FE-8E2F-E9DC40F8C330}"/>
              </a:ext>
            </a:extLst>
          </p:cNvPr>
          <p:cNvSpPr txBox="1"/>
          <p:nvPr/>
        </p:nvSpPr>
        <p:spPr>
          <a:xfrm>
            <a:off x="677334" y="863600"/>
            <a:ext cx="8596668" cy="1320800"/>
          </a:xfrm>
          <a:prstGeom prst="rect">
            <a:avLst/>
          </a:prstGeom>
        </p:spPr>
        <p:txBody>
          <a:bodyPr vert="horz" lIns="91440" tIns="45720" rIns="91440" bIns="45720" rtlCol="0" anchor="t">
            <a:normAutofit/>
          </a:bodyPr>
          <a:lstStyle/>
          <a:p>
            <a:pPr algn="ctr">
              <a:spcBef>
                <a:spcPct val="0"/>
              </a:spcBef>
              <a:spcAft>
                <a:spcPts val="600"/>
              </a:spcAft>
            </a:pPr>
            <a:r>
              <a:rPr lang="en-US" sz="4400" dirty="0">
                <a:solidFill>
                  <a:schemeClr val="accent1"/>
                </a:solidFill>
                <a:latin typeface="Algerian" panose="04020705040A02060702" pitchFamily="82" charset="0"/>
                <a:ea typeface="+mj-ea"/>
                <a:cs typeface="+mj-cs"/>
              </a:rPr>
              <a:t>AGENDA</a:t>
            </a:r>
            <a:endParaRPr lang="en-US" sz="3600" dirty="0">
              <a:solidFill>
                <a:schemeClr val="accent1"/>
              </a:solidFill>
              <a:latin typeface="Algerian" panose="04020705040A02060702" pitchFamily="82" charset="0"/>
              <a:ea typeface="+mj-ea"/>
              <a:cs typeface="+mj-cs"/>
            </a:endParaRPr>
          </a:p>
        </p:txBody>
      </p:sp>
      <p:sp>
        <p:nvSpPr>
          <p:cNvPr id="3" name="TextBox 2">
            <a:extLst>
              <a:ext uri="{FF2B5EF4-FFF2-40B4-BE49-F238E27FC236}">
                <a16:creationId xmlns:a16="http://schemas.microsoft.com/office/drawing/2014/main" id="{CE156FE3-DB2E-4828-957B-A4439CB7F1B6}"/>
              </a:ext>
            </a:extLst>
          </p:cNvPr>
          <p:cNvSpPr txBox="1"/>
          <p:nvPr/>
        </p:nvSpPr>
        <p:spPr>
          <a:xfrm>
            <a:off x="677334" y="2160589"/>
            <a:ext cx="8596668" cy="3880773"/>
          </a:xfrm>
          <a:prstGeom prst="rect">
            <a:avLst/>
          </a:prstGeom>
        </p:spPr>
        <p:txBody>
          <a:bodyPr vert="horz" lIns="91440" tIns="45720" rIns="91440" bIns="45720" rtlCol="0">
            <a:normAutofit lnSpcReduction="10000"/>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Introduction</a:t>
            </a:r>
          </a:p>
          <a:p>
            <a:pPr>
              <a:spcBef>
                <a:spcPts val="1000"/>
              </a:spcBef>
              <a:buClr>
                <a:schemeClr val="accent1"/>
              </a:buClr>
              <a:buSzPct val="80000"/>
              <a:buFont typeface="Wingdings 3" charset="2"/>
              <a:buChar char=""/>
            </a:pPr>
            <a:r>
              <a:rPr lang="en-US" dirty="0">
                <a:solidFill>
                  <a:schemeClr val="tx1">
                    <a:lumMod val="75000"/>
                    <a:lumOff val="25000"/>
                  </a:schemeClr>
                </a:solidFill>
              </a:rPr>
              <a:t>Motivation</a:t>
            </a:r>
          </a:p>
          <a:p>
            <a:pPr>
              <a:spcBef>
                <a:spcPts val="1000"/>
              </a:spcBef>
              <a:buClr>
                <a:schemeClr val="accent1"/>
              </a:buClr>
              <a:buSzPct val="80000"/>
              <a:buFont typeface="Wingdings 3" charset="2"/>
              <a:buChar char=""/>
            </a:pPr>
            <a:r>
              <a:rPr lang="en-US" dirty="0">
                <a:solidFill>
                  <a:schemeClr val="tx1">
                    <a:lumMod val="75000"/>
                    <a:lumOff val="25000"/>
                  </a:schemeClr>
                </a:solidFill>
              </a:rPr>
              <a:t>Methodology</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Data Collection</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Data Preprocessing</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Tweet Classification</a:t>
            </a:r>
          </a:p>
          <a:p>
            <a:pPr>
              <a:spcBef>
                <a:spcPts val="1000"/>
              </a:spcBef>
              <a:buClr>
                <a:schemeClr val="accent1"/>
              </a:buClr>
              <a:buSzPct val="80000"/>
              <a:buFont typeface="Wingdings 3" charset="2"/>
              <a:buChar char=""/>
            </a:pPr>
            <a:r>
              <a:rPr lang="en-US" dirty="0">
                <a:solidFill>
                  <a:schemeClr val="tx1">
                    <a:lumMod val="75000"/>
                    <a:lumOff val="25000"/>
                  </a:schemeClr>
                </a:solidFill>
              </a:rPr>
              <a:t>Working</a:t>
            </a:r>
          </a:p>
          <a:p>
            <a:pPr>
              <a:spcBef>
                <a:spcPts val="1000"/>
              </a:spcBef>
              <a:buClr>
                <a:schemeClr val="accent1"/>
              </a:buClr>
              <a:buSzPct val="80000"/>
              <a:buFont typeface="Wingdings 3" charset="2"/>
              <a:buChar char=""/>
            </a:pPr>
            <a:r>
              <a:rPr lang="en-US" dirty="0">
                <a:solidFill>
                  <a:schemeClr val="tx1">
                    <a:lumMod val="75000"/>
                    <a:lumOff val="25000"/>
                  </a:schemeClr>
                </a:solidFill>
              </a:rPr>
              <a:t>Output</a:t>
            </a:r>
          </a:p>
          <a:p>
            <a:pPr>
              <a:spcBef>
                <a:spcPts val="1000"/>
              </a:spcBef>
              <a:buClr>
                <a:schemeClr val="accent1"/>
              </a:buClr>
              <a:buSzPct val="80000"/>
              <a:buFont typeface="Wingdings 3" charset="2"/>
              <a:buChar char=""/>
            </a:pPr>
            <a:r>
              <a:rPr lang="en-US" dirty="0">
                <a:solidFill>
                  <a:schemeClr val="tx1">
                    <a:lumMod val="75000"/>
                    <a:lumOff val="25000"/>
                  </a:schemeClr>
                </a:solidFill>
              </a:rPr>
              <a:t>Conclusion</a:t>
            </a:r>
          </a:p>
          <a:p>
            <a:pPr>
              <a:spcBef>
                <a:spcPts val="1000"/>
              </a:spcBef>
              <a:buClr>
                <a:schemeClr val="accent1"/>
              </a:buClr>
              <a:buSzPct val="80000"/>
              <a:buFont typeface="Wingdings 3" charset="2"/>
              <a:buChar char=""/>
            </a:pPr>
            <a:r>
              <a:rPr lang="en-US" dirty="0">
                <a:solidFill>
                  <a:schemeClr val="tx1">
                    <a:lumMod val="75000"/>
                    <a:lumOff val="25000"/>
                  </a:schemeClr>
                </a:solidFill>
              </a:rPr>
              <a:t>References</a:t>
            </a:r>
          </a:p>
        </p:txBody>
      </p:sp>
    </p:spTree>
    <p:extLst>
      <p:ext uri="{BB962C8B-B14F-4D97-AF65-F5344CB8AC3E}">
        <p14:creationId xmlns:p14="http://schemas.microsoft.com/office/powerpoint/2010/main" val="37360777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4" name="Group 7">
            <a:extLst>
              <a:ext uri="{FF2B5EF4-FFF2-40B4-BE49-F238E27FC236}">
                <a16:creationId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5" name="Rectangle 19">
            <a:extLst>
              <a:ext uri="{FF2B5EF4-FFF2-40B4-BE49-F238E27FC236}">
                <a16:creationId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21">
            <a:extLst>
              <a:ext uri="{FF2B5EF4-FFF2-40B4-BE49-F238E27FC236}">
                <a16:creationId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7" name="Straight Connector 23">
              <a:extLst>
                <a:ext uri="{FF2B5EF4-FFF2-40B4-BE49-F238E27FC236}">
                  <a16:creationId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9">
              <a:extLst>
                <a:ext uri="{FF2B5EF4-FFF2-40B4-BE49-F238E27FC236}">
                  <a16:creationId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31">
              <a:extLst>
                <a:ext uri="{FF2B5EF4-FFF2-40B4-BE49-F238E27FC236}">
                  <a16:creationId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372BD655-FFCC-4EE0-B283-247C4F4E6A57}"/>
              </a:ext>
            </a:extLst>
          </p:cNvPr>
          <p:cNvSpPr txBox="1"/>
          <p:nvPr/>
        </p:nvSpPr>
        <p:spPr>
          <a:xfrm>
            <a:off x="677334" y="816638"/>
            <a:ext cx="8596668" cy="1320800"/>
          </a:xfrm>
          <a:prstGeom prst="rect">
            <a:avLst/>
          </a:prstGeom>
        </p:spPr>
        <p:txBody>
          <a:bodyPr vert="horz" lIns="91440" tIns="45720" rIns="91440" bIns="45720" rtlCol="0" anchor="t">
            <a:normAutofit/>
          </a:bodyPr>
          <a:lstStyle/>
          <a:p>
            <a:pPr>
              <a:spcBef>
                <a:spcPct val="0"/>
              </a:spcBef>
              <a:spcAft>
                <a:spcPts val="600"/>
              </a:spcAft>
            </a:pPr>
            <a:r>
              <a:rPr lang="en-US" sz="4400" dirty="0">
                <a:solidFill>
                  <a:schemeClr val="accent1"/>
                </a:solidFill>
                <a:latin typeface="Algerian" panose="04020705040A02060702" pitchFamily="82" charset="0"/>
                <a:ea typeface="+mj-ea"/>
                <a:cs typeface="+mj-cs"/>
              </a:rPr>
              <a:t>INTRODUCTION</a:t>
            </a:r>
          </a:p>
        </p:txBody>
      </p:sp>
      <p:sp>
        <p:nvSpPr>
          <p:cNvPr id="3" name="TextBox 2">
            <a:extLst>
              <a:ext uri="{FF2B5EF4-FFF2-40B4-BE49-F238E27FC236}">
                <a16:creationId xmlns:a16="http://schemas.microsoft.com/office/drawing/2014/main" id="{A9737B29-B1D3-4172-8093-30CA40E8AD7E}"/>
              </a:ext>
            </a:extLst>
          </p:cNvPr>
          <p:cNvSpPr txBox="1"/>
          <p:nvPr/>
        </p:nvSpPr>
        <p:spPr>
          <a:xfrm>
            <a:off x="677334" y="2160589"/>
            <a:ext cx="8596668"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About Twitter </a:t>
            </a:r>
          </a:p>
          <a:p>
            <a:pPr marL="285750" indent="-285750">
              <a:lnSpc>
                <a:spcPct val="90000"/>
              </a:lnSpc>
              <a:spcBef>
                <a:spcPts val="1000"/>
              </a:spcBef>
              <a:buClr>
                <a:schemeClr val="accent1"/>
              </a:buClr>
              <a:buSzPct val="80000"/>
              <a:buFont typeface="Courier New" panose="02070309020205020404" pitchFamily="49" charset="0"/>
              <a:buChar char="o"/>
            </a:pPr>
            <a:r>
              <a:rPr lang="en-US" dirty="0">
                <a:solidFill>
                  <a:schemeClr val="tx1">
                    <a:lumMod val="75000"/>
                    <a:lumOff val="25000"/>
                  </a:schemeClr>
                </a:solidFill>
              </a:rPr>
              <a:t>Social Networking Application having microblogging services.</a:t>
            </a:r>
          </a:p>
          <a:p>
            <a:pPr marL="285750" indent="-285750">
              <a:lnSpc>
                <a:spcPct val="90000"/>
              </a:lnSpc>
              <a:spcBef>
                <a:spcPts val="1000"/>
              </a:spcBef>
              <a:buClr>
                <a:schemeClr val="accent1"/>
              </a:buClr>
              <a:buSzPct val="80000"/>
              <a:buFont typeface="Courier New" panose="02070309020205020404" pitchFamily="49" charset="0"/>
              <a:buChar char="o"/>
            </a:pPr>
            <a:r>
              <a:rPr lang="en-US" dirty="0">
                <a:solidFill>
                  <a:schemeClr val="tx1">
                    <a:lumMod val="75000"/>
                    <a:lumOff val="25000"/>
                  </a:schemeClr>
                </a:solidFill>
              </a:rPr>
              <a:t>Gives the facility of send and receive short posts.</a:t>
            </a:r>
          </a:p>
          <a:p>
            <a:pPr marL="285750" indent="-285750">
              <a:lnSpc>
                <a:spcPct val="90000"/>
              </a:lnSpc>
              <a:spcBef>
                <a:spcPts val="1000"/>
              </a:spcBef>
              <a:buClr>
                <a:schemeClr val="accent1"/>
              </a:buClr>
              <a:buSzPct val="80000"/>
              <a:buFont typeface="Courier New" panose="02070309020205020404" pitchFamily="49" charset="0"/>
              <a:buChar char="o"/>
            </a:pPr>
            <a:r>
              <a:rPr lang="en-US" dirty="0">
                <a:solidFill>
                  <a:schemeClr val="tx1">
                    <a:lumMod val="75000"/>
                    <a:lumOff val="25000"/>
                  </a:schemeClr>
                </a:solidFill>
              </a:rPr>
              <a:t>The maximum length of tweets could be 140 characters.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What is Sentiment Analysis?</a:t>
            </a:r>
          </a:p>
          <a:p>
            <a:pPr>
              <a:lnSpc>
                <a:spcPct val="90000"/>
              </a:lnSpc>
              <a:spcBef>
                <a:spcPts val="1000"/>
              </a:spcBef>
              <a:buClr>
                <a:schemeClr val="accent1"/>
              </a:buClr>
              <a:buSzPct val="80000"/>
            </a:pPr>
            <a:r>
              <a:rPr lang="en-US" dirty="0">
                <a:solidFill>
                  <a:schemeClr val="tx1">
                    <a:lumMod val="75000"/>
                    <a:lumOff val="25000"/>
                  </a:schemeClr>
                </a:solidFill>
              </a:rPr>
              <a:t>Sentiment analysis is the process of classifying the polarity of any given text in sentence or a phrase. It helps to determine whether the opinion brought in front in the form of text is neutral, positive or negative.</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5858955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4C09EF5C-9F3B-47D0-AFB1-F7E45A50F2C0}"/>
              </a:ext>
            </a:extLst>
          </p:cNvPr>
          <p:cNvSpPr txBox="1"/>
          <p:nvPr/>
        </p:nvSpPr>
        <p:spPr>
          <a:xfrm>
            <a:off x="1210378" y="835556"/>
            <a:ext cx="8596668" cy="1320800"/>
          </a:xfrm>
          <a:prstGeom prst="rect">
            <a:avLst/>
          </a:prstGeom>
        </p:spPr>
        <p:txBody>
          <a:bodyPr vert="horz" lIns="91440" tIns="45720" rIns="91440" bIns="45720" rtlCol="0" anchor="t">
            <a:normAutofit/>
          </a:bodyPr>
          <a:lstStyle/>
          <a:p>
            <a:pPr algn="ctr">
              <a:spcBef>
                <a:spcPct val="0"/>
              </a:spcBef>
              <a:spcAft>
                <a:spcPts val="600"/>
              </a:spcAft>
            </a:pPr>
            <a:r>
              <a:rPr lang="en-US" sz="4400" dirty="0">
                <a:solidFill>
                  <a:schemeClr val="accent1"/>
                </a:solidFill>
                <a:latin typeface="Algerian" panose="04020705040A02060702" pitchFamily="82" charset="0"/>
                <a:ea typeface="+mj-ea"/>
                <a:cs typeface="+mj-cs"/>
              </a:rPr>
              <a:t>Motivation</a:t>
            </a:r>
          </a:p>
        </p:txBody>
      </p:sp>
      <p:sp>
        <p:nvSpPr>
          <p:cNvPr id="3" name="TextBox 2">
            <a:extLst>
              <a:ext uri="{FF2B5EF4-FFF2-40B4-BE49-F238E27FC236}">
                <a16:creationId xmlns:a16="http://schemas.microsoft.com/office/drawing/2014/main" id="{B1F75D17-2A3E-45BE-BB2F-E6C1668097C5}"/>
              </a:ext>
            </a:extLst>
          </p:cNvPr>
          <p:cNvSpPr txBox="1"/>
          <p:nvPr/>
        </p:nvSpPr>
        <p:spPr>
          <a:xfrm>
            <a:off x="717698" y="2339931"/>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The main motive behind using Twitter data is that it includes rich structured information about each, and every individual involved in the communication</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It also leads to accurate tools for extracting semantic information.</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Pre-written classifier code in python can be used in order to promote research which will lead to how sentiments is communicated in tweets.</a:t>
            </a:r>
          </a:p>
        </p:txBody>
      </p:sp>
    </p:spTree>
    <p:extLst>
      <p:ext uri="{BB962C8B-B14F-4D97-AF65-F5344CB8AC3E}">
        <p14:creationId xmlns:p14="http://schemas.microsoft.com/office/powerpoint/2010/main" val="19008417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0">
            <a:extLst>
              <a:ext uri="{FF2B5EF4-FFF2-40B4-BE49-F238E27FC236}">
                <a16:creationId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Rectangle 22">
            <a:extLst>
              <a:ext uri="{FF2B5EF4-FFF2-40B4-BE49-F238E27FC236}">
                <a16:creationId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527A4590-1305-4AC8-AAE6-ED2A82CF9581}"/>
              </a:ext>
            </a:extLst>
          </p:cNvPr>
          <p:cNvSpPr txBox="1"/>
          <p:nvPr/>
        </p:nvSpPr>
        <p:spPr>
          <a:xfrm>
            <a:off x="677334" y="609600"/>
            <a:ext cx="3843375" cy="5175624"/>
          </a:xfrm>
          <a:prstGeom prst="rect">
            <a:avLst/>
          </a:prstGeom>
        </p:spPr>
        <p:txBody>
          <a:bodyPr vert="horz" lIns="91440" tIns="45720" rIns="91440" bIns="45720" rtlCol="0" anchor="ctr">
            <a:normAutofit/>
          </a:bodyPr>
          <a:lstStyle/>
          <a:p>
            <a:pPr>
              <a:spcBef>
                <a:spcPct val="0"/>
              </a:spcBef>
              <a:spcAft>
                <a:spcPts val="600"/>
              </a:spcAft>
            </a:pPr>
            <a:r>
              <a:rPr lang="en-US" sz="3600" dirty="0">
                <a:solidFill>
                  <a:schemeClr val="tx1">
                    <a:lumMod val="85000"/>
                    <a:lumOff val="15000"/>
                  </a:schemeClr>
                </a:solidFill>
                <a:latin typeface="Algerian" panose="04020705040A02060702" pitchFamily="82" charset="0"/>
                <a:ea typeface="+mj-ea"/>
                <a:cs typeface="+mj-cs"/>
              </a:rPr>
              <a:t>Methodology</a:t>
            </a:r>
          </a:p>
        </p:txBody>
      </p:sp>
      <p:sp>
        <p:nvSpPr>
          <p:cNvPr id="39" name="Freeform: Shape 38">
            <a:extLst>
              <a:ext uri="{FF2B5EF4-FFF2-40B4-BE49-F238E27FC236}">
                <a16:creationId xmlns:a16="http://schemas.microsoft.com/office/drawing/2014/main" id="{142BFA2A-77A0-4F60-A32A-685681C848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5C13D51-0EA8-4DB1-83E3-710F0553D5F3}"/>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800" b="1" dirty="0"/>
              <a:t>DATA COLLECTION</a:t>
            </a:r>
          </a:p>
          <a:p>
            <a:pPr>
              <a:spcBef>
                <a:spcPts val="1000"/>
              </a:spcBef>
              <a:buClr>
                <a:schemeClr val="accent1"/>
              </a:buClr>
              <a:buSzPct val="80000"/>
            </a:pPr>
            <a:endParaRPr lang="en-US" sz="2000" dirty="0">
              <a:solidFill>
                <a:srgbClr val="FFFFFF"/>
              </a:solidFill>
            </a:endParaRPr>
          </a:p>
          <a:p>
            <a:pPr marL="342900" indent="-342900">
              <a:spcBef>
                <a:spcPts val="1000"/>
              </a:spcBef>
              <a:buClr>
                <a:schemeClr val="accent1"/>
              </a:buClr>
              <a:buSzPct val="80000"/>
              <a:buFont typeface="Arial" panose="020B0604020202020204" pitchFamily="34" charset="0"/>
              <a:buChar char="•"/>
            </a:pPr>
            <a:r>
              <a:rPr lang="en-US" sz="2000" dirty="0">
                <a:solidFill>
                  <a:srgbClr val="FFFFFF"/>
                </a:solidFill>
              </a:rPr>
              <a:t>To perform the sentimental analysis, we need the Twitter data which consist of all the tweets related to any specific keywork. The keyword used here in this project is “Joe Biden” and “Donald Trump”.</a:t>
            </a:r>
          </a:p>
          <a:p>
            <a:pPr marL="342900" indent="-342900">
              <a:buFont typeface="Arial" panose="020B0604020202020204" pitchFamily="34" charset="0"/>
              <a:buChar char="•"/>
            </a:pPr>
            <a:r>
              <a:rPr lang="en-US" sz="2000" dirty="0" smtClean="0">
                <a:cs typeface="Calibri"/>
              </a:rPr>
              <a:t>Dataset </a:t>
            </a:r>
            <a:r>
              <a:rPr lang="en-US" sz="2000" dirty="0">
                <a:cs typeface="Calibri"/>
              </a:rPr>
              <a:t>consists of around 900k tweets for trump and 700k for Biden</a:t>
            </a:r>
          </a:p>
          <a:p>
            <a:pPr>
              <a:spcBef>
                <a:spcPts val="1000"/>
              </a:spcBef>
              <a:buClr>
                <a:schemeClr val="accent1"/>
              </a:buClr>
              <a:buSzPct val="80000"/>
            </a:pPr>
            <a:endParaRPr lang="en-US" sz="2000" dirty="0">
              <a:solidFill>
                <a:srgbClr val="FFFFFF"/>
              </a:solidFill>
            </a:endParaRPr>
          </a:p>
        </p:txBody>
      </p:sp>
    </p:spTree>
    <p:extLst>
      <p:ext uri="{BB962C8B-B14F-4D97-AF65-F5344CB8AC3E}">
        <p14:creationId xmlns:p14="http://schemas.microsoft.com/office/powerpoint/2010/main" val="3877447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A7BF7F03-AA57-4E17-A441-D23A1E20FDB6}"/>
              </a:ext>
            </a:extLst>
          </p:cNvPr>
          <p:cNvSpPr txBox="1"/>
          <p:nvPr/>
        </p:nvSpPr>
        <p:spPr>
          <a:xfrm>
            <a:off x="677334" y="609599"/>
            <a:ext cx="4096302" cy="4100945"/>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chemeClr val="tx1">
                    <a:lumMod val="85000"/>
                    <a:lumOff val="15000"/>
                  </a:schemeClr>
                </a:solidFill>
                <a:latin typeface="Algerian" panose="04020705040A02060702" pitchFamily="82" charset="0"/>
                <a:ea typeface="+mj-ea"/>
                <a:cs typeface="+mj-cs"/>
              </a:rPr>
              <a:t>Tweet Classification</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B9E56BB-6169-46CD-9C43-BD8ABA71F42F}"/>
              </a:ext>
            </a:extLst>
          </p:cNvPr>
          <p:cNvSpPr txBox="1"/>
          <p:nvPr/>
        </p:nvSpPr>
        <p:spPr>
          <a:xfrm>
            <a:off x="5082154" y="609600"/>
            <a:ext cx="6999010" cy="5175624"/>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400" b="1" dirty="0">
                <a:solidFill>
                  <a:srgbClr val="FFFFFF"/>
                </a:solidFill>
              </a:rPr>
              <a:t>DIFFERENT WAYS OF CLASSIFICATION OF DATA</a:t>
            </a:r>
          </a:p>
          <a:p>
            <a:pPr>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panose="05000000000000000000" pitchFamily="2" charset="2"/>
              <a:buChar char="q"/>
            </a:pPr>
            <a:r>
              <a:rPr lang="en-US" dirty="0">
                <a:solidFill>
                  <a:srgbClr val="FFFFFF"/>
                </a:solidFill>
              </a:rPr>
              <a:t>Binary Classification: Here the tweets are classified into two categories i.e., positive and negative.</a:t>
            </a:r>
          </a:p>
          <a:p>
            <a:pPr>
              <a:spcBef>
                <a:spcPts val="1000"/>
              </a:spcBef>
              <a:buClr>
                <a:schemeClr val="accent1"/>
              </a:buClr>
              <a:buSzPct val="80000"/>
            </a:pPr>
            <a:endParaRPr lang="en-US" dirty="0">
              <a:solidFill>
                <a:srgbClr val="FFFFFF"/>
              </a:solidFill>
            </a:endParaRPr>
          </a:p>
          <a:p>
            <a:pPr marL="285750" indent="-285750">
              <a:spcBef>
                <a:spcPts val="1000"/>
              </a:spcBef>
              <a:buClr>
                <a:schemeClr val="accent1"/>
              </a:buClr>
              <a:buSzPct val="80000"/>
              <a:buFont typeface="Wingdings" panose="05000000000000000000" pitchFamily="2" charset="2"/>
              <a:buChar char="q"/>
            </a:pPr>
            <a:r>
              <a:rPr lang="en-US" dirty="0">
                <a:solidFill>
                  <a:srgbClr val="FFFFFF"/>
                </a:solidFill>
              </a:rPr>
              <a:t>3-Tier: Here the tweets are classified into three categories i.e., positive, negative and neutral.</a:t>
            </a:r>
          </a:p>
          <a:p>
            <a:pPr>
              <a:spcBef>
                <a:spcPts val="1000"/>
              </a:spcBef>
              <a:buClr>
                <a:schemeClr val="accent1"/>
              </a:buClr>
              <a:buSzPct val="80000"/>
              <a:buFont typeface="Wingdings 3" charset="2"/>
              <a:buChar char=""/>
            </a:pPr>
            <a:endParaRPr lang="en-US" dirty="0">
              <a:solidFill>
                <a:srgbClr val="FFFFFF"/>
              </a:solidFill>
            </a:endParaRPr>
          </a:p>
          <a:p>
            <a:pPr marL="285750" indent="-285750">
              <a:spcBef>
                <a:spcPts val="1000"/>
              </a:spcBef>
              <a:buClr>
                <a:schemeClr val="accent1"/>
              </a:buClr>
              <a:buSzPct val="80000"/>
              <a:buFont typeface="Wingdings" panose="05000000000000000000" pitchFamily="2" charset="2"/>
              <a:buChar char="q"/>
            </a:pPr>
            <a:r>
              <a:rPr lang="en-US" dirty="0">
                <a:solidFill>
                  <a:srgbClr val="FFFFFF"/>
                </a:solidFill>
              </a:rPr>
              <a:t>5-Tier: The tweets are classified into 5 categories i.e., neutral, extremely positive, positive, extremely negative, negative.</a:t>
            </a:r>
          </a:p>
        </p:txBody>
      </p:sp>
    </p:spTree>
    <p:extLst>
      <p:ext uri="{BB962C8B-B14F-4D97-AF65-F5344CB8AC3E}">
        <p14:creationId xmlns:p14="http://schemas.microsoft.com/office/powerpoint/2010/main" val="30058423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AB4E-B69D-462D-8745-41F24FBB7059}"/>
              </a:ext>
            </a:extLst>
          </p:cNvPr>
          <p:cNvSpPr>
            <a:spLocks noGrp="1"/>
          </p:cNvSpPr>
          <p:nvPr>
            <p:ph type="title"/>
          </p:nvPr>
        </p:nvSpPr>
        <p:spPr/>
        <p:txBody>
          <a:bodyPr/>
          <a:lstStyle/>
          <a:p>
            <a:r>
              <a:rPr lang="en-US" dirty="0">
                <a:cs typeface="Calibri Light"/>
              </a:rPr>
              <a:t/>
            </a:r>
            <a:br>
              <a:rPr lang="en-US" dirty="0">
                <a:cs typeface="Calibri Light"/>
              </a:rPr>
            </a:br>
            <a:r>
              <a:rPr lang="en-US" dirty="0">
                <a:cs typeface="Calibri Light"/>
              </a:rPr>
              <a:t>Exploring the Data </a:t>
            </a:r>
          </a:p>
        </p:txBody>
      </p:sp>
      <p:sp>
        <p:nvSpPr>
          <p:cNvPr id="6" name="Content Placeholder 2">
            <a:extLst>
              <a:ext uri="{FF2B5EF4-FFF2-40B4-BE49-F238E27FC236}">
                <a16:creationId xmlns:a16="http://schemas.microsoft.com/office/drawing/2014/main" id="{334B1FE1-52DC-4359-98EF-9C01AFEEDD41}"/>
              </a:ext>
            </a:extLst>
          </p:cNvPr>
          <p:cNvSpPr txBox="1">
            <a:spLocks/>
          </p:cNvSpPr>
          <p:nvPr/>
        </p:nvSpPr>
        <p:spPr>
          <a:xfrm>
            <a:off x="838200" y="1825625"/>
            <a:ext cx="432300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Most tweets with geodata info are form America  </a:t>
            </a:r>
            <a:endParaRPr lang="en-US" dirty="0">
              <a:cs typeface="Calibri" panose="020F0502020204030204"/>
            </a:endParaRPr>
          </a:p>
          <a:p>
            <a:r>
              <a:rPr lang="en-US" dirty="0">
                <a:ea typeface="+mn-lt"/>
                <a:cs typeface="+mn-lt"/>
              </a:rPr>
              <a:t> There was regularity for tweets per hour pattern for both candidates</a:t>
            </a:r>
          </a:p>
          <a:p>
            <a:r>
              <a:rPr lang="en-US" dirty="0">
                <a:cs typeface="Calibri" panose="020F0502020204030204"/>
              </a:rPr>
              <a:t>As the elections approached the num  tweets increased </a:t>
            </a:r>
          </a:p>
        </p:txBody>
      </p:sp>
      <p:pic>
        <p:nvPicPr>
          <p:cNvPr id="7" name="Picture 7" descr="A picture containing shape&#10;&#10;Description automatically generated">
            <a:extLst>
              <a:ext uri="{FF2B5EF4-FFF2-40B4-BE49-F238E27FC236}">
                <a16:creationId xmlns:a16="http://schemas.microsoft.com/office/drawing/2014/main" id="{EB96C01B-4DE3-45E4-B3A4-A422EDD41C45}"/>
              </a:ext>
            </a:extLst>
          </p:cNvPr>
          <p:cNvPicPr>
            <a:picLocks noChangeAspect="1"/>
          </p:cNvPicPr>
          <p:nvPr/>
        </p:nvPicPr>
        <p:blipFill>
          <a:blip r:embed="rId2"/>
          <a:stretch>
            <a:fillRect/>
          </a:stretch>
        </p:blipFill>
        <p:spPr>
          <a:xfrm>
            <a:off x="5100034" y="1884044"/>
            <a:ext cx="7089819" cy="3197235"/>
          </a:xfrm>
          <a:prstGeom prst="rect">
            <a:avLst/>
          </a:prstGeom>
        </p:spPr>
      </p:pic>
    </p:spTree>
    <p:extLst>
      <p:ext uri="{BB962C8B-B14F-4D97-AF65-F5344CB8AC3E}">
        <p14:creationId xmlns:p14="http://schemas.microsoft.com/office/powerpoint/2010/main" val="100180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AB4E-B69D-462D-8745-41F24FBB7059}"/>
              </a:ext>
            </a:extLst>
          </p:cNvPr>
          <p:cNvSpPr>
            <a:spLocks noGrp="1"/>
          </p:cNvSpPr>
          <p:nvPr>
            <p:ph type="title"/>
          </p:nvPr>
        </p:nvSpPr>
        <p:spPr/>
        <p:txBody>
          <a:bodyPr/>
          <a:lstStyle/>
          <a:p>
            <a:r>
              <a:rPr lang="en-US" dirty="0">
                <a:cs typeface="Calibri Light"/>
              </a:rPr>
              <a:t>Preprocessing</a:t>
            </a:r>
            <a:endParaRPr lang="en-US" dirty="0"/>
          </a:p>
        </p:txBody>
      </p:sp>
      <p:pic>
        <p:nvPicPr>
          <p:cNvPr id="4" name="Picture 4" descr="Table&#10;&#10;Description automatically generated">
            <a:extLst>
              <a:ext uri="{FF2B5EF4-FFF2-40B4-BE49-F238E27FC236}">
                <a16:creationId xmlns:a16="http://schemas.microsoft.com/office/drawing/2014/main" id="{C8B99FA6-09B7-48BA-828C-311BDBFD255F}"/>
              </a:ext>
            </a:extLst>
          </p:cNvPr>
          <p:cNvPicPr>
            <a:picLocks noGrp="1" noChangeAspect="1"/>
          </p:cNvPicPr>
          <p:nvPr>
            <p:ph idx="1"/>
          </p:nvPr>
        </p:nvPicPr>
        <p:blipFill>
          <a:blip r:embed="rId2"/>
          <a:stretch>
            <a:fillRect/>
          </a:stretch>
        </p:blipFill>
        <p:spPr>
          <a:xfrm>
            <a:off x="6030413" y="2412657"/>
            <a:ext cx="3297797" cy="3544240"/>
          </a:xfrm>
        </p:spPr>
      </p:pic>
      <p:sp>
        <p:nvSpPr>
          <p:cNvPr id="7" name="Content Placeholder 2">
            <a:extLst>
              <a:ext uri="{FF2B5EF4-FFF2-40B4-BE49-F238E27FC236}">
                <a16:creationId xmlns:a16="http://schemas.microsoft.com/office/drawing/2014/main" id="{E20A26D6-05DF-4385-BE4B-0BEC445178DD}"/>
              </a:ext>
            </a:extLst>
          </p:cNvPr>
          <p:cNvSpPr txBox="1">
            <a:spLocks/>
          </p:cNvSpPr>
          <p:nvPr/>
        </p:nvSpPr>
        <p:spPr>
          <a:xfrm>
            <a:off x="838200" y="1793428"/>
            <a:ext cx="5031347" cy="438353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ea typeface="+mn-lt"/>
              <a:cs typeface="+mn-lt"/>
            </a:endParaRPr>
          </a:p>
          <a:p>
            <a:r>
              <a:rPr lang="en-US" dirty="0">
                <a:ea typeface="+mn-lt"/>
                <a:cs typeface="+mn-lt"/>
              </a:rPr>
              <a:t>On a sample of 4000 the heatmap shows the top 5 languages used and the top 5 countries that they were tweeted from</a:t>
            </a:r>
            <a:endParaRPr lang="en-US" b="1" i="1" dirty="0">
              <a:cs typeface="Calibri" panose="020F0502020204030204"/>
            </a:endParaRPr>
          </a:p>
          <a:p>
            <a:r>
              <a:rPr lang="en-US" dirty="0">
                <a:cs typeface="Calibri" panose="020F0502020204030204"/>
              </a:rPr>
              <a:t>Most tweets with geodata info are form America </a:t>
            </a:r>
          </a:p>
          <a:p>
            <a:endParaRPr lang="en-US" dirty="0">
              <a:cs typeface="Calibri" panose="020F0502020204030204"/>
            </a:endParaRPr>
          </a:p>
        </p:txBody>
      </p:sp>
      <p:pic>
        <p:nvPicPr>
          <p:cNvPr id="9" name="Picture 4" descr="Table&#10;&#10;Description automatically generated">
            <a:extLst>
              <a:ext uri="{FF2B5EF4-FFF2-40B4-BE49-F238E27FC236}">
                <a16:creationId xmlns:a16="http://schemas.microsoft.com/office/drawing/2014/main" id="{CE4CE015-75D4-4586-B028-23B3A99F8A54}"/>
              </a:ext>
            </a:extLst>
          </p:cNvPr>
          <p:cNvPicPr>
            <a:picLocks noChangeAspect="1"/>
          </p:cNvPicPr>
          <p:nvPr/>
        </p:nvPicPr>
        <p:blipFill>
          <a:blip r:embed="rId3"/>
          <a:stretch>
            <a:fillRect/>
          </a:stretch>
        </p:blipFill>
        <p:spPr>
          <a:xfrm>
            <a:off x="9091905" y="1857821"/>
            <a:ext cx="3098528" cy="3932776"/>
          </a:xfrm>
          <a:prstGeom prst="rect">
            <a:avLst/>
          </a:prstGeom>
        </p:spPr>
      </p:pic>
    </p:spTree>
    <p:extLst>
      <p:ext uri="{BB962C8B-B14F-4D97-AF65-F5344CB8AC3E}">
        <p14:creationId xmlns:p14="http://schemas.microsoft.com/office/powerpoint/2010/main" val="363633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AB4E-B69D-462D-8745-41F24FBB7059}"/>
              </a:ext>
            </a:extLst>
          </p:cNvPr>
          <p:cNvSpPr>
            <a:spLocks noGrp="1"/>
          </p:cNvSpPr>
          <p:nvPr>
            <p:ph type="title"/>
          </p:nvPr>
        </p:nvSpPr>
        <p:spPr/>
        <p:txBody>
          <a:bodyPr/>
          <a:lstStyle/>
          <a:p>
            <a:r>
              <a:rPr lang="en-US" dirty="0">
                <a:cs typeface="Calibri Light"/>
              </a:rPr>
              <a:t>Preprocessing</a:t>
            </a:r>
            <a:endParaRPr lang="en-US" dirty="0"/>
          </a:p>
        </p:txBody>
      </p:sp>
      <p:sp>
        <p:nvSpPr>
          <p:cNvPr id="7" name="Content Placeholder 2">
            <a:extLst>
              <a:ext uri="{FF2B5EF4-FFF2-40B4-BE49-F238E27FC236}">
                <a16:creationId xmlns:a16="http://schemas.microsoft.com/office/drawing/2014/main" id="{E20A26D6-05DF-4385-BE4B-0BEC445178DD}"/>
              </a:ext>
            </a:extLst>
          </p:cNvPr>
          <p:cNvSpPr txBox="1">
            <a:spLocks/>
          </p:cNvSpPr>
          <p:nvPr/>
        </p:nvSpPr>
        <p:spPr>
          <a:xfrm>
            <a:off x="140594" y="1621710"/>
            <a:ext cx="5031347" cy="4383535"/>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panose="020F0502020204030204"/>
              </a:rPr>
              <a:t>We get the </a:t>
            </a:r>
            <a:r>
              <a:rPr lang="en-US" dirty="0" err="1">
                <a:cs typeface="Calibri" panose="020F0502020204030204"/>
              </a:rPr>
              <a:t>retweet_count</a:t>
            </a:r>
            <a:r>
              <a:rPr lang="en-US" dirty="0">
                <a:cs typeface="Calibri" panose="020F0502020204030204"/>
              </a:rPr>
              <a:t> ,liked from </a:t>
            </a:r>
            <a:r>
              <a:rPr lang="en-US" b="1" dirty="0">
                <a:cs typeface="Calibri" panose="020F0502020204030204"/>
              </a:rPr>
              <a:t>extended Tweets </a:t>
            </a:r>
            <a:r>
              <a:rPr lang="en-US" dirty="0">
                <a:cs typeface="Calibri" panose="020F0502020204030204"/>
              </a:rPr>
              <a:t>json object</a:t>
            </a:r>
            <a:endParaRPr lang="en-US" b="1" dirty="0">
              <a:cs typeface="Calibri" panose="020F0502020204030204"/>
            </a:endParaRPr>
          </a:p>
          <a:p>
            <a:r>
              <a:rPr lang="en-US" dirty="0">
                <a:cs typeface="Calibri" panose="020F0502020204030204"/>
              </a:rPr>
              <a:t>Lat, long form the </a:t>
            </a:r>
            <a:r>
              <a:rPr lang="en-US" dirty="0" err="1">
                <a:cs typeface="Calibri" panose="020F0502020204030204"/>
              </a:rPr>
              <a:t>geo_location</a:t>
            </a:r>
            <a:r>
              <a:rPr lang="en-US" dirty="0">
                <a:cs typeface="Calibri" panose="020F0502020204030204"/>
              </a:rPr>
              <a:t> dataset from USA.</a:t>
            </a:r>
          </a:p>
          <a:p>
            <a:r>
              <a:rPr lang="en-US" dirty="0">
                <a:cs typeface="Calibri" panose="020F0502020204030204"/>
              </a:rPr>
              <a:t>We drop those tweets that have null values for our required fields.</a:t>
            </a:r>
          </a:p>
          <a:p>
            <a:r>
              <a:rPr lang="en-US" dirty="0">
                <a:cs typeface="Calibri" panose="020F0502020204030204"/>
              </a:rPr>
              <a:t>Also remove stop words, Lemmatize the words  of </a:t>
            </a:r>
            <a:r>
              <a:rPr lang="en-US" dirty="0" err="1">
                <a:cs typeface="Calibri" panose="020F0502020204030204"/>
              </a:rPr>
              <a:t>th</a:t>
            </a:r>
            <a:r>
              <a:rPr lang="en-US" dirty="0">
                <a:cs typeface="Calibri" panose="020F0502020204030204"/>
              </a:rPr>
              <a:t> tweet text</a:t>
            </a:r>
          </a:p>
          <a:p>
            <a:endParaRPr lang="en-US" dirty="0">
              <a:cs typeface="Calibri" panose="020F0502020204030204"/>
            </a:endParaRPr>
          </a:p>
        </p:txBody>
      </p:sp>
      <p:pic>
        <p:nvPicPr>
          <p:cNvPr id="3" name="Picture 5" descr="Table&#10;&#10;Description automatically generated">
            <a:extLst>
              <a:ext uri="{FF2B5EF4-FFF2-40B4-BE49-F238E27FC236}">
                <a16:creationId xmlns:a16="http://schemas.microsoft.com/office/drawing/2014/main" id="{E2EF69F8-97A6-4811-B98A-48818ECCEE68}"/>
              </a:ext>
            </a:extLst>
          </p:cNvPr>
          <p:cNvPicPr>
            <a:picLocks noChangeAspect="1"/>
          </p:cNvPicPr>
          <p:nvPr/>
        </p:nvPicPr>
        <p:blipFill>
          <a:blip r:embed="rId2"/>
          <a:stretch>
            <a:fillRect/>
          </a:stretch>
        </p:blipFill>
        <p:spPr>
          <a:xfrm>
            <a:off x="4809990" y="1086794"/>
            <a:ext cx="7240340" cy="2584351"/>
          </a:xfrm>
          <a:prstGeom prst="rect">
            <a:avLst/>
          </a:prstGeom>
        </p:spPr>
      </p:pic>
    </p:spTree>
    <p:extLst>
      <p:ext uri="{BB962C8B-B14F-4D97-AF65-F5344CB8AC3E}">
        <p14:creationId xmlns:p14="http://schemas.microsoft.com/office/powerpoint/2010/main" val="30267111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118</TotalTime>
  <Words>346</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Calibri Light</vt:lpstr>
      <vt:lpstr>Courier New</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Exploring the Data </vt:lpstr>
      <vt:lpstr>Preprocessing</vt:lpstr>
      <vt:lpstr>Preprocessing</vt:lpstr>
      <vt:lpstr> Sentiment Analysis (VADAR) </vt:lpstr>
      <vt:lpstr>Sentiment Analysis compound score </vt:lpstr>
      <vt:lpstr>Sentiment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Shrivastava</dc:creator>
  <cp:lastModifiedBy>mir_h</cp:lastModifiedBy>
  <cp:revision>10</cp:revision>
  <dcterms:created xsi:type="dcterms:W3CDTF">2020-12-03T06:52:56Z</dcterms:created>
  <dcterms:modified xsi:type="dcterms:W3CDTF">2020-12-03T21:54:23Z</dcterms:modified>
</cp:coreProperties>
</file>