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64D3E-245E-4F0E-A88D-D57CE0AE39B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E099F9E-68AA-4BAB-B966-4229DC459D0E}">
      <dgm:prSet phldrT="[Metin]"/>
      <dgm:spPr/>
      <dgm:t>
        <a:bodyPr/>
        <a:lstStyle/>
        <a:p>
          <a:r>
            <a:rPr lang="tr-TR" dirty="0" err="1" smtClean="0"/>
            <a:t>ApiManagement.Gateway</a:t>
          </a:r>
          <a:endParaRPr lang="tr-TR" dirty="0"/>
        </a:p>
      </dgm:t>
    </dgm:pt>
    <dgm:pt modelId="{CA9DED1B-95FC-49BE-AD80-3E509A59E20E}" type="parTrans" cxnId="{644295FB-6877-42A0-9B3B-815DCBF035B2}">
      <dgm:prSet/>
      <dgm:spPr/>
      <dgm:t>
        <a:bodyPr/>
        <a:lstStyle/>
        <a:p>
          <a:endParaRPr lang="tr-TR"/>
        </a:p>
      </dgm:t>
    </dgm:pt>
    <dgm:pt modelId="{B5B7A23F-ECC0-4CC2-B213-F8A33EB923E9}" type="sibTrans" cxnId="{644295FB-6877-42A0-9B3B-815DCBF035B2}">
      <dgm:prSet/>
      <dgm:spPr/>
      <dgm:t>
        <a:bodyPr/>
        <a:lstStyle/>
        <a:p>
          <a:endParaRPr lang="tr-TR"/>
        </a:p>
      </dgm:t>
    </dgm:pt>
    <dgm:pt modelId="{DD18DD13-2F8A-4560-AA99-7C303F8D48A2}">
      <dgm:prSet phldrT="[Metin]" custT="1"/>
      <dgm:spPr/>
      <dgm:t>
        <a:bodyPr/>
        <a:lstStyle/>
        <a:p>
          <a:r>
            <a:rPr lang="tr-TR" sz="1300" dirty="0" err="1" smtClean="0"/>
            <a:t>Keycloak</a:t>
          </a:r>
          <a:r>
            <a:rPr lang="tr-TR" sz="1300" dirty="0" smtClean="0"/>
            <a:t> Service</a:t>
          </a:r>
        </a:p>
        <a:p>
          <a:r>
            <a:rPr lang="tr-TR" sz="1000" dirty="0" err="1" smtClean="0"/>
            <a:t>Get</a:t>
          </a:r>
          <a:r>
            <a:rPr lang="tr-TR" sz="1000" dirty="0" smtClean="0"/>
            <a:t> </a:t>
          </a:r>
          <a:r>
            <a:rPr lang="tr-TR" sz="1000" dirty="0" err="1" smtClean="0"/>
            <a:t>Token</a:t>
          </a:r>
          <a:r>
            <a:rPr lang="tr-TR" sz="1000" dirty="0" smtClean="0"/>
            <a:t>, </a:t>
          </a:r>
          <a:r>
            <a:rPr lang="tr-TR" sz="1000" dirty="0" err="1" smtClean="0"/>
            <a:t>Refresh</a:t>
          </a:r>
          <a:r>
            <a:rPr lang="tr-TR" sz="1000" dirty="0" smtClean="0"/>
            <a:t> </a:t>
          </a:r>
          <a:r>
            <a:rPr lang="tr-TR" sz="1000" dirty="0" err="1" smtClean="0"/>
            <a:t>Token</a:t>
          </a:r>
          <a:r>
            <a:rPr lang="tr-TR" sz="1000" dirty="0" smtClean="0"/>
            <a:t>, </a:t>
          </a:r>
          <a:r>
            <a:rPr lang="tr-TR" sz="1000" dirty="0" err="1" smtClean="0"/>
            <a:t>Permissions</a:t>
          </a:r>
          <a:endParaRPr lang="tr-TR" sz="1000" dirty="0"/>
        </a:p>
      </dgm:t>
    </dgm:pt>
    <dgm:pt modelId="{93C53C16-0C96-4E32-A659-7FA40B7B3D5A}" type="parTrans" cxnId="{69C23E95-F303-40F2-A2E3-3D5CE68A62C2}">
      <dgm:prSet/>
      <dgm:spPr/>
      <dgm:t>
        <a:bodyPr/>
        <a:lstStyle/>
        <a:p>
          <a:endParaRPr lang="tr-TR"/>
        </a:p>
      </dgm:t>
    </dgm:pt>
    <dgm:pt modelId="{26BBF8B7-AACA-4595-A87A-EF48DFF61A17}" type="sibTrans" cxnId="{69C23E95-F303-40F2-A2E3-3D5CE68A62C2}">
      <dgm:prSet/>
      <dgm:spPr/>
      <dgm:t>
        <a:bodyPr/>
        <a:lstStyle/>
        <a:p>
          <a:endParaRPr lang="tr-TR"/>
        </a:p>
      </dgm:t>
    </dgm:pt>
    <dgm:pt modelId="{9183FF65-BEEF-4089-A347-E06455CB76CF}">
      <dgm:prSet phldrT="[Metin]"/>
      <dgm:spPr/>
      <dgm:t>
        <a:bodyPr/>
        <a:lstStyle/>
        <a:p>
          <a:r>
            <a:rPr lang="tr-TR" dirty="0" err="1" smtClean="0"/>
            <a:t>InventoryManagement.API</a:t>
          </a:r>
          <a:endParaRPr lang="tr-TR" dirty="0" smtClean="0"/>
        </a:p>
        <a:p>
          <a:r>
            <a:rPr lang="tr-TR" dirty="0" err="1" smtClean="0"/>
            <a:t>InventoryManagement.Frontend</a:t>
          </a:r>
          <a:endParaRPr lang="tr-TR" dirty="0"/>
        </a:p>
      </dgm:t>
    </dgm:pt>
    <dgm:pt modelId="{C948B757-5322-40FE-8BD0-918096596137}" type="parTrans" cxnId="{8DA47546-9CC1-4E45-99AD-58F6AB9268D9}">
      <dgm:prSet/>
      <dgm:spPr/>
      <dgm:t>
        <a:bodyPr/>
        <a:lstStyle/>
        <a:p>
          <a:endParaRPr lang="tr-TR"/>
        </a:p>
      </dgm:t>
    </dgm:pt>
    <dgm:pt modelId="{1CD58D2A-562E-465F-AC66-2C5C2694A9D2}" type="sibTrans" cxnId="{8DA47546-9CC1-4E45-99AD-58F6AB9268D9}">
      <dgm:prSet/>
      <dgm:spPr/>
      <dgm:t>
        <a:bodyPr/>
        <a:lstStyle/>
        <a:p>
          <a:endParaRPr lang="tr-TR"/>
        </a:p>
      </dgm:t>
    </dgm:pt>
    <dgm:pt modelId="{AD90B88B-BB4C-4379-B706-221B708F9CF3}" type="pres">
      <dgm:prSet presAssocID="{76364D3E-245E-4F0E-A88D-D57CE0AE39BE}" presName="Name0" presStyleCnt="0">
        <dgm:presLayoutVars>
          <dgm:dir/>
          <dgm:animLvl val="lvl"/>
          <dgm:resizeHandles val="exact"/>
        </dgm:presLayoutVars>
      </dgm:prSet>
      <dgm:spPr/>
    </dgm:pt>
    <dgm:pt modelId="{04FF4C66-318E-44FE-A12D-0BF5615CAED6}" type="pres">
      <dgm:prSet presAssocID="{7E099F9E-68AA-4BAB-B966-4229DC459D0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ABE3E22-7903-4251-B9BD-452BB10771D1}" type="pres">
      <dgm:prSet presAssocID="{B5B7A23F-ECC0-4CC2-B213-F8A33EB923E9}" presName="parTxOnlySpace" presStyleCnt="0"/>
      <dgm:spPr/>
    </dgm:pt>
    <dgm:pt modelId="{767FD9F5-0F42-4A96-9196-351AAF48853A}" type="pres">
      <dgm:prSet presAssocID="{DD18DD13-2F8A-4560-AA99-7C303F8D48A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E8E8738-8C1C-44B9-8810-5D5FF45EB072}" type="pres">
      <dgm:prSet presAssocID="{26BBF8B7-AACA-4595-A87A-EF48DFF61A17}" presName="parTxOnlySpace" presStyleCnt="0"/>
      <dgm:spPr/>
    </dgm:pt>
    <dgm:pt modelId="{3860239A-EEB9-479C-BDDE-B29917539687}" type="pres">
      <dgm:prSet presAssocID="{9183FF65-BEEF-4089-A347-E06455CB76C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FCC3229-5231-4D08-9C14-648C64412590}" type="presOf" srcId="{76364D3E-245E-4F0E-A88D-D57CE0AE39BE}" destId="{AD90B88B-BB4C-4379-B706-221B708F9CF3}" srcOrd="0" destOrd="0" presId="urn:microsoft.com/office/officeart/2005/8/layout/chevron1"/>
    <dgm:cxn modelId="{69C23E95-F303-40F2-A2E3-3D5CE68A62C2}" srcId="{76364D3E-245E-4F0E-A88D-D57CE0AE39BE}" destId="{DD18DD13-2F8A-4560-AA99-7C303F8D48A2}" srcOrd="1" destOrd="0" parTransId="{93C53C16-0C96-4E32-A659-7FA40B7B3D5A}" sibTransId="{26BBF8B7-AACA-4595-A87A-EF48DFF61A17}"/>
    <dgm:cxn modelId="{F9FFB9F9-B8FC-45B9-97BB-729A9CDDC523}" type="presOf" srcId="{9183FF65-BEEF-4089-A347-E06455CB76CF}" destId="{3860239A-EEB9-479C-BDDE-B29917539687}" srcOrd="0" destOrd="0" presId="urn:microsoft.com/office/officeart/2005/8/layout/chevron1"/>
    <dgm:cxn modelId="{644295FB-6877-42A0-9B3B-815DCBF035B2}" srcId="{76364D3E-245E-4F0E-A88D-D57CE0AE39BE}" destId="{7E099F9E-68AA-4BAB-B966-4229DC459D0E}" srcOrd="0" destOrd="0" parTransId="{CA9DED1B-95FC-49BE-AD80-3E509A59E20E}" sibTransId="{B5B7A23F-ECC0-4CC2-B213-F8A33EB923E9}"/>
    <dgm:cxn modelId="{D2F387EB-F63F-4E59-AA37-6EF5675FAB9A}" type="presOf" srcId="{DD18DD13-2F8A-4560-AA99-7C303F8D48A2}" destId="{767FD9F5-0F42-4A96-9196-351AAF48853A}" srcOrd="0" destOrd="0" presId="urn:microsoft.com/office/officeart/2005/8/layout/chevron1"/>
    <dgm:cxn modelId="{CDE7CF20-833A-4D2F-8E79-6D1097B53588}" type="presOf" srcId="{7E099F9E-68AA-4BAB-B966-4229DC459D0E}" destId="{04FF4C66-318E-44FE-A12D-0BF5615CAED6}" srcOrd="0" destOrd="0" presId="urn:microsoft.com/office/officeart/2005/8/layout/chevron1"/>
    <dgm:cxn modelId="{8DA47546-9CC1-4E45-99AD-58F6AB9268D9}" srcId="{76364D3E-245E-4F0E-A88D-D57CE0AE39BE}" destId="{9183FF65-BEEF-4089-A347-E06455CB76CF}" srcOrd="2" destOrd="0" parTransId="{C948B757-5322-40FE-8BD0-918096596137}" sibTransId="{1CD58D2A-562E-465F-AC66-2C5C2694A9D2}"/>
    <dgm:cxn modelId="{9D26340E-FB32-4493-BE1A-725381219E5A}" type="presParOf" srcId="{AD90B88B-BB4C-4379-B706-221B708F9CF3}" destId="{04FF4C66-318E-44FE-A12D-0BF5615CAED6}" srcOrd="0" destOrd="0" presId="urn:microsoft.com/office/officeart/2005/8/layout/chevron1"/>
    <dgm:cxn modelId="{02460493-3849-444E-A74D-DC462EF75059}" type="presParOf" srcId="{AD90B88B-BB4C-4379-B706-221B708F9CF3}" destId="{4ABE3E22-7903-4251-B9BD-452BB10771D1}" srcOrd="1" destOrd="0" presId="urn:microsoft.com/office/officeart/2005/8/layout/chevron1"/>
    <dgm:cxn modelId="{5EB0C64E-4CBC-4DB3-B664-1D7F39863316}" type="presParOf" srcId="{AD90B88B-BB4C-4379-B706-221B708F9CF3}" destId="{767FD9F5-0F42-4A96-9196-351AAF48853A}" srcOrd="2" destOrd="0" presId="urn:microsoft.com/office/officeart/2005/8/layout/chevron1"/>
    <dgm:cxn modelId="{827594A9-0393-4E4D-9CAA-9FEC28A93D13}" type="presParOf" srcId="{AD90B88B-BB4C-4379-B706-221B708F9CF3}" destId="{3E8E8738-8C1C-44B9-8810-5D5FF45EB072}" srcOrd="3" destOrd="0" presId="urn:microsoft.com/office/officeart/2005/8/layout/chevron1"/>
    <dgm:cxn modelId="{676672BD-3B36-452D-AFC8-62CFF6EE2B34}" type="presParOf" srcId="{AD90B88B-BB4C-4379-B706-221B708F9CF3}" destId="{3860239A-EEB9-479C-BDDE-B2991753968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F4C66-318E-44FE-A12D-0BF5615CAED6}">
      <dsp:nvSpPr>
        <dsp:cNvPr id="0" name=""/>
        <dsp:cNvSpPr/>
      </dsp:nvSpPr>
      <dsp:spPr>
        <a:xfrm>
          <a:off x="2612" y="0"/>
          <a:ext cx="3182953" cy="7717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err="1" smtClean="0"/>
            <a:t>ApiManagement.Gateway</a:t>
          </a:r>
          <a:endParaRPr lang="tr-TR" sz="1300" kern="1200" dirty="0"/>
        </a:p>
      </dsp:txBody>
      <dsp:txXfrm>
        <a:off x="388506" y="0"/>
        <a:ext cx="2411166" cy="771787"/>
      </dsp:txXfrm>
    </dsp:sp>
    <dsp:sp modelId="{767FD9F5-0F42-4A96-9196-351AAF48853A}">
      <dsp:nvSpPr>
        <dsp:cNvPr id="0" name=""/>
        <dsp:cNvSpPr/>
      </dsp:nvSpPr>
      <dsp:spPr>
        <a:xfrm>
          <a:off x="2867271" y="0"/>
          <a:ext cx="3182953" cy="7717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err="1" smtClean="0"/>
            <a:t>Keycloak</a:t>
          </a:r>
          <a:r>
            <a:rPr lang="tr-TR" sz="1300" kern="1200" dirty="0" smtClean="0"/>
            <a:t> Service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000" kern="1200" dirty="0" err="1" smtClean="0"/>
            <a:t>Get</a:t>
          </a:r>
          <a:r>
            <a:rPr lang="tr-TR" sz="1000" kern="1200" dirty="0" smtClean="0"/>
            <a:t> </a:t>
          </a:r>
          <a:r>
            <a:rPr lang="tr-TR" sz="1000" kern="1200" dirty="0" err="1" smtClean="0"/>
            <a:t>Token</a:t>
          </a:r>
          <a:r>
            <a:rPr lang="tr-TR" sz="1000" kern="1200" dirty="0" smtClean="0"/>
            <a:t>, </a:t>
          </a:r>
          <a:r>
            <a:rPr lang="tr-TR" sz="1000" kern="1200" dirty="0" err="1" smtClean="0"/>
            <a:t>Refresh</a:t>
          </a:r>
          <a:r>
            <a:rPr lang="tr-TR" sz="1000" kern="1200" dirty="0" smtClean="0"/>
            <a:t> </a:t>
          </a:r>
          <a:r>
            <a:rPr lang="tr-TR" sz="1000" kern="1200" dirty="0" err="1" smtClean="0"/>
            <a:t>Token</a:t>
          </a:r>
          <a:r>
            <a:rPr lang="tr-TR" sz="1000" kern="1200" dirty="0" smtClean="0"/>
            <a:t>, </a:t>
          </a:r>
          <a:r>
            <a:rPr lang="tr-TR" sz="1000" kern="1200" dirty="0" err="1" smtClean="0"/>
            <a:t>Permissions</a:t>
          </a:r>
          <a:endParaRPr lang="tr-TR" sz="1000" kern="1200" dirty="0"/>
        </a:p>
      </dsp:txBody>
      <dsp:txXfrm>
        <a:off x="3253165" y="0"/>
        <a:ext cx="2411166" cy="771787"/>
      </dsp:txXfrm>
    </dsp:sp>
    <dsp:sp modelId="{3860239A-EEB9-479C-BDDE-B29917539687}">
      <dsp:nvSpPr>
        <dsp:cNvPr id="0" name=""/>
        <dsp:cNvSpPr/>
      </dsp:nvSpPr>
      <dsp:spPr>
        <a:xfrm>
          <a:off x="5731929" y="0"/>
          <a:ext cx="3182953" cy="7717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err="1" smtClean="0"/>
            <a:t>InventoryManagement.API</a:t>
          </a:r>
          <a:endParaRPr lang="tr-TR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err="1" smtClean="0"/>
            <a:t>InventoryManagement.Frontend</a:t>
          </a:r>
          <a:endParaRPr lang="tr-TR" sz="1300" kern="1200" dirty="0"/>
        </a:p>
      </dsp:txBody>
      <dsp:txXfrm>
        <a:off x="6117823" y="0"/>
        <a:ext cx="2411166" cy="771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1604-1599-4B41-8B25-B3DDE32D95EA}" type="datetimeFigureOut">
              <a:rPr lang="tr-TR" smtClean="0"/>
              <a:t>13.11.2023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6B43-982E-40A8-86ED-6881A7E216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83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1604-1599-4B41-8B25-B3DDE32D95EA}" type="datetimeFigureOut">
              <a:rPr lang="tr-TR" smtClean="0"/>
              <a:t>13.11.2023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6B43-982E-40A8-86ED-6881A7E216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22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1604-1599-4B41-8B25-B3DDE32D95EA}" type="datetimeFigureOut">
              <a:rPr lang="tr-TR" smtClean="0"/>
              <a:t>13.11.2023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6B43-982E-40A8-86ED-6881A7E216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16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1604-1599-4B41-8B25-B3DDE32D95EA}" type="datetimeFigureOut">
              <a:rPr lang="tr-TR" smtClean="0"/>
              <a:t>13.11.2023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6B43-982E-40A8-86ED-6881A7E216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95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1604-1599-4B41-8B25-B3DDE32D95EA}" type="datetimeFigureOut">
              <a:rPr lang="tr-TR" smtClean="0"/>
              <a:t>13.11.2023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6B43-982E-40A8-86ED-6881A7E216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30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1604-1599-4B41-8B25-B3DDE32D95EA}" type="datetimeFigureOut">
              <a:rPr lang="tr-TR" smtClean="0"/>
              <a:t>13.11.2023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6B43-982E-40A8-86ED-6881A7E216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95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1604-1599-4B41-8B25-B3DDE32D95EA}" type="datetimeFigureOut">
              <a:rPr lang="tr-TR" smtClean="0"/>
              <a:t>13.11.2023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6B43-982E-40A8-86ED-6881A7E216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841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1604-1599-4B41-8B25-B3DDE32D95EA}" type="datetimeFigureOut">
              <a:rPr lang="tr-TR" smtClean="0"/>
              <a:t>13.11.2023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6B43-982E-40A8-86ED-6881A7E216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68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1604-1599-4B41-8B25-B3DDE32D95EA}" type="datetimeFigureOut">
              <a:rPr lang="tr-TR" smtClean="0"/>
              <a:t>13.11.2023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6B43-982E-40A8-86ED-6881A7E216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865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1604-1599-4B41-8B25-B3DDE32D95EA}" type="datetimeFigureOut">
              <a:rPr lang="tr-TR" smtClean="0"/>
              <a:t>13.11.2023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6B43-982E-40A8-86ED-6881A7E216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9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1604-1599-4B41-8B25-B3DDE32D95EA}" type="datetimeFigureOut">
              <a:rPr lang="tr-TR" smtClean="0"/>
              <a:t>13.11.2023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6B43-982E-40A8-86ED-6881A7E216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69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1604-1599-4B41-8B25-B3DDE32D95EA}" type="datetimeFigureOut">
              <a:rPr lang="tr-TR" smtClean="0"/>
              <a:t>13.11.2023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96B43-982E-40A8-86ED-6881A7E216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5958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şağı Ok 20"/>
          <p:cNvSpPr/>
          <p:nvPr/>
        </p:nvSpPr>
        <p:spPr>
          <a:xfrm rot="3536442">
            <a:off x="5316885" y="-20044"/>
            <a:ext cx="1191477" cy="6820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Event</a:t>
            </a:r>
            <a:r>
              <a:rPr lang="tr-TR" sz="1200" dirty="0" smtClean="0"/>
              <a:t> </a:t>
            </a:r>
          </a:p>
          <a:p>
            <a:pPr algn="ctr"/>
            <a:r>
              <a:rPr lang="tr-TR" sz="1200" dirty="0" err="1" smtClean="0"/>
              <a:t>Bus</a:t>
            </a:r>
            <a:endParaRPr lang="tr-TR" sz="1200" dirty="0"/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2342962682"/>
              </p:ext>
            </p:extLst>
          </p:nvPr>
        </p:nvGraphicFramePr>
        <p:xfrm>
          <a:off x="2119620" y="771787"/>
          <a:ext cx="8917496" cy="77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k Köşesi Yuvarlatılmış Dikdörtgen 7"/>
          <p:cNvSpPr/>
          <p:nvPr/>
        </p:nvSpPr>
        <p:spPr>
          <a:xfrm>
            <a:off x="134224" y="843093"/>
            <a:ext cx="1073791" cy="62917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User</a:t>
            </a:r>
            <a:endParaRPr lang="tr-TR" dirty="0"/>
          </a:p>
        </p:txBody>
      </p:sp>
      <p:sp>
        <p:nvSpPr>
          <p:cNvPr id="12" name="Yuvarlatılmış Dikdörtgen 11"/>
          <p:cNvSpPr/>
          <p:nvPr/>
        </p:nvSpPr>
        <p:spPr>
          <a:xfrm>
            <a:off x="9141205" y="5382938"/>
            <a:ext cx="1895911" cy="65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Email</a:t>
            </a:r>
            <a:r>
              <a:rPr lang="tr-TR" dirty="0" smtClean="0"/>
              <a:t> </a:t>
            </a:r>
          </a:p>
          <a:p>
            <a:pPr algn="ctr"/>
            <a:r>
              <a:rPr lang="tr-TR" dirty="0" smtClean="0"/>
              <a:t>Service</a:t>
            </a:r>
            <a:endParaRPr lang="tr-TR" dirty="0"/>
          </a:p>
        </p:txBody>
      </p:sp>
      <p:sp>
        <p:nvSpPr>
          <p:cNvPr id="13" name="Yuvarlatılmış Dikdörtgen 12"/>
          <p:cNvSpPr/>
          <p:nvPr/>
        </p:nvSpPr>
        <p:spPr>
          <a:xfrm>
            <a:off x="6176744" y="5382938"/>
            <a:ext cx="1895911" cy="65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Redis</a:t>
            </a:r>
            <a:r>
              <a:rPr lang="tr-TR" dirty="0" smtClean="0"/>
              <a:t> </a:t>
            </a:r>
            <a:r>
              <a:rPr lang="tr-TR" dirty="0" err="1" smtClean="0"/>
              <a:t>Cache</a:t>
            </a:r>
            <a:r>
              <a:rPr lang="tr-TR" dirty="0" smtClean="0"/>
              <a:t> Service</a:t>
            </a:r>
            <a:endParaRPr lang="tr-TR" dirty="0"/>
          </a:p>
        </p:txBody>
      </p:sp>
      <p:sp>
        <p:nvSpPr>
          <p:cNvPr id="15" name="Yuvarlatılmış Dikdörtgen 14"/>
          <p:cNvSpPr/>
          <p:nvPr/>
        </p:nvSpPr>
        <p:spPr>
          <a:xfrm>
            <a:off x="1427528" y="5382938"/>
            <a:ext cx="1895911" cy="65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Serilog</a:t>
            </a:r>
            <a:r>
              <a:rPr lang="tr-TR" dirty="0" smtClean="0"/>
              <a:t> </a:t>
            </a:r>
          </a:p>
          <a:p>
            <a:pPr algn="ctr"/>
            <a:r>
              <a:rPr lang="tr-TR" dirty="0" smtClean="0"/>
              <a:t>Service</a:t>
            </a:r>
            <a:endParaRPr lang="tr-TR" dirty="0"/>
          </a:p>
        </p:txBody>
      </p:sp>
      <p:sp>
        <p:nvSpPr>
          <p:cNvPr id="16" name="Sağ Ok 15"/>
          <p:cNvSpPr/>
          <p:nvPr/>
        </p:nvSpPr>
        <p:spPr>
          <a:xfrm>
            <a:off x="1493240" y="932142"/>
            <a:ext cx="491847" cy="334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Aşağı Ok 19"/>
          <p:cNvSpPr/>
          <p:nvPr/>
        </p:nvSpPr>
        <p:spPr>
          <a:xfrm>
            <a:off x="9103454" y="1761688"/>
            <a:ext cx="1123425" cy="2172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Event</a:t>
            </a:r>
            <a:r>
              <a:rPr lang="tr-TR" sz="1200" dirty="0" smtClean="0"/>
              <a:t> </a:t>
            </a:r>
          </a:p>
          <a:p>
            <a:pPr algn="ctr"/>
            <a:r>
              <a:rPr lang="tr-TR" sz="1200" dirty="0" err="1" smtClean="0"/>
              <a:t>Bus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0195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24</Words>
  <Application>Microsoft Office PowerPoint</Application>
  <PresentationFormat>Geniş ekran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Fatih Malyemez</dc:creator>
  <cp:lastModifiedBy>Fatih Malyemez</cp:lastModifiedBy>
  <cp:revision>6</cp:revision>
  <dcterms:created xsi:type="dcterms:W3CDTF">2023-11-13T10:22:26Z</dcterms:created>
  <dcterms:modified xsi:type="dcterms:W3CDTF">2023-11-13T10:45:08Z</dcterms:modified>
</cp:coreProperties>
</file>