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C1C7E0C-A7EE-4953-B1D7-5E16AB52CC28}">
          <p14:sldIdLst>
            <p14:sldId id="256"/>
          </p14:sldIdLst>
        </p14:section>
        <p14:section name="Başlıksız Bölüm" id="{1DC52E3F-E7D7-45C7-A38E-46362AD8F7E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34E"/>
    <a:srgbClr val="352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2966-E36C-40FD-BE3F-4DE00B531E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4E07478-C8AE-4452-A945-50DB36562BD6}">
      <dgm:prSet phldrT="[Metin]"/>
      <dgm:spPr/>
      <dgm:t>
        <a:bodyPr/>
        <a:lstStyle/>
        <a:p>
          <a:r>
            <a:rPr lang="tr-TR" dirty="0" err="1" smtClean="0"/>
            <a:t>Company</a:t>
          </a:r>
          <a:r>
            <a:rPr lang="tr-TR" smtClean="0"/>
            <a:t> Read</a:t>
          </a:r>
          <a:endParaRPr lang="tr-TR"/>
        </a:p>
      </dgm:t>
    </dgm:pt>
    <dgm:pt modelId="{4356E51F-640D-4734-BDA6-8A1AC1558DEB}" type="parTrans" cxnId="{DA02254B-3109-48AA-AF68-BABB1B0BEA46}">
      <dgm:prSet/>
      <dgm:spPr/>
      <dgm:t>
        <a:bodyPr/>
        <a:lstStyle/>
        <a:p>
          <a:endParaRPr lang="tr-TR"/>
        </a:p>
      </dgm:t>
    </dgm:pt>
    <dgm:pt modelId="{712B971E-09EB-4F69-AEE3-962F5877EEA2}" type="sibTrans" cxnId="{DA02254B-3109-48AA-AF68-BABB1B0BEA46}">
      <dgm:prSet/>
      <dgm:spPr/>
      <dgm:t>
        <a:bodyPr/>
        <a:lstStyle/>
        <a:p>
          <a:endParaRPr lang="tr-TR"/>
        </a:p>
      </dgm:t>
    </dgm:pt>
    <dgm:pt modelId="{66864474-DFC0-43A7-B190-40F6DED8F436}">
      <dgm:prSet phldrT="[Metin]" phldr="1"/>
      <dgm:spPr/>
      <dgm:t>
        <a:bodyPr/>
        <a:lstStyle/>
        <a:p>
          <a:endParaRPr lang="tr-TR"/>
        </a:p>
      </dgm:t>
    </dgm:pt>
    <dgm:pt modelId="{CECB0CA9-A2DF-4C66-85F8-3F5957B77374}" type="parTrans" cxnId="{59499ECA-1B5D-4AB0-B370-E0E37CCC177A}">
      <dgm:prSet/>
      <dgm:spPr/>
      <dgm:t>
        <a:bodyPr/>
        <a:lstStyle/>
        <a:p>
          <a:endParaRPr lang="tr-TR"/>
        </a:p>
      </dgm:t>
    </dgm:pt>
    <dgm:pt modelId="{C5431E87-AB31-4D3B-BA97-2FA319D898BB}" type="sibTrans" cxnId="{59499ECA-1B5D-4AB0-B370-E0E37CCC177A}">
      <dgm:prSet/>
      <dgm:spPr/>
      <dgm:t>
        <a:bodyPr/>
        <a:lstStyle/>
        <a:p>
          <a:endParaRPr lang="tr-TR"/>
        </a:p>
      </dgm:t>
    </dgm:pt>
    <dgm:pt modelId="{E7C42299-2E7F-49C6-98B0-567F5268A78C}">
      <dgm:prSet phldrT="[Metin]" phldr="1"/>
      <dgm:spPr/>
      <dgm:t>
        <a:bodyPr/>
        <a:lstStyle/>
        <a:p>
          <a:endParaRPr lang="tr-TR"/>
        </a:p>
      </dgm:t>
    </dgm:pt>
    <dgm:pt modelId="{CDEEFB79-F879-47E1-9D79-114FAC3ABA5A}" type="parTrans" cxnId="{6233CB18-C605-4401-88FD-B83E73414473}">
      <dgm:prSet/>
      <dgm:spPr/>
      <dgm:t>
        <a:bodyPr/>
        <a:lstStyle/>
        <a:p>
          <a:endParaRPr lang="tr-TR"/>
        </a:p>
      </dgm:t>
    </dgm:pt>
    <dgm:pt modelId="{F9B57520-8A5F-473E-9698-F2C939C37C97}" type="sibTrans" cxnId="{6233CB18-C605-4401-88FD-B83E73414473}">
      <dgm:prSet/>
      <dgm:spPr/>
      <dgm:t>
        <a:bodyPr/>
        <a:lstStyle/>
        <a:p>
          <a:endParaRPr lang="tr-TR"/>
        </a:p>
      </dgm:t>
    </dgm:pt>
    <dgm:pt modelId="{EA938B1A-4C6C-4821-80C1-B6980A7FD25F}">
      <dgm:prSet phldrT="[Metin]" phldr="1"/>
      <dgm:spPr/>
      <dgm:t>
        <a:bodyPr/>
        <a:lstStyle/>
        <a:p>
          <a:endParaRPr lang="tr-TR"/>
        </a:p>
      </dgm:t>
    </dgm:pt>
    <dgm:pt modelId="{D5893C70-73D5-4F92-BD56-3E1BBD726ABE}" type="parTrans" cxnId="{85780E3C-0547-4838-806E-D27E3D95DB67}">
      <dgm:prSet/>
      <dgm:spPr/>
      <dgm:t>
        <a:bodyPr/>
        <a:lstStyle/>
        <a:p>
          <a:endParaRPr lang="tr-TR"/>
        </a:p>
      </dgm:t>
    </dgm:pt>
    <dgm:pt modelId="{215177A5-9C06-4145-8AC0-C91429E511E0}" type="sibTrans" cxnId="{85780E3C-0547-4838-806E-D27E3D95DB67}">
      <dgm:prSet/>
      <dgm:spPr/>
      <dgm:t>
        <a:bodyPr/>
        <a:lstStyle/>
        <a:p>
          <a:endParaRPr lang="tr-TR"/>
        </a:p>
      </dgm:t>
    </dgm:pt>
    <dgm:pt modelId="{B6715DDF-F7E8-4A7D-A1E3-A69D19506870}" type="pres">
      <dgm:prSet presAssocID="{60302966-E36C-40FD-BE3F-4DE00B531E5F}" presName="linear" presStyleCnt="0">
        <dgm:presLayoutVars>
          <dgm:animLvl val="lvl"/>
          <dgm:resizeHandles val="exact"/>
        </dgm:presLayoutVars>
      </dgm:prSet>
      <dgm:spPr/>
    </dgm:pt>
    <dgm:pt modelId="{92275796-D9A7-4F5C-AACF-53ED3F72FB6E}" type="pres">
      <dgm:prSet presAssocID="{E4E07478-C8AE-4452-A945-50DB36562B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639541A-8377-4F0D-AA13-96552102DF38}" type="pres">
      <dgm:prSet presAssocID="{E4E07478-C8AE-4452-A945-50DB36562BD6}" presName="childText" presStyleLbl="revTx" presStyleIdx="0" presStyleCnt="2">
        <dgm:presLayoutVars>
          <dgm:bulletEnabled val="1"/>
        </dgm:presLayoutVars>
      </dgm:prSet>
      <dgm:spPr/>
    </dgm:pt>
    <dgm:pt modelId="{A0E4309C-9891-44D0-BB29-C5520C8F562C}" type="pres">
      <dgm:prSet presAssocID="{E7C42299-2E7F-49C6-98B0-567F5268A78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E039D3-77AA-47F9-8B2A-E5D120C52EF8}" type="pres">
      <dgm:prSet presAssocID="{E7C42299-2E7F-49C6-98B0-567F5268A78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275CE0-3076-47C1-8228-5BC50C562E20}" type="presOf" srcId="{EA938B1A-4C6C-4821-80C1-B6980A7FD25F}" destId="{61E039D3-77AA-47F9-8B2A-E5D120C52EF8}" srcOrd="0" destOrd="0" presId="urn:microsoft.com/office/officeart/2005/8/layout/vList2"/>
    <dgm:cxn modelId="{59499ECA-1B5D-4AB0-B370-E0E37CCC177A}" srcId="{E4E07478-C8AE-4452-A945-50DB36562BD6}" destId="{66864474-DFC0-43A7-B190-40F6DED8F436}" srcOrd="0" destOrd="0" parTransId="{CECB0CA9-A2DF-4C66-85F8-3F5957B77374}" sibTransId="{C5431E87-AB31-4D3B-BA97-2FA319D898BB}"/>
    <dgm:cxn modelId="{FB41CED9-BE5D-4CA5-B481-57F4409DEC13}" type="presOf" srcId="{66864474-DFC0-43A7-B190-40F6DED8F436}" destId="{6639541A-8377-4F0D-AA13-96552102DF38}" srcOrd="0" destOrd="0" presId="urn:microsoft.com/office/officeart/2005/8/layout/vList2"/>
    <dgm:cxn modelId="{DA02254B-3109-48AA-AF68-BABB1B0BEA46}" srcId="{60302966-E36C-40FD-BE3F-4DE00B531E5F}" destId="{E4E07478-C8AE-4452-A945-50DB36562BD6}" srcOrd="0" destOrd="0" parTransId="{4356E51F-640D-4734-BDA6-8A1AC1558DEB}" sibTransId="{712B971E-09EB-4F69-AEE3-962F5877EEA2}"/>
    <dgm:cxn modelId="{6233CB18-C605-4401-88FD-B83E73414473}" srcId="{60302966-E36C-40FD-BE3F-4DE00B531E5F}" destId="{E7C42299-2E7F-49C6-98B0-567F5268A78C}" srcOrd="1" destOrd="0" parTransId="{CDEEFB79-F879-47E1-9D79-114FAC3ABA5A}" sibTransId="{F9B57520-8A5F-473E-9698-F2C939C37C97}"/>
    <dgm:cxn modelId="{206AB8C5-5959-4A62-A5C0-04E4BAFE074C}" type="presOf" srcId="{E7C42299-2E7F-49C6-98B0-567F5268A78C}" destId="{A0E4309C-9891-44D0-BB29-C5520C8F562C}" srcOrd="0" destOrd="0" presId="urn:microsoft.com/office/officeart/2005/8/layout/vList2"/>
    <dgm:cxn modelId="{947E58CC-833D-4A7C-A944-A081123DAA2D}" type="presOf" srcId="{E4E07478-C8AE-4452-A945-50DB36562BD6}" destId="{92275796-D9A7-4F5C-AACF-53ED3F72FB6E}" srcOrd="0" destOrd="0" presId="urn:microsoft.com/office/officeart/2005/8/layout/vList2"/>
    <dgm:cxn modelId="{9536D2A4-742B-40E5-B432-C4A1F0964590}" type="presOf" srcId="{60302966-E36C-40FD-BE3F-4DE00B531E5F}" destId="{B6715DDF-F7E8-4A7D-A1E3-A69D19506870}" srcOrd="0" destOrd="0" presId="urn:microsoft.com/office/officeart/2005/8/layout/vList2"/>
    <dgm:cxn modelId="{85780E3C-0547-4838-806E-D27E3D95DB67}" srcId="{E7C42299-2E7F-49C6-98B0-567F5268A78C}" destId="{EA938B1A-4C6C-4821-80C1-B6980A7FD25F}" srcOrd="0" destOrd="0" parTransId="{D5893C70-73D5-4F92-BD56-3E1BBD726ABE}" sibTransId="{215177A5-9C06-4145-8AC0-C91429E511E0}"/>
    <dgm:cxn modelId="{84D24F28-9F72-4D4B-A35F-14F61BD412AC}" type="presParOf" srcId="{B6715DDF-F7E8-4A7D-A1E3-A69D19506870}" destId="{92275796-D9A7-4F5C-AACF-53ED3F72FB6E}" srcOrd="0" destOrd="0" presId="urn:microsoft.com/office/officeart/2005/8/layout/vList2"/>
    <dgm:cxn modelId="{55615D01-356C-4B07-AA81-2F752CA1AB65}" type="presParOf" srcId="{B6715DDF-F7E8-4A7D-A1E3-A69D19506870}" destId="{6639541A-8377-4F0D-AA13-96552102DF38}" srcOrd="1" destOrd="0" presId="urn:microsoft.com/office/officeart/2005/8/layout/vList2"/>
    <dgm:cxn modelId="{ECF3D29C-C703-4994-B0BB-6CF676E8D128}" type="presParOf" srcId="{B6715DDF-F7E8-4A7D-A1E3-A69D19506870}" destId="{A0E4309C-9891-44D0-BB29-C5520C8F562C}" srcOrd="2" destOrd="0" presId="urn:microsoft.com/office/officeart/2005/8/layout/vList2"/>
    <dgm:cxn modelId="{888156C0-A373-42BB-8E40-51F7EAF6F276}" type="presParOf" srcId="{B6715DDF-F7E8-4A7D-A1E3-A69D19506870}" destId="{61E039D3-77AA-47F9-8B2A-E5D120C52E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75796-D9A7-4F5C-AACF-53ED3F72FB6E}">
      <dsp:nvSpPr>
        <dsp:cNvPr id="0" name=""/>
        <dsp:cNvSpPr/>
      </dsp:nvSpPr>
      <dsp:spPr>
        <a:xfrm>
          <a:off x="0" y="297460"/>
          <a:ext cx="1162245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500" kern="1200" dirty="0" err="1" smtClean="0"/>
            <a:t>Company</a:t>
          </a:r>
          <a:r>
            <a:rPr lang="tr-TR" sz="6500" kern="1200" smtClean="0"/>
            <a:t> Read</a:t>
          </a:r>
          <a:endParaRPr lang="tr-TR" sz="6500" kern="1200"/>
        </a:p>
      </dsp:txBody>
      <dsp:txXfrm>
        <a:off x="76105" y="373565"/>
        <a:ext cx="11470244" cy="1406815"/>
      </dsp:txXfrm>
    </dsp:sp>
    <dsp:sp modelId="{6639541A-8377-4F0D-AA13-96552102DF38}">
      <dsp:nvSpPr>
        <dsp:cNvPr id="0" name=""/>
        <dsp:cNvSpPr/>
      </dsp:nvSpPr>
      <dsp:spPr>
        <a:xfrm>
          <a:off x="0" y="1856486"/>
          <a:ext cx="1162245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013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tr-TR" sz="5100" kern="1200"/>
        </a:p>
      </dsp:txBody>
      <dsp:txXfrm>
        <a:off x="0" y="1856486"/>
        <a:ext cx="11622454" cy="1076400"/>
      </dsp:txXfrm>
    </dsp:sp>
    <dsp:sp modelId="{A0E4309C-9891-44D0-BB29-C5520C8F562C}">
      <dsp:nvSpPr>
        <dsp:cNvPr id="0" name=""/>
        <dsp:cNvSpPr/>
      </dsp:nvSpPr>
      <dsp:spPr>
        <a:xfrm>
          <a:off x="0" y="2932886"/>
          <a:ext cx="1162245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6500" kern="1200"/>
        </a:p>
      </dsp:txBody>
      <dsp:txXfrm>
        <a:off x="76105" y="3008991"/>
        <a:ext cx="11470244" cy="1406815"/>
      </dsp:txXfrm>
    </dsp:sp>
    <dsp:sp modelId="{61E039D3-77AA-47F9-8B2A-E5D120C52EF8}">
      <dsp:nvSpPr>
        <dsp:cNvPr id="0" name=""/>
        <dsp:cNvSpPr/>
      </dsp:nvSpPr>
      <dsp:spPr>
        <a:xfrm>
          <a:off x="0" y="4491911"/>
          <a:ext cx="1162245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013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tr-TR" sz="5100" kern="1200"/>
        </a:p>
      </dsp:txBody>
      <dsp:txXfrm>
        <a:off x="0" y="4491911"/>
        <a:ext cx="11622454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44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99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546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58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88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94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213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524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1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04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4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74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46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89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166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50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23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EED824-F28E-4E4E-BB6B-B56F9C17D507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9B9BB8B-C633-4D10-949D-45686A71B9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4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Yuvarlatılmış Dikdörtgen 32"/>
          <p:cNvSpPr/>
          <p:nvPr/>
        </p:nvSpPr>
        <p:spPr>
          <a:xfrm>
            <a:off x="5755809" y="3809487"/>
            <a:ext cx="5641848" cy="2423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Yuvarlatılmış Dikdörtgen 3"/>
          <p:cNvSpPr/>
          <p:nvPr/>
        </p:nvSpPr>
        <p:spPr>
          <a:xfrm>
            <a:off x="5658273" y="1115055"/>
            <a:ext cx="5641848" cy="2423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/>
          <p:cNvSpPr/>
          <p:nvPr/>
        </p:nvSpPr>
        <p:spPr>
          <a:xfrm>
            <a:off x="151930" y="821201"/>
            <a:ext cx="5275385" cy="518746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Kiriş 24"/>
          <p:cNvSpPr/>
          <p:nvPr/>
        </p:nvSpPr>
        <p:spPr>
          <a:xfrm rot="6696694">
            <a:off x="639459" y="1249579"/>
            <a:ext cx="4236618" cy="4238777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1932391" y="135194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PRESENTATION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0" name="Kiriş 29"/>
          <p:cNvSpPr/>
          <p:nvPr/>
        </p:nvSpPr>
        <p:spPr>
          <a:xfrm rot="17569377">
            <a:off x="736750" y="2529889"/>
            <a:ext cx="2200257" cy="3171042"/>
          </a:xfrm>
          <a:custGeom>
            <a:avLst/>
            <a:gdLst>
              <a:gd name="connsiteX0" fmla="*/ 3616561 w 4236618"/>
              <a:gd name="connsiteY0" fmla="*/ 3617641 h 4238777"/>
              <a:gd name="connsiteX1" fmla="*/ 1058749 w 4236618"/>
              <a:gd name="connsiteY1" fmla="*/ 3954599 h 4238777"/>
              <a:gd name="connsiteX2" fmla="*/ 72109 w 4236618"/>
              <a:gd name="connsiteY2" fmla="*/ 1571111 h 4238777"/>
              <a:gd name="connsiteX3" fmla="*/ 2118308 w 4236618"/>
              <a:gd name="connsiteY3" fmla="*/ -1 h 4238777"/>
              <a:gd name="connsiteX4" fmla="*/ 3616561 w 4236618"/>
              <a:gd name="connsiteY4" fmla="*/ 3617641 h 4238777"/>
              <a:gd name="connsiteX0" fmla="*/ 1277389 w 2172767"/>
              <a:gd name="connsiteY0" fmla="*/ 2536914 h 3973519"/>
              <a:gd name="connsiteX1" fmla="*/ 1024977 w 2172767"/>
              <a:gd name="connsiteY1" fmla="*/ 3954600 h 3973519"/>
              <a:gd name="connsiteX2" fmla="*/ 38337 w 2172767"/>
              <a:gd name="connsiteY2" fmla="*/ 1571112 h 3973519"/>
              <a:gd name="connsiteX3" fmla="*/ 2084536 w 2172767"/>
              <a:gd name="connsiteY3" fmla="*/ 0 h 3973519"/>
              <a:gd name="connsiteX4" fmla="*/ 1277389 w 2172767"/>
              <a:gd name="connsiteY4" fmla="*/ 2536914 h 3973519"/>
              <a:gd name="connsiteX0" fmla="*/ 1335592 w 2230970"/>
              <a:gd name="connsiteY0" fmla="*/ 2536914 h 2982683"/>
              <a:gd name="connsiteX1" fmla="*/ 339172 w 2230970"/>
              <a:gd name="connsiteY1" fmla="*/ 2798674 h 2982683"/>
              <a:gd name="connsiteX2" fmla="*/ 96540 w 2230970"/>
              <a:gd name="connsiteY2" fmla="*/ 1571112 h 2982683"/>
              <a:gd name="connsiteX3" fmla="*/ 2142739 w 2230970"/>
              <a:gd name="connsiteY3" fmla="*/ 0 h 2982683"/>
              <a:gd name="connsiteX4" fmla="*/ 1335592 w 2230970"/>
              <a:gd name="connsiteY4" fmla="*/ 2536914 h 2982683"/>
              <a:gd name="connsiteX0" fmla="*/ 1304879 w 2200257"/>
              <a:gd name="connsiteY0" fmla="*/ 2536914 h 2881603"/>
              <a:gd name="connsiteX1" fmla="*/ 308459 w 2200257"/>
              <a:gd name="connsiteY1" fmla="*/ 2798674 h 2881603"/>
              <a:gd name="connsiteX2" fmla="*/ 65827 w 2200257"/>
              <a:gd name="connsiteY2" fmla="*/ 1571112 h 2881603"/>
              <a:gd name="connsiteX3" fmla="*/ 2112026 w 2200257"/>
              <a:gd name="connsiteY3" fmla="*/ 0 h 2881603"/>
              <a:gd name="connsiteX4" fmla="*/ 1304879 w 2200257"/>
              <a:gd name="connsiteY4" fmla="*/ 2536914 h 288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57" h="2881603">
                <a:moveTo>
                  <a:pt x="1304879" y="2536914"/>
                </a:moveTo>
                <a:cubicBezTo>
                  <a:pt x="626842" y="3215642"/>
                  <a:pt x="87955" y="2657485"/>
                  <a:pt x="308459" y="2798674"/>
                </a:cubicBezTo>
                <a:cubicBezTo>
                  <a:pt x="353544" y="2827542"/>
                  <a:pt x="-182129" y="2497440"/>
                  <a:pt x="65827" y="1571112"/>
                </a:cubicBezTo>
                <a:cubicBezTo>
                  <a:pt x="313880" y="644421"/>
                  <a:pt x="1153167" y="0"/>
                  <a:pt x="2112026" y="0"/>
                </a:cubicBezTo>
                <a:cubicBezTo>
                  <a:pt x="2611444" y="1205881"/>
                  <a:pt x="805461" y="1331033"/>
                  <a:pt x="1304879" y="2536914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Kiriş 29"/>
          <p:cNvSpPr/>
          <p:nvPr/>
        </p:nvSpPr>
        <p:spPr>
          <a:xfrm rot="12435125">
            <a:off x="2369407" y="2753904"/>
            <a:ext cx="2200257" cy="3171042"/>
          </a:xfrm>
          <a:custGeom>
            <a:avLst/>
            <a:gdLst>
              <a:gd name="connsiteX0" fmla="*/ 3616561 w 4236618"/>
              <a:gd name="connsiteY0" fmla="*/ 3617641 h 4238777"/>
              <a:gd name="connsiteX1" fmla="*/ 1058749 w 4236618"/>
              <a:gd name="connsiteY1" fmla="*/ 3954599 h 4238777"/>
              <a:gd name="connsiteX2" fmla="*/ 72109 w 4236618"/>
              <a:gd name="connsiteY2" fmla="*/ 1571111 h 4238777"/>
              <a:gd name="connsiteX3" fmla="*/ 2118308 w 4236618"/>
              <a:gd name="connsiteY3" fmla="*/ -1 h 4238777"/>
              <a:gd name="connsiteX4" fmla="*/ 3616561 w 4236618"/>
              <a:gd name="connsiteY4" fmla="*/ 3617641 h 4238777"/>
              <a:gd name="connsiteX0" fmla="*/ 1277389 w 2172767"/>
              <a:gd name="connsiteY0" fmla="*/ 2536914 h 3973519"/>
              <a:gd name="connsiteX1" fmla="*/ 1024977 w 2172767"/>
              <a:gd name="connsiteY1" fmla="*/ 3954600 h 3973519"/>
              <a:gd name="connsiteX2" fmla="*/ 38337 w 2172767"/>
              <a:gd name="connsiteY2" fmla="*/ 1571112 h 3973519"/>
              <a:gd name="connsiteX3" fmla="*/ 2084536 w 2172767"/>
              <a:gd name="connsiteY3" fmla="*/ 0 h 3973519"/>
              <a:gd name="connsiteX4" fmla="*/ 1277389 w 2172767"/>
              <a:gd name="connsiteY4" fmla="*/ 2536914 h 3973519"/>
              <a:gd name="connsiteX0" fmla="*/ 1335592 w 2230970"/>
              <a:gd name="connsiteY0" fmla="*/ 2536914 h 2982683"/>
              <a:gd name="connsiteX1" fmla="*/ 339172 w 2230970"/>
              <a:gd name="connsiteY1" fmla="*/ 2798674 h 2982683"/>
              <a:gd name="connsiteX2" fmla="*/ 96540 w 2230970"/>
              <a:gd name="connsiteY2" fmla="*/ 1571112 h 2982683"/>
              <a:gd name="connsiteX3" fmla="*/ 2142739 w 2230970"/>
              <a:gd name="connsiteY3" fmla="*/ 0 h 2982683"/>
              <a:gd name="connsiteX4" fmla="*/ 1335592 w 2230970"/>
              <a:gd name="connsiteY4" fmla="*/ 2536914 h 2982683"/>
              <a:gd name="connsiteX0" fmla="*/ 1304879 w 2200257"/>
              <a:gd name="connsiteY0" fmla="*/ 2536914 h 2881603"/>
              <a:gd name="connsiteX1" fmla="*/ 308459 w 2200257"/>
              <a:gd name="connsiteY1" fmla="*/ 2798674 h 2881603"/>
              <a:gd name="connsiteX2" fmla="*/ 65827 w 2200257"/>
              <a:gd name="connsiteY2" fmla="*/ 1571112 h 2881603"/>
              <a:gd name="connsiteX3" fmla="*/ 2112026 w 2200257"/>
              <a:gd name="connsiteY3" fmla="*/ 0 h 2881603"/>
              <a:gd name="connsiteX4" fmla="*/ 1304879 w 2200257"/>
              <a:gd name="connsiteY4" fmla="*/ 2536914 h 288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57" h="2881603">
                <a:moveTo>
                  <a:pt x="1304879" y="2536914"/>
                </a:moveTo>
                <a:cubicBezTo>
                  <a:pt x="626842" y="3215642"/>
                  <a:pt x="87955" y="2657485"/>
                  <a:pt x="308459" y="2798674"/>
                </a:cubicBezTo>
                <a:cubicBezTo>
                  <a:pt x="353544" y="2827542"/>
                  <a:pt x="-182129" y="2497440"/>
                  <a:pt x="65827" y="1571112"/>
                </a:cubicBezTo>
                <a:cubicBezTo>
                  <a:pt x="313880" y="644421"/>
                  <a:pt x="1153167" y="0"/>
                  <a:pt x="2112026" y="0"/>
                </a:cubicBezTo>
                <a:cubicBezTo>
                  <a:pt x="2611444" y="1205881"/>
                  <a:pt x="805461" y="1331033"/>
                  <a:pt x="1304879" y="2536914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1313001" y="1867877"/>
            <a:ext cx="2871081" cy="2815068"/>
          </a:xfrm>
          <a:prstGeom prst="ellipse">
            <a:avLst/>
          </a:prstGeom>
        </p:spPr>
        <p:style>
          <a:lnRef idx="0">
            <a:schemeClr val="accent6"/>
          </a:lnRef>
          <a:fillRef idx="1002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Aşağı Ok 9"/>
          <p:cNvSpPr/>
          <p:nvPr/>
        </p:nvSpPr>
        <p:spPr>
          <a:xfrm>
            <a:off x="2638470" y="1637454"/>
            <a:ext cx="145072" cy="41859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/>
          <p:cNvSpPr txBox="1"/>
          <p:nvPr/>
        </p:nvSpPr>
        <p:spPr>
          <a:xfrm rot="3461072">
            <a:off x="422242" y="388794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PERSISTENCE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915965" y="201578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APPLICATION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 rot="18746173">
            <a:off x="3018461" y="4167125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</a:rPr>
              <a:t>INFRASTRUCTURE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23360" y="2380258"/>
            <a:ext cx="2044093" cy="188597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DOMAIN</a:t>
            </a:r>
            <a:endParaRPr lang="tr-TR" dirty="0"/>
          </a:p>
        </p:txBody>
      </p:sp>
      <p:sp>
        <p:nvSpPr>
          <p:cNvPr id="13" name="Aşağı Ok 12"/>
          <p:cNvSpPr/>
          <p:nvPr/>
        </p:nvSpPr>
        <p:spPr>
          <a:xfrm>
            <a:off x="2640654" y="2315769"/>
            <a:ext cx="145072" cy="41859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şağı Ok 13"/>
          <p:cNvSpPr/>
          <p:nvPr/>
        </p:nvSpPr>
        <p:spPr>
          <a:xfrm rot="7739594">
            <a:off x="3723662" y="4017663"/>
            <a:ext cx="137621" cy="31772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Aşağı Ok 15"/>
          <p:cNvSpPr/>
          <p:nvPr/>
        </p:nvSpPr>
        <p:spPr>
          <a:xfrm rot="14232097">
            <a:off x="1395997" y="3711618"/>
            <a:ext cx="164240" cy="38030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Metin kutusu 33"/>
          <p:cNvSpPr txBox="1"/>
          <p:nvPr/>
        </p:nvSpPr>
        <p:spPr>
          <a:xfrm>
            <a:off x="1960433" y="5513113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chemeClr val="bg1"/>
                </a:solidFill>
              </a:rPr>
              <a:t>gRPC</a:t>
            </a:r>
            <a:r>
              <a:rPr lang="tr-TR" b="1" dirty="0" smtClean="0">
                <a:solidFill>
                  <a:schemeClr val="bg1"/>
                </a:solidFill>
              </a:rPr>
              <a:t> Service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241186" y="-95217"/>
            <a:ext cx="6372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</a:t>
            </a:r>
            <a:r>
              <a:rPr lang="tr-TR" sz="5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Layers</a:t>
            </a:r>
            <a:endParaRPr lang="tr-T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Yuvarlatılmış Dikdörtgen 2"/>
          <p:cNvSpPr/>
          <p:nvPr/>
        </p:nvSpPr>
        <p:spPr>
          <a:xfrm>
            <a:off x="5822909" y="1826720"/>
            <a:ext cx="1740915" cy="976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Domain </a:t>
            </a:r>
            <a:r>
              <a:rPr lang="tr-TR" sz="1200" dirty="0" err="1" smtClean="0"/>
              <a:t>Entities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Common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Base </a:t>
            </a:r>
            <a:r>
              <a:rPr lang="tr-TR" sz="1200" dirty="0" err="1" smtClean="0"/>
              <a:t>Events</a:t>
            </a:r>
            <a:endParaRPr lang="tr-TR" sz="1200" dirty="0" smtClean="0"/>
          </a:p>
        </p:txBody>
      </p:sp>
      <p:sp>
        <p:nvSpPr>
          <p:cNvPr id="19" name="Yuvarlatılmış Dikdörtgen 18"/>
          <p:cNvSpPr/>
          <p:nvPr/>
        </p:nvSpPr>
        <p:spPr>
          <a:xfrm>
            <a:off x="7735416" y="1843070"/>
            <a:ext cx="3393113" cy="1555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Command</a:t>
            </a:r>
            <a:r>
              <a:rPr lang="tr-TR" sz="1200" dirty="0" smtClean="0"/>
              <a:t> </a:t>
            </a:r>
            <a:r>
              <a:rPr lang="tr-TR" sz="1200" dirty="0" err="1" smtClean="0"/>
              <a:t>and</a:t>
            </a:r>
            <a:r>
              <a:rPr lang="tr-TR" sz="1200" dirty="0" smtClean="0"/>
              <a:t> </a:t>
            </a:r>
            <a:r>
              <a:rPr lang="tr-TR" sz="1200" dirty="0" err="1" smtClean="0"/>
              <a:t>Querires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DTO’s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Interfaces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Repositories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UnitOfWork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Mappings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Exceptions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Behaviors</a:t>
            </a:r>
            <a:r>
              <a:rPr lang="tr-TR" sz="1200" dirty="0" smtClean="0"/>
              <a:t>(</a:t>
            </a:r>
            <a:r>
              <a:rPr lang="tr-TR" sz="1200" dirty="0" err="1" smtClean="0"/>
              <a:t>Easycache</a:t>
            </a:r>
            <a:r>
              <a:rPr lang="tr-TR" sz="1200" dirty="0" smtClean="0"/>
              <a:t>)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7451808" y="1113329"/>
            <a:ext cx="12779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tr-TR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tr-TR" sz="1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5980806" y="1451883"/>
            <a:ext cx="9621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</a:t>
            </a:r>
            <a:endParaRPr lang="tr-T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8567580" y="1457979"/>
            <a:ext cx="1342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tr-T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Yuvarlatılmış Dikdörtgen 23"/>
          <p:cNvSpPr/>
          <p:nvPr/>
        </p:nvSpPr>
        <p:spPr>
          <a:xfrm>
            <a:off x="5814941" y="4491608"/>
            <a:ext cx="1912507" cy="976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EasyCache</a:t>
            </a:r>
            <a:r>
              <a:rPr lang="tr-TR" sz="1200" dirty="0" smtClean="0"/>
              <a:t> </a:t>
            </a:r>
            <a:r>
              <a:rPr lang="tr-TR" sz="1200" dirty="0" err="1" smtClean="0"/>
              <a:t>services</a:t>
            </a:r>
            <a:endParaRPr lang="tr-TR" sz="1200" dirty="0" smtClean="0"/>
          </a:p>
        </p:txBody>
      </p:sp>
      <p:sp>
        <p:nvSpPr>
          <p:cNvPr id="26" name="Yuvarlatılmış Dikdörtgen 25"/>
          <p:cNvSpPr/>
          <p:nvPr/>
        </p:nvSpPr>
        <p:spPr>
          <a:xfrm>
            <a:off x="7832952" y="4455206"/>
            <a:ext cx="3393113" cy="1555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Entity</a:t>
            </a:r>
            <a:r>
              <a:rPr lang="tr-TR" sz="1200" dirty="0" smtClean="0"/>
              <a:t> </a:t>
            </a:r>
            <a:r>
              <a:rPr lang="tr-TR" sz="1200" dirty="0" err="1" smtClean="0"/>
              <a:t>Configurations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Context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Migrations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Repositories</a:t>
            </a:r>
            <a:endParaRPr lang="tr-T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 smtClean="0"/>
              <a:t>GenericRepository</a:t>
            </a:r>
            <a:r>
              <a:rPr lang="tr-TR" sz="1200" dirty="0" smtClean="0"/>
              <a:t>, </a:t>
            </a:r>
            <a:r>
              <a:rPr lang="tr-TR" sz="1200" dirty="0" err="1" smtClean="0"/>
              <a:t>UnitOfWork</a:t>
            </a:r>
            <a:endParaRPr lang="tr-TR" sz="1200" dirty="0" smtClean="0"/>
          </a:p>
        </p:txBody>
      </p:sp>
      <p:sp>
        <p:nvSpPr>
          <p:cNvPr id="28" name="Dikdörtgen 27"/>
          <p:cNvSpPr/>
          <p:nvPr/>
        </p:nvSpPr>
        <p:spPr>
          <a:xfrm>
            <a:off x="7149395" y="3762041"/>
            <a:ext cx="207781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r>
              <a:rPr lang="tr-TR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tr-TR" sz="1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Dikdörtgen 28"/>
          <p:cNvSpPr/>
          <p:nvPr/>
        </p:nvSpPr>
        <p:spPr>
          <a:xfrm>
            <a:off x="5820259" y="4064019"/>
            <a:ext cx="147829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tr-T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8687561" y="4070115"/>
            <a:ext cx="12971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</a:t>
            </a:r>
            <a:endParaRPr lang="tr-T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Dikdörtgen 34"/>
          <p:cNvSpPr/>
          <p:nvPr/>
        </p:nvSpPr>
        <p:spPr>
          <a:xfrm>
            <a:off x="8559888" y="6273086"/>
            <a:ext cx="282962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</a:t>
            </a:r>
            <a:r>
              <a:rPr lang="tr-T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  <a:r>
              <a:rPr lang="tr-TR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fatih </a:t>
            </a:r>
            <a:r>
              <a:rPr lang="tr-T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malyemez</a:t>
            </a:r>
            <a:endParaRPr lang="tr-TR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8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496339" y="-95217"/>
            <a:ext cx="3861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Permissions</a:t>
            </a:r>
            <a:endParaRPr lang="tr-T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Diyagram 7"/>
          <p:cNvGraphicFramePr/>
          <p:nvPr>
            <p:extLst>
              <p:ext uri="{D42A27DB-BD31-4B8C-83A1-F6EECF244321}">
                <p14:modId xmlns:p14="http://schemas.microsoft.com/office/powerpoint/2010/main" val="1383529310"/>
              </p:ext>
            </p:extLst>
          </p:nvPr>
        </p:nvGraphicFramePr>
        <p:xfrm>
          <a:off x="308708" y="737251"/>
          <a:ext cx="11622454" cy="586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808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53</Words>
  <Application>Microsoft Office PowerPoint</Application>
  <PresentationFormat>Geniş ekran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İyon Toplantı Odası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Fatih Malyemez</dc:creator>
  <cp:lastModifiedBy>Fatih Malyemez</cp:lastModifiedBy>
  <cp:revision>70</cp:revision>
  <dcterms:created xsi:type="dcterms:W3CDTF">2023-05-08T19:09:52Z</dcterms:created>
  <dcterms:modified xsi:type="dcterms:W3CDTF">2023-06-13T05:45:39Z</dcterms:modified>
</cp:coreProperties>
</file>