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DAB1-0B1A-4116-9392-31C4A37B2594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754C-1251-43F0-9EF6-C0F6E36CD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51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41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1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8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7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9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6E0E-EBC1-4C5B-92EE-EB4188B39175}" type="datetimeFigureOut">
              <a:rPr lang="fr-FR" smtClean="0"/>
              <a:t>05/11/2016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A674-754E-4AF2-A2A9-BEB2F8F84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1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72816" y="1408923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7081935" y="2824788"/>
            <a:ext cx="363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Nuage de mots:</a:t>
            </a:r>
          </a:p>
          <a:p>
            <a:endParaRPr lang="fr-FR" dirty="0"/>
          </a:p>
          <a:p>
            <a:r>
              <a:rPr lang="fr-FR" dirty="0"/>
              <a:t>FROM, </a:t>
            </a:r>
            <a:r>
              <a:rPr lang="fr-FR" dirty="0"/>
              <a:t>MAINTAINER, RUN, WORKDIR,USER, CMD, EXPOSE, VOLUME, ENV, COPY, ADD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0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791476" y="1427585"/>
            <a:ext cx="3116425" cy="4189445"/>
            <a:chOff x="1474237" y="1296955"/>
            <a:chExt cx="2668555" cy="3844212"/>
          </a:xfrm>
        </p:grpSpPr>
        <p:sp>
          <p:nvSpPr>
            <p:cNvPr id="4" name="Rectangle 3"/>
            <p:cNvSpPr/>
            <p:nvPr/>
          </p:nvSpPr>
          <p:spPr>
            <a:xfrm>
              <a:off x="1474237" y="1296955"/>
              <a:ext cx="2668555" cy="3844212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secure.gravatar.com/avatar/26da7b36ff8bb5db4211400358dc7c4e.jpg?s=512&amp;r=g&amp;d=m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864" y="3220617"/>
              <a:ext cx="1799253" cy="17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71260" y="17914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71260" y="2058179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1260" y="233732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1260" y="2642896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71260" y="2948471"/>
              <a:ext cx="2100944" cy="10263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https://www.baptiste-donaux.fr/tutoriel-docker-symfony-docker-compose/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514042"/>
            <a:ext cx="3547382" cy="20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55780" y="49452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5701004" y="3685592"/>
            <a:ext cx="10263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755780" y="494522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Docker Hub</a:t>
            </a:r>
          </a:p>
        </p:txBody>
      </p:sp>
      <p:pic>
        <p:nvPicPr>
          <p:cNvPr id="3074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04" y="1387056"/>
            <a:ext cx="4297232" cy="15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ha.io/assets/integration_logos/bitbucket-67ee1f78cee3c1ea684ae35b00a480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37" y="3802224"/>
            <a:ext cx="4978367" cy="18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raw.githubusercontent.com/docker-library/docs/471fa6e4cb58062ccbf91afc111980f9c7004981/swarm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4" y="1773399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3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Lozach</dc:creator>
  <cp:lastModifiedBy>Léo Lozach</cp:lastModifiedBy>
  <cp:revision>4</cp:revision>
  <dcterms:created xsi:type="dcterms:W3CDTF">2016-11-05T10:12:38Z</dcterms:created>
  <dcterms:modified xsi:type="dcterms:W3CDTF">2016-11-05T10:30:11Z</dcterms:modified>
</cp:coreProperties>
</file>