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1DAB1-0B1A-4116-9392-31C4A37B2594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C754C-1251-43F0-9EF6-C0F6E36CD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69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11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51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4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1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41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61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38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67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94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72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18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772816" y="1408923"/>
            <a:ext cx="3116425" cy="4189445"/>
            <a:chOff x="1474237" y="1296955"/>
            <a:chExt cx="2668555" cy="3844212"/>
          </a:xfrm>
        </p:grpSpPr>
        <p:sp>
          <p:nvSpPr>
            <p:cNvPr id="4" name="Rectangle 3"/>
            <p:cNvSpPr/>
            <p:nvPr/>
          </p:nvSpPr>
          <p:spPr>
            <a:xfrm>
              <a:off x="1474237" y="1296955"/>
              <a:ext cx="2668555" cy="3844212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https://secure.gravatar.com/avatar/26da7b36ff8bb5db4211400358dc7c4e.jpg?s=512&amp;r=g&amp;d=m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864" y="3220617"/>
              <a:ext cx="1799253" cy="1799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771260" y="1791479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71260" y="2058179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71260" y="2337321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71260" y="2642896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71260" y="2948471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7081935" y="2824788"/>
            <a:ext cx="3638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Nuage de mots:</a:t>
            </a:r>
          </a:p>
          <a:p>
            <a:endParaRPr lang="fr-FR" dirty="0"/>
          </a:p>
          <a:p>
            <a:r>
              <a:rPr lang="fr-FR" dirty="0"/>
              <a:t>FROM, MAINTAINER, RUN, WORKDIR,USER, CMD, EXPOSE, VOLUME, ENV, COPY, ADD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55780" y="494522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607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772816" y="1408923"/>
            <a:ext cx="3116425" cy="4189445"/>
            <a:chOff x="1474237" y="1296955"/>
            <a:chExt cx="2668555" cy="3844212"/>
          </a:xfrm>
        </p:grpSpPr>
        <p:sp>
          <p:nvSpPr>
            <p:cNvPr id="4" name="Rectangle 3"/>
            <p:cNvSpPr/>
            <p:nvPr/>
          </p:nvSpPr>
          <p:spPr>
            <a:xfrm>
              <a:off x="1474237" y="1296955"/>
              <a:ext cx="2668555" cy="3844212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https://secure.gravatar.com/avatar/26da7b36ff8bb5db4211400358dc7c4e.jpg?s=512&amp;r=g&amp;d=m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864" y="3220617"/>
              <a:ext cx="1799253" cy="1799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771260" y="1791479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71260" y="2058179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71260" y="2337321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71260" y="2642896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71260" y="2948471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6139543" y="1408923"/>
            <a:ext cx="4516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Syntaxe triviale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Self-</a:t>
            </a:r>
            <a:r>
              <a:rPr lang="fr-FR" dirty="0" err="1"/>
              <a:t>documented</a:t>
            </a:r>
            <a:r>
              <a:rPr lang="fr-FR" dirty="0"/>
              <a:t> ou « </a:t>
            </a:r>
            <a:r>
              <a:rPr lang="fr-FR" dirty="0" err="1"/>
              <a:t>autodocumenté</a:t>
            </a:r>
            <a:r>
              <a:rPr lang="fr-FR" dirty="0"/>
              <a:t> »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Peut être </a:t>
            </a:r>
            <a:r>
              <a:rPr lang="fr-FR" dirty="0" err="1"/>
              <a:t>versionné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55780" y="494522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08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772816" y="1408923"/>
            <a:ext cx="3116425" cy="4189445"/>
            <a:chOff x="1474237" y="1296955"/>
            <a:chExt cx="2668555" cy="3844212"/>
          </a:xfrm>
        </p:grpSpPr>
        <p:sp>
          <p:nvSpPr>
            <p:cNvPr id="4" name="Rectangle 3"/>
            <p:cNvSpPr/>
            <p:nvPr/>
          </p:nvSpPr>
          <p:spPr>
            <a:xfrm>
              <a:off x="1474237" y="1296955"/>
              <a:ext cx="2668555" cy="3844212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https://secure.gravatar.com/avatar/26da7b36ff8bb5db4211400358dc7c4e.jpg?s=512&amp;r=g&amp;d=m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864" y="3220617"/>
              <a:ext cx="1799253" cy="1799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771260" y="1791479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71260" y="2058179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71260" y="2337321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71260" y="2642896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71260" y="2948471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5323871" y="2350362"/>
            <a:ext cx="6403174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–y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apache2 &amp;&amp;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clean</a:t>
            </a:r>
          </a:p>
          <a:p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default.conf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/apache2/sites-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default.conf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EXPOSE 80</a:t>
            </a:r>
          </a:p>
          <a:p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CMD ["/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/apache2ctl", "-D", "FOREGROUND"]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55780" y="494522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18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772816" y="1408923"/>
            <a:ext cx="3116425" cy="4189445"/>
            <a:chOff x="1474237" y="1296955"/>
            <a:chExt cx="2668555" cy="3844212"/>
          </a:xfrm>
        </p:grpSpPr>
        <p:sp>
          <p:nvSpPr>
            <p:cNvPr id="4" name="Rectangle 3"/>
            <p:cNvSpPr/>
            <p:nvPr/>
          </p:nvSpPr>
          <p:spPr>
            <a:xfrm>
              <a:off x="1474237" y="1296955"/>
              <a:ext cx="2668555" cy="3844212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https://secure.gravatar.com/avatar/26da7b36ff8bb5db4211400358dc7c4e.jpg?s=512&amp;r=g&amp;d=m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864" y="3220617"/>
              <a:ext cx="1799253" cy="1799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771260" y="1791479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71260" y="2058179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71260" y="2337321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71260" y="2642896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71260" y="2948471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6447789" y="2366714"/>
            <a:ext cx="3647933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&lt;image&gt;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MAINTAINER &lt;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RUN &lt;command&gt;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WORKIR &lt;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 &lt;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CMD &lt;command&gt;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EXPOSE &lt;port&gt;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VOLUME &lt;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ENV &lt;key&gt; &lt;value&gt;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COPY &lt;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ADD &lt;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55780" y="494522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5654351" y="1716833"/>
            <a:ext cx="496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 le principe de « directives », ou instructions,</a:t>
            </a:r>
          </a:p>
        </p:txBody>
      </p:sp>
    </p:spTree>
    <p:extLst>
      <p:ext uri="{BB962C8B-B14F-4D97-AF65-F5344CB8AC3E}">
        <p14:creationId xmlns:p14="http://schemas.microsoft.com/office/powerpoint/2010/main" val="424783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791476" y="1427585"/>
            <a:ext cx="3116425" cy="4189445"/>
            <a:chOff x="1474237" y="1296955"/>
            <a:chExt cx="2668555" cy="3844212"/>
          </a:xfrm>
        </p:grpSpPr>
        <p:sp>
          <p:nvSpPr>
            <p:cNvPr id="4" name="Rectangle 3"/>
            <p:cNvSpPr/>
            <p:nvPr/>
          </p:nvSpPr>
          <p:spPr>
            <a:xfrm>
              <a:off x="1474237" y="1296955"/>
              <a:ext cx="2668555" cy="3844212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https://secure.gravatar.com/avatar/26da7b36ff8bb5db4211400358dc7c4e.jpg?s=512&amp;r=g&amp;d=m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864" y="3220617"/>
              <a:ext cx="1799253" cy="1799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771260" y="1791479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71260" y="2058179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71260" y="2337321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71260" y="2642896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71260" y="2948471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0" name="Picture 2" descr="https://www.baptiste-donaux.fr/tutoriel-docker-symfony-docker-compose/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295" y="2617308"/>
            <a:ext cx="3547382" cy="20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755780" y="494522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5701004" y="3684270"/>
            <a:ext cx="1816126" cy="13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537843" y="2821586"/>
            <a:ext cx="21424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 docker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3842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755780" y="494522"/>
            <a:ext cx="12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Docker Hub</a:t>
            </a:r>
          </a:p>
        </p:txBody>
      </p:sp>
      <p:pic>
        <p:nvPicPr>
          <p:cNvPr id="3082" name="Picture 10" descr="https://raw.githubusercontent.com/docker-library/docs/471fa6e4cb58062ccbf91afc111980f9c7004981/swarm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94" y="1773399"/>
            <a:ext cx="48768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120881" y="2435291"/>
            <a:ext cx="54677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Serveur centralisé officiel</a:t>
            </a:r>
          </a:p>
          <a:p>
            <a:endParaRPr lang="fr-FR" dirty="0"/>
          </a:p>
          <a:p>
            <a:r>
              <a:rPr lang="fr-FR" dirty="0"/>
              <a:t>$ docker </a:t>
            </a:r>
            <a:r>
              <a:rPr lang="fr-FR" dirty="0" err="1"/>
              <a:t>search</a:t>
            </a:r>
            <a:r>
              <a:rPr lang="fr-FR" dirty="0"/>
              <a:t>, pull, login, push</a:t>
            </a:r>
          </a:p>
          <a:p>
            <a:endParaRPr lang="fr-FR" dirty="0"/>
          </a:p>
          <a:p>
            <a:r>
              <a:rPr lang="fr-FR" dirty="0"/>
              <a:t>100.000+ images</a:t>
            </a:r>
          </a:p>
          <a:p>
            <a:endParaRPr lang="fr-FR" dirty="0"/>
          </a:p>
          <a:p>
            <a:r>
              <a:rPr lang="fr-FR" dirty="0"/>
              <a:t>Images « officielles » ou proposées par la communauté</a:t>
            </a:r>
          </a:p>
          <a:p>
            <a:endParaRPr lang="fr-FR" dirty="0"/>
          </a:p>
          <a:p>
            <a:r>
              <a:rPr lang="fr-FR" dirty="0"/>
              <a:t>Gratuit pour les projets open-source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43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755780" y="494522"/>
            <a:ext cx="12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Docker Hub</a:t>
            </a:r>
          </a:p>
        </p:txBody>
      </p:sp>
      <p:pic>
        <p:nvPicPr>
          <p:cNvPr id="3074" name="Picture 2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04" y="1592329"/>
            <a:ext cx="4297232" cy="159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ha.io/assets/integration_logos/bitbucket-67ee1f78cee3c1ea684ae35b00a480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237" y="3802224"/>
            <a:ext cx="4978367" cy="184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raw.githubusercontent.com/docker-library/docs/471fa6e4cb58062ccbf91afc111980f9c7004981/swarm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94" y="1773399"/>
            <a:ext cx="48768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22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docker.com/sites/default/files/docker_tool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3" y="-105247"/>
            <a:ext cx="6259286" cy="625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755780" y="494522"/>
            <a:ext cx="12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Docker Hub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05519" y="2927660"/>
            <a:ext cx="5467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Possibilité de créer son propre registre d’images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39716" y="5684649"/>
            <a:ext cx="99089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-d -p 5000:5000 --restart=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registry:2</a:t>
            </a:r>
            <a:r>
              <a:rPr lang="fr-FR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alt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45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165</Words>
  <Application>Microsoft Office PowerPoint</Application>
  <PresentationFormat>Grand écran</PresentationFormat>
  <Paragraphs>62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Léo Lozach</dc:creator>
  <cp:lastModifiedBy>Léo Lozach</cp:lastModifiedBy>
  <cp:revision>11</cp:revision>
  <dcterms:created xsi:type="dcterms:W3CDTF">2016-11-05T10:12:38Z</dcterms:created>
  <dcterms:modified xsi:type="dcterms:W3CDTF">2016-11-05T13:22:37Z</dcterms:modified>
</cp:coreProperties>
</file>