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3" r:id="rId2"/>
    <p:sldId id="265" r:id="rId3"/>
    <p:sldId id="258" r:id="rId4"/>
    <p:sldId id="267" r:id="rId5"/>
    <p:sldId id="259" r:id="rId6"/>
    <p:sldId id="260" r:id="rId7"/>
    <p:sldId id="261" r:id="rId8"/>
    <p:sldId id="257" r:id="rId9"/>
    <p:sldId id="266" r:id="rId10"/>
    <p:sldId id="264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BD9D7F-D0E1-487B-B2B7-4DA2DA88955D}" v="4" dt="2025-07-02T21:23:36.647"/>
    <p1510:client id="{7BAA67AD-C3B8-19DC-DB0B-FA4851F83B08}" v="12" dt="2025-07-01T17:04:50.919"/>
    <p1510:client id="{896101A0-39C7-C102-61DD-F98452E530BA}" v="926" dt="2025-07-02T23:02:43.471"/>
    <p1510:client id="{8AF3AD9C-96F4-8E19-EB84-AFA86486BA3C}" v="58" dt="2025-07-03T07:01:44.181"/>
    <p1510:client id="{9438594B-2EBA-C749-23E3-4F8E136707CD}" v="896" dt="2025-07-02T22:13:16.673"/>
    <p1510:client id="{BE0F0214-E82E-0A59-0C24-8C4EC5235866}" v="24" dt="2025-07-02T21:14:32.726"/>
    <p1510:client id="{C9707F76-B9C6-39A3-5302-6641EA509715}" v="5" dt="2025-07-02T21:12:20.820"/>
    <p1510:client id="{DD8967C7-291D-EB26-4F96-2AA44C54EBC0}" v="29" dt="2025-07-03T03:24:26.123"/>
    <p1510:client id="{DD8C4335-277A-9331-B64C-7ABA0E2F33F0}" v="256" dt="2025-07-03T13:26:05.124"/>
    <p1510:client id="{E8810BAF-30D5-0FBE-E2BA-721E845FA37E}" v="1029" dt="2025-07-03T04:40:43.0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 G Harris" userId="S::amir.harris1@morehouse.edu::b04ed96f-2e2b-47c5-a379-bd1051eb1319" providerId="AD" clId="Web-{896101A0-39C7-C102-61DD-F98452E530BA}"/>
    <pc:docChg chg="modSld">
      <pc:chgData name="Amir G Harris" userId="S::amir.harris1@morehouse.edu::b04ed96f-2e2b-47c5-a379-bd1051eb1319" providerId="AD" clId="Web-{896101A0-39C7-C102-61DD-F98452E530BA}" dt="2025-07-02T23:02:43.471" v="897"/>
      <pc:docMkLst>
        <pc:docMk/>
      </pc:docMkLst>
      <pc:sldChg chg="addSp delSp modSp">
        <pc:chgData name="Amir G Harris" userId="S::amir.harris1@morehouse.edu::b04ed96f-2e2b-47c5-a379-bd1051eb1319" providerId="AD" clId="Web-{896101A0-39C7-C102-61DD-F98452E530BA}" dt="2025-07-02T23:02:43.471" v="897"/>
        <pc:sldMkLst>
          <pc:docMk/>
          <pc:sldMk cId="180423011" sldId="259"/>
        </pc:sldMkLst>
        <pc:spChg chg="mod">
          <ac:chgData name="Amir G Harris" userId="S::amir.harris1@morehouse.edu::b04ed96f-2e2b-47c5-a379-bd1051eb1319" providerId="AD" clId="Web-{896101A0-39C7-C102-61DD-F98452E530BA}" dt="2025-07-02T22:47:42.453" v="15" actId="20577"/>
          <ac:spMkLst>
            <pc:docMk/>
            <pc:sldMk cId="180423011" sldId="259"/>
            <ac:spMk id="2" creationId="{E1BDCA26-42F4-5E11-EAFC-393CD7897464}"/>
          </ac:spMkLst>
        </pc:spChg>
        <pc:spChg chg="del mod">
          <ac:chgData name="Amir G Harris" userId="S::amir.harris1@morehouse.edu::b04ed96f-2e2b-47c5-a379-bd1051eb1319" providerId="AD" clId="Web-{896101A0-39C7-C102-61DD-F98452E530BA}" dt="2025-07-02T22:48:36.799" v="17"/>
          <ac:spMkLst>
            <pc:docMk/>
            <pc:sldMk cId="180423011" sldId="259"/>
            <ac:spMk id="3" creationId="{25CBBAD8-0238-0822-ADE7-57988AC76444}"/>
          </ac:spMkLst>
        </pc:spChg>
        <pc:graphicFrameChg chg="add mod ord modGraphic">
          <ac:chgData name="Amir G Harris" userId="S::amir.harris1@morehouse.edu::b04ed96f-2e2b-47c5-a379-bd1051eb1319" providerId="AD" clId="Web-{896101A0-39C7-C102-61DD-F98452E530BA}" dt="2025-07-02T23:02:43.471" v="897"/>
          <ac:graphicFrameMkLst>
            <pc:docMk/>
            <pc:sldMk cId="180423011" sldId="259"/>
            <ac:graphicFrameMk id="4" creationId="{D0F98867-95CF-D720-35BE-0C993C27C4B2}"/>
          </ac:graphicFrameMkLst>
        </pc:graphicFrameChg>
      </pc:sldChg>
    </pc:docChg>
  </pc:docChgLst>
  <pc:docChgLst>
    <pc:chgData name="Fredrick L Thornton" userId="S::fredrick.thornton@morehouse.edu::ca8f1119-651d-4692-bafd-7244c2601900" providerId="AD" clId="Web-{C9707F76-B9C6-39A3-5302-6641EA509715}"/>
    <pc:docChg chg="addSld">
      <pc:chgData name="Fredrick L Thornton" userId="S::fredrick.thornton@morehouse.edu::ca8f1119-651d-4692-bafd-7244c2601900" providerId="AD" clId="Web-{C9707F76-B9C6-39A3-5302-6641EA509715}" dt="2025-07-02T21:12:20.820" v="4"/>
      <pc:docMkLst>
        <pc:docMk/>
      </pc:docMkLst>
      <pc:sldChg chg="new">
        <pc:chgData name="Fredrick L Thornton" userId="S::fredrick.thornton@morehouse.edu::ca8f1119-651d-4692-bafd-7244c2601900" providerId="AD" clId="Web-{C9707F76-B9C6-39A3-5302-6641EA509715}" dt="2025-07-02T21:12:16.788" v="0"/>
        <pc:sldMkLst>
          <pc:docMk/>
          <pc:sldMk cId="3558671427" sldId="258"/>
        </pc:sldMkLst>
      </pc:sldChg>
      <pc:sldChg chg="new">
        <pc:chgData name="Fredrick L Thornton" userId="S::fredrick.thornton@morehouse.edu::ca8f1119-651d-4692-bafd-7244c2601900" providerId="AD" clId="Web-{C9707F76-B9C6-39A3-5302-6641EA509715}" dt="2025-07-02T21:12:18.038" v="1"/>
        <pc:sldMkLst>
          <pc:docMk/>
          <pc:sldMk cId="180423011" sldId="259"/>
        </pc:sldMkLst>
      </pc:sldChg>
      <pc:sldChg chg="new">
        <pc:chgData name="Fredrick L Thornton" userId="S::fredrick.thornton@morehouse.edu::ca8f1119-651d-4692-bafd-7244c2601900" providerId="AD" clId="Web-{C9707F76-B9C6-39A3-5302-6641EA509715}" dt="2025-07-02T21:12:18.570" v="2"/>
        <pc:sldMkLst>
          <pc:docMk/>
          <pc:sldMk cId="876833992" sldId="260"/>
        </pc:sldMkLst>
      </pc:sldChg>
      <pc:sldChg chg="new">
        <pc:chgData name="Fredrick L Thornton" userId="S::fredrick.thornton@morehouse.edu::ca8f1119-651d-4692-bafd-7244c2601900" providerId="AD" clId="Web-{C9707F76-B9C6-39A3-5302-6641EA509715}" dt="2025-07-02T21:12:19.054" v="3"/>
        <pc:sldMkLst>
          <pc:docMk/>
          <pc:sldMk cId="1976341283" sldId="261"/>
        </pc:sldMkLst>
      </pc:sldChg>
      <pc:sldChg chg="new">
        <pc:chgData name="Fredrick L Thornton" userId="S::fredrick.thornton@morehouse.edu::ca8f1119-651d-4692-bafd-7244c2601900" providerId="AD" clId="Web-{C9707F76-B9C6-39A3-5302-6641EA509715}" dt="2025-07-02T21:12:20.820" v="4"/>
        <pc:sldMkLst>
          <pc:docMk/>
          <pc:sldMk cId="3480885701" sldId="262"/>
        </pc:sldMkLst>
      </pc:sldChg>
    </pc:docChg>
  </pc:docChgLst>
  <pc:docChgLst>
    <pc:chgData name="Beloved Joshua Simons" userId="S::belovedjoshua.simons@morehouse.edu::e298a901-f286-45ad-a66f-22e2c7dee52b" providerId="AD" clId="Web-{DD8967C7-291D-EB26-4F96-2AA44C54EBC0}"/>
    <pc:docChg chg="addSld delSld modSld">
      <pc:chgData name="Beloved Joshua Simons" userId="S::belovedjoshua.simons@morehouse.edu::e298a901-f286-45ad-a66f-22e2c7dee52b" providerId="AD" clId="Web-{DD8967C7-291D-EB26-4F96-2AA44C54EBC0}" dt="2025-07-03T03:24:26.123" v="29" actId="14100"/>
      <pc:docMkLst>
        <pc:docMk/>
      </pc:docMkLst>
      <pc:sldChg chg="addSp delSp modSp mod setBg setClrOvrMap">
        <pc:chgData name="Beloved Joshua Simons" userId="S::belovedjoshua.simons@morehouse.edu::e298a901-f286-45ad-a66f-22e2c7dee52b" providerId="AD" clId="Web-{DD8967C7-291D-EB26-4F96-2AA44C54EBC0}" dt="2025-07-03T03:24:26.123" v="29" actId="14100"/>
        <pc:sldMkLst>
          <pc:docMk/>
          <pc:sldMk cId="876833992" sldId="260"/>
        </pc:sldMkLst>
        <pc:spChg chg="mod ord">
          <ac:chgData name="Beloved Joshua Simons" userId="S::belovedjoshua.simons@morehouse.edu::e298a901-f286-45ad-a66f-22e2c7dee52b" providerId="AD" clId="Web-{DD8967C7-291D-EB26-4F96-2AA44C54EBC0}" dt="2025-07-03T03:24:07.981" v="27"/>
          <ac:spMkLst>
            <pc:docMk/>
            <pc:sldMk cId="876833992" sldId="260"/>
            <ac:spMk id="2" creationId="{C6702BA5-B0C6-3173-52C1-B9011C4D0AD1}"/>
          </ac:spMkLst>
        </pc:spChg>
        <pc:spChg chg="del">
          <ac:chgData name="Beloved Joshua Simons" userId="S::belovedjoshua.simons@morehouse.edu::e298a901-f286-45ad-a66f-22e2c7dee52b" providerId="AD" clId="Web-{DD8967C7-291D-EB26-4F96-2AA44C54EBC0}" dt="2025-07-03T02:59:42.673" v="2"/>
          <ac:spMkLst>
            <pc:docMk/>
            <pc:sldMk cId="876833992" sldId="260"/>
            <ac:spMk id="3" creationId="{C22F2CE5-23DC-C034-4D13-8162C6FC8E69}"/>
          </ac:spMkLst>
        </pc:spChg>
        <pc:spChg chg="add del mod">
          <ac:chgData name="Beloved Joshua Simons" userId="S::belovedjoshua.simons@morehouse.edu::e298a901-f286-45ad-a66f-22e2c7dee52b" providerId="AD" clId="Web-{DD8967C7-291D-EB26-4F96-2AA44C54EBC0}" dt="2025-07-03T03:23:18.055" v="13"/>
          <ac:spMkLst>
            <pc:docMk/>
            <pc:sldMk cId="876833992" sldId="260"/>
            <ac:spMk id="6" creationId="{CEFFF95B-311D-14EB-00B7-C8344C5D74B5}"/>
          </ac:spMkLst>
        </pc:spChg>
        <pc:spChg chg="add del">
          <ac:chgData name="Beloved Joshua Simons" userId="S::belovedjoshua.simons@morehouse.edu::e298a901-f286-45ad-a66f-22e2c7dee52b" providerId="AD" clId="Web-{DD8967C7-291D-EB26-4F96-2AA44C54EBC0}" dt="2025-07-03T02:59:56.580" v="4"/>
          <ac:spMkLst>
            <pc:docMk/>
            <pc:sldMk cId="876833992" sldId="260"/>
            <ac:spMk id="9" creationId="{0EECA69B-4C2A-7F31-8019-E90DB3BD49CB}"/>
          </ac:spMkLst>
        </pc:spChg>
        <pc:spChg chg="add del mod">
          <ac:chgData name="Beloved Joshua Simons" userId="S::belovedjoshua.simons@morehouse.edu::e298a901-f286-45ad-a66f-22e2c7dee52b" providerId="AD" clId="Web-{DD8967C7-291D-EB26-4F96-2AA44C54EBC0}" dt="2025-07-03T03:23:29.697" v="15"/>
          <ac:spMkLst>
            <pc:docMk/>
            <pc:sldMk cId="876833992" sldId="260"/>
            <ac:spMk id="10" creationId="{739E8879-E135-C454-8460-E9431023799C}"/>
          </ac:spMkLst>
        </pc:spChg>
        <pc:spChg chg="add del">
          <ac:chgData name="Beloved Joshua Simons" userId="S::belovedjoshua.simons@morehouse.edu::e298a901-f286-45ad-a66f-22e2c7dee52b" providerId="AD" clId="Web-{DD8967C7-291D-EB26-4F96-2AA44C54EBC0}" dt="2025-07-03T02:59:56.580" v="4"/>
          <ac:spMkLst>
            <pc:docMk/>
            <pc:sldMk cId="876833992" sldId="260"/>
            <ac:spMk id="11" creationId="{495DEB6A-976D-98B6-8875-F4C240958B3E}"/>
          </ac:spMkLst>
        </pc:spChg>
        <pc:spChg chg="add del">
          <ac:chgData name="Beloved Joshua Simons" userId="S::belovedjoshua.simons@morehouse.edu::e298a901-f286-45ad-a66f-22e2c7dee52b" providerId="AD" clId="Web-{DD8967C7-291D-EB26-4F96-2AA44C54EBC0}" dt="2025-07-03T03:24:07.981" v="27"/>
          <ac:spMkLst>
            <pc:docMk/>
            <pc:sldMk cId="876833992" sldId="260"/>
            <ac:spMk id="13" creationId="{9B65F7F7-2FCE-8F01-53DE-15C39342BE99}"/>
          </ac:spMkLst>
        </pc:spChg>
        <pc:spChg chg="add del">
          <ac:chgData name="Beloved Joshua Simons" userId="S::belovedjoshua.simons@morehouse.edu::e298a901-f286-45ad-a66f-22e2c7dee52b" providerId="AD" clId="Web-{DD8967C7-291D-EB26-4F96-2AA44C54EBC0}" dt="2025-07-03T03:24:07.981" v="27"/>
          <ac:spMkLst>
            <pc:docMk/>
            <pc:sldMk cId="876833992" sldId="260"/>
            <ac:spMk id="17" creationId="{39BDD164-1B91-6A21-330A-D24FA394BE7D}"/>
          </ac:spMkLst>
        </pc:spChg>
        <pc:spChg chg="add del">
          <ac:chgData name="Beloved Joshua Simons" userId="S::belovedjoshua.simons@morehouse.edu::e298a901-f286-45ad-a66f-22e2c7dee52b" providerId="AD" clId="Web-{DD8967C7-291D-EB26-4F96-2AA44C54EBC0}" dt="2025-07-03T03:24:02.934" v="25"/>
          <ac:spMkLst>
            <pc:docMk/>
            <pc:sldMk cId="876833992" sldId="260"/>
            <ac:spMk id="18" creationId="{9B65F7F7-2FCE-8F01-53DE-15C39342BE99}"/>
          </ac:spMkLst>
        </pc:spChg>
        <pc:spChg chg="add del">
          <ac:chgData name="Beloved Joshua Simons" userId="S::belovedjoshua.simons@morehouse.edu::e298a901-f286-45ad-a66f-22e2c7dee52b" providerId="AD" clId="Web-{DD8967C7-291D-EB26-4F96-2AA44C54EBC0}" dt="2025-07-03T03:24:07.981" v="27"/>
          <ac:spMkLst>
            <pc:docMk/>
            <pc:sldMk cId="876833992" sldId="260"/>
            <ac:spMk id="20" creationId="{BF8BE9A2-8956-141B-BFE6-C607C93D8ACA}"/>
          </ac:spMkLst>
        </pc:spChg>
        <pc:picChg chg="add del mod ord">
          <ac:chgData name="Beloved Joshua Simons" userId="S::belovedjoshua.simons@morehouse.edu::e298a901-f286-45ad-a66f-22e2c7dee52b" providerId="AD" clId="Web-{DD8967C7-291D-EB26-4F96-2AA44C54EBC0}" dt="2025-07-03T03:22:59.820" v="10"/>
          <ac:picMkLst>
            <pc:docMk/>
            <pc:sldMk cId="876833992" sldId="260"/>
            <ac:picMk id="4" creationId="{8A34F1F0-859E-FD00-BACD-9F2D3A9238C0}"/>
          </ac:picMkLst>
        </pc:picChg>
        <pc:picChg chg="add del mod ord">
          <ac:chgData name="Beloved Joshua Simons" userId="S::belovedjoshua.simons@morehouse.edu::e298a901-f286-45ad-a66f-22e2c7dee52b" providerId="AD" clId="Web-{DD8967C7-291D-EB26-4F96-2AA44C54EBC0}" dt="2025-07-03T03:23:19.274" v="14"/>
          <ac:picMkLst>
            <pc:docMk/>
            <pc:sldMk cId="876833992" sldId="260"/>
            <ac:picMk id="7" creationId="{97A10D6E-F53C-DA05-3C32-6425387B60B5}"/>
          </ac:picMkLst>
        </pc:picChg>
        <pc:picChg chg="add mod ord">
          <ac:chgData name="Beloved Joshua Simons" userId="S::belovedjoshua.simons@morehouse.edu::e298a901-f286-45ad-a66f-22e2c7dee52b" providerId="AD" clId="Web-{DD8967C7-291D-EB26-4F96-2AA44C54EBC0}" dt="2025-07-03T03:24:26.123" v="29" actId="14100"/>
          <ac:picMkLst>
            <pc:docMk/>
            <pc:sldMk cId="876833992" sldId="260"/>
            <ac:picMk id="12" creationId="{35F05753-C371-23B2-738D-3218853C209E}"/>
          </ac:picMkLst>
        </pc:picChg>
      </pc:sldChg>
      <pc:sldChg chg="modSp">
        <pc:chgData name="Beloved Joshua Simons" userId="S::belovedjoshua.simons@morehouse.edu::e298a901-f286-45ad-a66f-22e2c7dee52b" providerId="AD" clId="Web-{DD8967C7-291D-EB26-4F96-2AA44C54EBC0}" dt="2025-07-03T02:49:47.453" v="1" actId="20577"/>
        <pc:sldMkLst>
          <pc:docMk/>
          <pc:sldMk cId="3480885701" sldId="262"/>
        </pc:sldMkLst>
        <pc:spChg chg="mod">
          <ac:chgData name="Beloved Joshua Simons" userId="S::belovedjoshua.simons@morehouse.edu::e298a901-f286-45ad-a66f-22e2c7dee52b" providerId="AD" clId="Web-{DD8967C7-291D-EB26-4F96-2AA44C54EBC0}" dt="2025-07-03T02:49:47.453" v="1" actId="20577"/>
          <ac:spMkLst>
            <pc:docMk/>
            <pc:sldMk cId="3480885701" sldId="262"/>
            <ac:spMk id="3" creationId="{700F3720-A783-7188-3DD4-F0CDFC555C0C}"/>
          </ac:spMkLst>
        </pc:spChg>
      </pc:sldChg>
      <pc:sldChg chg="new del">
        <pc:chgData name="Beloved Joshua Simons" userId="S::belovedjoshua.simons@morehouse.edu::e298a901-f286-45ad-a66f-22e2c7dee52b" providerId="AD" clId="Web-{DD8967C7-291D-EB26-4F96-2AA44C54EBC0}" dt="2025-07-03T03:23:09.070" v="12"/>
        <pc:sldMkLst>
          <pc:docMk/>
          <pc:sldMk cId="3908889525" sldId="267"/>
        </pc:sldMkLst>
      </pc:sldChg>
    </pc:docChg>
  </pc:docChgLst>
  <pc:docChgLst>
    <pc:chgData name="Marlon Nurse" userId="S::marlon.nurse@morehouse.edu::cad2e9b4-fba4-4d21-959e-55eed079212c" providerId="AD" clId="Web-{DD8C4335-277A-9331-B64C-7ABA0E2F33F0}"/>
    <pc:docChg chg="addSld modSld">
      <pc:chgData name="Marlon Nurse" userId="S::marlon.nurse@morehouse.edu::cad2e9b4-fba4-4d21-959e-55eed079212c" providerId="AD" clId="Web-{DD8C4335-277A-9331-B64C-7ABA0E2F33F0}" dt="2025-07-03T13:26:03.874" v="229"/>
      <pc:docMkLst>
        <pc:docMk/>
      </pc:docMkLst>
      <pc:sldChg chg="modSp">
        <pc:chgData name="Marlon Nurse" userId="S::marlon.nurse@morehouse.edu::cad2e9b4-fba4-4d21-959e-55eed079212c" providerId="AD" clId="Web-{DD8C4335-277A-9331-B64C-7ABA0E2F33F0}" dt="2025-07-03T12:23:49.816" v="48" actId="20577"/>
        <pc:sldMkLst>
          <pc:docMk/>
          <pc:sldMk cId="3558671427" sldId="258"/>
        </pc:sldMkLst>
        <pc:spChg chg="mod">
          <ac:chgData name="Marlon Nurse" userId="S::marlon.nurse@morehouse.edu::cad2e9b4-fba4-4d21-959e-55eed079212c" providerId="AD" clId="Web-{DD8C4335-277A-9331-B64C-7ABA0E2F33F0}" dt="2025-07-03T12:23:49.816" v="48" actId="20577"/>
          <ac:spMkLst>
            <pc:docMk/>
            <pc:sldMk cId="3558671427" sldId="258"/>
            <ac:spMk id="3" creationId="{F01092E2-BBCC-C61E-00A8-9299CCFB2B8C}"/>
          </ac:spMkLst>
        </pc:spChg>
      </pc:sldChg>
      <pc:sldChg chg="modSp">
        <pc:chgData name="Marlon Nurse" userId="S::marlon.nurse@morehouse.edu::cad2e9b4-fba4-4d21-959e-55eed079212c" providerId="AD" clId="Web-{DD8C4335-277A-9331-B64C-7ABA0E2F33F0}" dt="2025-07-03T13:26:03.874" v="229"/>
        <pc:sldMkLst>
          <pc:docMk/>
          <pc:sldMk cId="2448415248" sldId="264"/>
        </pc:sldMkLst>
        <pc:graphicFrameChg chg="mod modGraphic">
          <ac:chgData name="Marlon Nurse" userId="S::marlon.nurse@morehouse.edu::cad2e9b4-fba4-4d21-959e-55eed079212c" providerId="AD" clId="Web-{DD8C4335-277A-9331-B64C-7ABA0E2F33F0}" dt="2025-07-03T13:26:03.874" v="229"/>
          <ac:graphicFrameMkLst>
            <pc:docMk/>
            <pc:sldMk cId="2448415248" sldId="264"/>
            <ac:graphicFrameMk id="4" creationId="{E643104C-EB5D-70C7-9840-6C8526946160}"/>
          </ac:graphicFrameMkLst>
        </pc:graphicFrameChg>
      </pc:sldChg>
      <pc:sldChg chg="modSp new">
        <pc:chgData name="Marlon Nurse" userId="S::marlon.nurse@morehouse.edu::cad2e9b4-fba4-4d21-959e-55eed079212c" providerId="AD" clId="Web-{DD8C4335-277A-9331-B64C-7ABA0E2F33F0}" dt="2025-07-03T13:25:00.541" v="189" actId="20577"/>
        <pc:sldMkLst>
          <pc:docMk/>
          <pc:sldMk cId="3643795491" sldId="267"/>
        </pc:sldMkLst>
        <pc:spChg chg="mod">
          <ac:chgData name="Marlon Nurse" userId="S::marlon.nurse@morehouse.edu::cad2e9b4-fba4-4d21-959e-55eed079212c" providerId="AD" clId="Web-{DD8C4335-277A-9331-B64C-7ABA0E2F33F0}" dt="2025-07-03T13:20:12.551" v="55" actId="20577"/>
          <ac:spMkLst>
            <pc:docMk/>
            <pc:sldMk cId="3643795491" sldId="267"/>
            <ac:spMk id="2" creationId="{DEED5DB9-03C6-C19B-27EB-C2E4202A92F3}"/>
          </ac:spMkLst>
        </pc:spChg>
        <pc:spChg chg="mod">
          <ac:chgData name="Marlon Nurse" userId="S::marlon.nurse@morehouse.edu::cad2e9b4-fba4-4d21-959e-55eed079212c" providerId="AD" clId="Web-{DD8C4335-277A-9331-B64C-7ABA0E2F33F0}" dt="2025-07-03T13:25:00.541" v="189" actId="20577"/>
          <ac:spMkLst>
            <pc:docMk/>
            <pc:sldMk cId="3643795491" sldId="267"/>
            <ac:spMk id="3" creationId="{837D67BC-FA01-CD42-B236-8D13107F2F73}"/>
          </ac:spMkLst>
        </pc:spChg>
      </pc:sldChg>
    </pc:docChg>
  </pc:docChgLst>
  <pc:docChgLst>
    <pc:chgData name="Amir G Harris" userId="S::amir.harris1@morehouse.edu::b04ed96f-2e2b-47c5-a379-bd1051eb1319" providerId="AD" clId="Web-{8AF3AD9C-96F4-8E19-EB84-AFA86486BA3C}"/>
    <pc:docChg chg="modSld">
      <pc:chgData name="Amir G Harris" userId="S::amir.harris1@morehouse.edu::b04ed96f-2e2b-47c5-a379-bd1051eb1319" providerId="AD" clId="Web-{8AF3AD9C-96F4-8E19-EB84-AFA86486BA3C}" dt="2025-07-03T07:01:38.477" v="29"/>
      <pc:docMkLst>
        <pc:docMk/>
      </pc:docMkLst>
      <pc:sldChg chg="modSp">
        <pc:chgData name="Amir G Harris" userId="S::amir.harris1@morehouse.edu::b04ed96f-2e2b-47c5-a379-bd1051eb1319" providerId="AD" clId="Web-{8AF3AD9C-96F4-8E19-EB84-AFA86486BA3C}" dt="2025-07-03T07:01:38.477" v="29"/>
        <pc:sldMkLst>
          <pc:docMk/>
          <pc:sldMk cId="180423011" sldId="259"/>
        </pc:sldMkLst>
        <pc:graphicFrameChg chg="mod modGraphic">
          <ac:chgData name="Amir G Harris" userId="S::amir.harris1@morehouse.edu::b04ed96f-2e2b-47c5-a379-bd1051eb1319" providerId="AD" clId="Web-{8AF3AD9C-96F4-8E19-EB84-AFA86486BA3C}" dt="2025-07-03T07:01:38.477" v="29"/>
          <ac:graphicFrameMkLst>
            <pc:docMk/>
            <pc:sldMk cId="180423011" sldId="259"/>
            <ac:graphicFrameMk id="4" creationId="{D0F98867-95CF-D720-35BE-0C993C27C4B2}"/>
          </ac:graphicFrameMkLst>
        </pc:graphicFrameChg>
      </pc:sldChg>
    </pc:docChg>
  </pc:docChgLst>
  <pc:docChgLst>
    <pc:chgData name="Fredrick L Thornton" userId="S::fredrick.thornton@morehouse.edu::ca8f1119-651d-4692-bafd-7244c2601900" providerId="AD" clId="Web-{9438594B-2EBA-C749-23E3-4F8E136707CD}"/>
    <pc:docChg chg="addSld modSld sldOrd">
      <pc:chgData name="Fredrick L Thornton" userId="S::fredrick.thornton@morehouse.edu::ca8f1119-651d-4692-bafd-7244c2601900" providerId="AD" clId="Web-{9438594B-2EBA-C749-23E3-4F8E136707CD}" dt="2025-07-02T22:13:16.673" v="893" actId="20577"/>
      <pc:docMkLst>
        <pc:docMk/>
      </pc:docMkLst>
      <pc:sldChg chg="modSp">
        <pc:chgData name="Fredrick L Thornton" userId="S::fredrick.thornton@morehouse.edu::ca8f1119-651d-4692-bafd-7244c2601900" providerId="AD" clId="Web-{9438594B-2EBA-C749-23E3-4F8E136707CD}" dt="2025-07-02T22:01:18.076" v="11" actId="20577"/>
        <pc:sldMkLst>
          <pc:docMk/>
          <pc:sldMk cId="180423011" sldId="259"/>
        </pc:sldMkLst>
        <pc:spChg chg="mod">
          <ac:chgData name="Fredrick L Thornton" userId="S::fredrick.thornton@morehouse.edu::ca8f1119-651d-4692-bafd-7244c2601900" providerId="AD" clId="Web-{9438594B-2EBA-C749-23E3-4F8E136707CD}" dt="2025-07-02T22:01:18.076" v="11" actId="20577"/>
          <ac:spMkLst>
            <pc:docMk/>
            <pc:sldMk cId="180423011" sldId="259"/>
            <ac:spMk id="2" creationId="{E1BDCA26-42F4-5E11-EAFC-393CD7897464}"/>
          </ac:spMkLst>
        </pc:spChg>
      </pc:sldChg>
      <pc:sldChg chg="modSp">
        <pc:chgData name="Fredrick L Thornton" userId="S::fredrick.thornton@morehouse.edu::ca8f1119-651d-4692-bafd-7244c2601900" providerId="AD" clId="Web-{9438594B-2EBA-C749-23E3-4F8E136707CD}" dt="2025-07-02T22:01:54.937" v="20" actId="20577"/>
        <pc:sldMkLst>
          <pc:docMk/>
          <pc:sldMk cId="876833992" sldId="260"/>
        </pc:sldMkLst>
        <pc:spChg chg="mod">
          <ac:chgData name="Fredrick L Thornton" userId="S::fredrick.thornton@morehouse.edu::ca8f1119-651d-4692-bafd-7244c2601900" providerId="AD" clId="Web-{9438594B-2EBA-C749-23E3-4F8E136707CD}" dt="2025-07-02T22:01:54.937" v="20" actId="20577"/>
          <ac:spMkLst>
            <pc:docMk/>
            <pc:sldMk cId="876833992" sldId="260"/>
            <ac:spMk id="2" creationId="{C6702BA5-B0C6-3173-52C1-B9011C4D0AD1}"/>
          </ac:spMkLst>
        </pc:spChg>
      </pc:sldChg>
      <pc:sldChg chg="modSp">
        <pc:chgData name="Fredrick L Thornton" userId="S::fredrick.thornton@morehouse.edu::ca8f1119-651d-4692-bafd-7244c2601900" providerId="AD" clId="Web-{9438594B-2EBA-C749-23E3-4F8E136707CD}" dt="2025-07-02T22:02:02.390" v="33" actId="20577"/>
        <pc:sldMkLst>
          <pc:docMk/>
          <pc:sldMk cId="1976341283" sldId="261"/>
        </pc:sldMkLst>
        <pc:spChg chg="mod">
          <ac:chgData name="Fredrick L Thornton" userId="S::fredrick.thornton@morehouse.edu::ca8f1119-651d-4692-bafd-7244c2601900" providerId="AD" clId="Web-{9438594B-2EBA-C749-23E3-4F8E136707CD}" dt="2025-07-02T22:02:02.390" v="33" actId="20577"/>
          <ac:spMkLst>
            <pc:docMk/>
            <pc:sldMk cId="1976341283" sldId="261"/>
            <ac:spMk id="2" creationId="{D860084D-5D84-A022-34D9-32B12F32DA1C}"/>
          </ac:spMkLst>
        </pc:spChg>
      </pc:sldChg>
      <pc:sldChg chg="modSp ord">
        <pc:chgData name="Fredrick L Thornton" userId="S::fredrick.thornton@morehouse.edu::ca8f1119-651d-4692-bafd-7244c2601900" providerId="AD" clId="Web-{9438594B-2EBA-C749-23E3-4F8E136707CD}" dt="2025-07-02T22:04:27.425" v="135" actId="20577"/>
        <pc:sldMkLst>
          <pc:docMk/>
          <pc:sldMk cId="3480885701" sldId="262"/>
        </pc:sldMkLst>
        <pc:spChg chg="mod">
          <ac:chgData name="Fredrick L Thornton" userId="S::fredrick.thornton@morehouse.edu::ca8f1119-651d-4692-bafd-7244c2601900" providerId="AD" clId="Web-{9438594B-2EBA-C749-23E3-4F8E136707CD}" dt="2025-07-02T22:02:36.453" v="48" actId="20577"/>
          <ac:spMkLst>
            <pc:docMk/>
            <pc:sldMk cId="3480885701" sldId="262"/>
            <ac:spMk id="2" creationId="{ADD9D374-D193-9BC9-590B-5B63DD074DE7}"/>
          </ac:spMkLst>
        </pc:spChg>
        <pc:spChg chg="mod">
          <ac:chgData name="Fredrick L Thornton" userId="S::fredrick.thornton@morehouse.edu::ca8f1119-651d-4692-bafd-7244c2601900" providerId="AD" clId="Web-{9438594B-2EBA-C749-23E3-4F8E136707CD}" dt="2025-07-02T22:04:27.425" v="135" actId="20577"/>
          <ac:spMkLst>
            <pc:docMk/>
            <pc:sldMk cId="3480885701" sldId="262"/>
            <ac:spMk id="3" creationId="{700F3720-A783-7188-3DD4-F0CDFC555C0C}"/>
          </ac:spMkLst>
        </pc:spChg>
      </pc:sldChg>
      <pc:sldChg chg="modSp">
        <pc:chgData name="Fredrick L Thornton" userId="S::fredrick.thornton@morehouse.edu::ca8f1119-651d-4692-bafd-7244c2601900" providerId="AD" clId="Web-{9438594B-2EBA-C749-23E3-4F8E136707CD}" dt="2025-07-02T22:11:39.154" v="787" actId="20577"/>
        <pc:sldMkLst>
          <pc:docMk/>
          <pc:sldMk cId="24822031" sldId="263"/>
        </pc:sldMkLst>
        <pc:spChg chg="mod">
          <ac:chgData name="Fredrick L Thornton" userId="S::fredrick.thornton@morehouse.edu::ca8f1119-651d-4692-bafd-7244c2601900" providerId="AD" clId="Web-{9438594B-2EBA-C749-23E3-4F8E136707CD}" dt="2025-07-02T22:11:12.951" v="786" actId="14100"/>
          <ac:spMkLst>
            <pc:docMk/>
            <pc:sldMk cId="24822031" sldId="263"/>
            <ac:spMk id="2" creationId="{97B1E895-DD2F-F5AE-2EF7-DDB1BD82A6DB}"/>
          </ac:spMkLst>
        </pc:spChg>
        <pc:spChg chg="mod">
          <ac:chgData name="Fredrick L Thornton" userId="S::fredrick.thornton@morehouse.edu::ca8f1119-651d-4692-bafd-7244c2601900" providerId="AD" clId="Web-{9438594B-2EBA-C749-23E3-4F8E136707CD}" dt="2025-07-02T22:11:39.154" v="787" actId="20577"/>
          <ac:spMkLst>
            <pc:docMk/>
            <pc:sldMk cId="24822031" sldId="263"/>
            <ac:spMk id="3" creationId="{59298918-2BF7-2888-4FC4-89E466D8FAC6}"/>
          </ac:spMkLst>
        </pc:spChg>
      </pc:sldChg>
      <pc:sldChg chg="addSp delSp modSp new">
        <pc:chgData name="Fredrick L Thornton" userId="S::fredrick.thornton@morehouse.edu::ca8f1119-651d-4692-bafd-7244c2601900" providerId="AD" clId="Web-{9438594B-2EBA-C749-23E3-4F8E136707CD}" dt="2025-07-02T22:08:28.868" v="684"/>
        <pc:sldMkLst>
          <pc:docMk/>
          <pc:sldMk cId="2448415248" sldId="264"/>
        </pc:sldMkLst>
        <pc:spChg chg="mod">
          <ac:chgData name="Fredrick L Thornton" userId="S::fredrick.thornton@morehouse.edu::ca8f1119-651d-4692-bafd-7244c2601900" providerId="AD" clId="Web-{9438594B-2EBA-C749-23E3-4F8E136707CD}" dt="2025-07-02T22:03:09.673" v="68" actId="20577"/>
          <ac:spMkLst>
            <pc:docMk/>
            <pc:sldMk cId="2448415248" sldId="264"/>
            <ac:spMk id="2" creationId="{D89A1BE3-598C-E5A2-7A22-3B56EF258439}"/>
          </ac:spMkLst>
        </pc:spChg>
        <pc:spChg chg="del">
          <ac:chgData name="Fredrick L Thornton" userId="S::fredrick.thornton@morehouse.edu::ca8f1119-651d-4692-bafd-7244c2601900" providerId="AD" clId="Web-{9438594B-2EBA-C749-23E3-4F8E136707CD}" dt="2025-07-02T22:04:52.707" v="136"/>
          <ac:spMkLst>
            <pc:docMk/>
            <pc:sldMk cId="2448415248" sldId="264"/>
            <ac:spMk id="3" creationId="{9459024C-E1C7-FF9C-F14D-CA2A7ACD5099}"/>
          </ac:spMkLst>
        </pc:spChg>
        <pc:graphicFrameChg chg="add mod ord modGraphic">
          <ac:chgData name="Fredrick L Thornton" userId="S::fredrick.thornton@morehouse.edu::ca8f1119-651d-4692-bafd-7244c2601900" providerId="AD" clId="Web-{9438594B-2EBA-C749-23E3-4F8E136707CD}" dt="2025-07-02T22:08:28.868" v="684"/>
          <ac:graphicFrameMkLst>
            <pc:docMk/>
            <pc:sldMk cId="2448415248" sldId="264"/>
            <ac:graphicFrameMk id="4" creationId="{E643104C-EB5D-70C7-9840-6C8526946160}"/>
          </ac:graphicFrameMkLst>
        </pc:graphicFrameChg>
      </pc:sldChg>
      <pc:sldChg chg="modSp new">
        <pc:chgData name="Fredrick L Thornton" userId="S::fredrick.thornton@morehouse.edu::ca8f1119-651d-4692-bafd-7244c2601900" providerId="AD" clId="Web-{9438594B-2EBA-C749-23E3-4F8E136707CD}" dt="2025-07-02T22:13:16.673" v="893" actId="20577"/>
        <pc:sldMkLst>
          <pc:docMk/>
          <pc:sldMk cId="197447972" sldId="265"/>
        </pc:sldMkLst>
        <pc:spChg chg="mod">
          <ac:chgData name="Fredrick L Thornton" userId="S::fredrick.thornton@morehouse.edu::ca8f1119-651d-4692-bafd-7244c2601900" providerId="AD" clId="Web-{9438594B-2EBA-C749-23E3-4F8E136707CD}" dt="2025-07-02T22:12:25.062" v="802" actId="20577"/>
          <ac:spMkLst>
            <pc:docMk/>
            <pc:sldMk cId="197447972" sldId="265"/>
            <ac:spMk id="2" creationId="{9539914C-0820-7248-8C7B-31BF5B4B0764}"/>
          </ac:spMkLst>
        </pc:spChg>
        <pc:spChg chg="mod">
          <ac:chgData name="Fredrick L Thornton" userId="S::fredrick.thornton@morehouse.edu::ca8f1119-651d-4692-bafd-7244c2601900" providerId="AD" clId="Web-{9438594B-2EBA-C749-23E3-4F8E136707CD}" dt="2025-07-02T22:13:16.673" v="893" actId="20577"/>
          <ac:spMkLst>
            <pc:docMk/>
            <pc:sldMk cId="197447972" sldId="265"/>
            <ac:spMk id="3" creationId="{2925F614-56E4-F8B8-8881-D05C05F07F01}"/>
          </ac:spMkLst>
        </pc:spChg>
      </pc:sldChg>
    </pc:docChg>
  </pc:docChgLst>
  <pc:docChgLst>
    <pc:chgData name="Supreme P Constantine" userId="S::supreme.constantine@morehouse.edu::53ac3e9d-e70f-4e30-a56b-089977277e9c" providerId="AD" clId="Web-{7BAA67AD-C3B8-19DC-DB0B-FA4851F83B08}"/>
    <pc:docChg chg="addSld modSld">
      <pc:chgData name="Supreme P Constantine" userId="S::supreme.constantine@morehouse.edu::53ac3e9d-e70f-4e30-a56b-089977277e9c" providerId="AD" clId="Web-{7BAA67AD-C3B8-19DC-DB0B-FA4851F83B08}" dt="2025-07-01T17:04:49.403" v="10" actId="20577"/>
      <pc:docMkLst>
        <pc:docMk/>
      </pc:docMkLst>
      <pc:sldChg chg="modSp new">
        <pc:chgData name="Supreme P Constantine" userId="S::supreme.constantine@morehouse.edu::53ac3e9d-e70f-4e30-a56b-089977277e9c" providerId="AD" clId="Web-{7BAA67AD-C3B8-19DC-DB0B-FA4851F83B08}" dt="2025-07-01T17:04:49.403" v="10" actId="20577"/>
        <pc:sldMkLst>
          <pc:docMk/>
          <pc:sldMk cId="526773967" sldId="257"/>
        </pc:sldMkLst>
      </pc:sldChg>
    </pc:docChg>
  </pc:docChgLst>
  <pc:docChgLst>
    <pc:chgData name="Fredrick L Thornton" userId="S::fredrick.thornton@morehouse.edu::ca8f1119-651d-4692-bafd-7244c2601900" providerId="AD" clId="Web-{FA52140E-A1F8-29C3-D004-591644176203}"/>
    <pc:docChg chg="modSld addMainMaster delMainMaster">
      <pc:chgData name="Fredrick L Thornton" userId="S::fredrick.thornton@morehouse.edu::ca8f1119-651d-4692-bafd-7244c2601900" providerId="AD" clId="Web-{FA52140E-A1F8-29C3-D004-591644176203}" dt="2025-07-01T16:25:03.754" v="0"/>
      <pc:docMkLst>
        <pc:docMk/>
      </pc:docMkLst>
      <pc:sldChg chg="addSp modSp mod setBg modClrScheme setClrOvrMap chgLayout">
        <pc:chgData name="Fredrick L Thornton" userId="S::fredrick.thornton@morehouse.edu::ca8f1119-651d-4692-bafd-7244c2601900" providerId="AD" clId="Web-{FA52140E-A1F8-29C3-D004-591644176203}" dt="2025-07-01T16:25:03.754" v="0"/>
        <pc:sldMkLst>
          <pc:docMk/>
          <pc:sldMk cId="109857222" sldId="256"/>
        </pc:sldMkLst>
      </pc:sldChg>
      <pc:sldMasterChg chg="del delSldLayout">
        <pc:chgData name="Fredrick L Thornton" userId="S::fredrick.thornton@morehouse.edu::ca8f1119-651d-4692-bafd-7244c2601900" providerId="AD" clId="Web-{FA52140E-A1F8-29C3-D004-591644176203}" dt="2025-07-01T16:25:03.754" v="0"/>
        <pc:sldMasterMkLst>
          <pc:docMk/>
          <pc:sldMasterMk cId="2460954070" sldId="2147483660"/>
        </pc:sldMasterMkLst>
        <pc:sldLayoutChg chg="del">
          <pc:chgData name="Fredrick L Thornton" userId="S::fredrick.thornton@morehouse.edu::ca8f1119-651d-4692-bafd-7244c2601900" providerId="AD" clId="Web-{FA52140E-A1F8-29C3-D004-591644176203}" dt="2025-07-01T16:25:03.754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Fredrick L Thornton" userId="S::fredrick.thornton@morehouse.edu::ca8f1119-651d-4692-bafd-7244c2601900" providerId="AD" clId="Web-{FA52140E-A1F8-29C3-D004-591644176203}" dt="2025-07-01T16:25:03.754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Fredrick L Thornton" userId="S::fredrick.thornton@morehouse.edu::ca8f1119-651d-4692-bafd-7244c2601900" providerId="AD" clId="Web-{FA52140E-A1F8-29C3-D004-591644176203}" dt="2025-07-01T16:25:03.754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Fredrick L Thornton" userId="S::fredrick.thornton@morehouse.edu::ca8f1119-651d-4692-bafd-7244c2601900" providerId="AD" clId="Web-{FA52140E-A1F8-29C3-D004-591644176203}" dt="2025-07-01T16:25:03.754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Fredrick L Thornton" userId="S::fredrick.thornton@morehouse.edu::ca8f1119-651d-4692-bafd-7244c2601900" providerId="AD" clId="Web-{FA52140E-A1F8-29C3-D004-591644176203}" dt="2025-07-01T16:25:03.754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Fredrick L Thornton" userId="S::fredrick.thornton@morehouse.edu::ca8f1119-651d-4692-bafd-7244c2601900" providerId="AD" clId="Web-{FA52140E-A1F8-29C3-D004-591644176203}" dt="2025-07-01T16:25:03.754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Fredrick L Thornton" userId="S::fredrick.thornton@morehouse.edu::ca8f1119-651d-4692-bafd-7244c2601900" providerId="AD" clId="Web-{FA52140E-A1F8-29C3-D004-591644176203}" dt="2025-07-01T16:25:03.754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Fredrick L Thornton" userId="S::fredrick.thornton@morehouse.edu::ca8f1119-651d-4692-bafd-7244c2601900" providerId="AD" clId="Web-{FA52140E-A1F8-29C3-D004-591644176203}" dt="2025-07-01T16:25:03.754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Fredrick L Thornton" userId="S::fredrick.thornton@morehouse.edu::ca8f1119-651d-4692-bafd-7244c2601900" providerId="AD" clId="Web-{FA52140E-A1F8-29C3-D004-591644176203}" dt="2025-07-01T16:25:03.754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Fredrick L Thornton" userId="S::fredrick.thornton@morehouse.edu::ca8f1119-651d-4692-bafd-7244c2601900" providerId="AD" clId="Web-{FA52140E-A1F8-29C3-D004-591644176203}" dt="2025-07-01T16:25:03.754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Fredrick L Thornton" userId="S::fredrick.thornton@morehouse.edu::ca8f1119-651d-4692-bafd-7244c2601900" providerId="AD" clId="Web-{FA52140E-A1F8-29C3-D004-591644176203}" dt="2025-07-01T16:25:03.754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Fredrick L Thornton" userId="S::fredrick.thornton@morehouse.edu::ca8f1119-651d-4692-bafd-7244c2601900" providerId="AD" clId="Web-{FA52140E-A1F8-29C3-D004-591644176203}" dt="2025-07-01T16:25:03.754" v="0"/>
        <pc:sldMasterMkLst>
          <pc:docMk/>
          <pc:sldMasterMk cId="614928767" sldId="2147483708"/>
        </pc:sldMasterMkLst>
        <pc:sldLayoutChg chg="add">
          <pc:chgData name="Fredrick L Thornton" userId="S::fredrick.thornton@morehouse.edu::ca8f1119-651d-4692-bafd-7244c2601900" providerId="AD" clId="Web-{FA52140E-A1F8-29C3-D004-591644176203}" dt="2025-07-01T16:25:03.754" v="0"/>
          <pc:sldLayoutMkLst>
            <pc:docMk/>
            <pc:sldMasterMk cId="614928767" sldId="2147483708"/>
            <pc:sldLayoutMk cId="32292149" sldId="2147483697"/>
          </pc:sldLayoutMkLst>
        </pc:sldLayoutChg>
        <pc:sldLayoutChg chg="add">
          <pc:chgData name="Fredrick L Thornton" userId="S::fredrick.thornton@morehouse.edu::ca8f1119-651d-4692-bafd-7244c2601900" providerId="AD" clId="Web-{FA52140E-A1F8-29C3-D004-591644176203}" dt="2025-07-01T16:25:03.754" v="0"/>
          <pc:sldLayoutMkLst>
            <pc:docMk/>
            <pc:sldMasterMk cId="614928767" sldId="2147483708"/>
            <pc:sldLayoutMk cId="3026903886" sldId="2147483698"/>
          </pc:sldLayoutMkLst>
        </pc:sldLayoutChg>
        <pc:sldLayoutChg chg="add">
          <pc:chgData name="Fredrick L Thornton" userId="S::fredrick.thornton@morehouse.edu::ca8f1119-651d-4692-bafd-7244c2601900" providerId="AD" clId="Web-{FA52140E-A1F8-29C3-D004-591644176203}" dt="2025-07-01T16:25:03.754" v="0"/>
          <pc:sldLayoutMkLst>
            <pc:docMk/>
            <pc:sldMasterMk cId="614928767" sldId="2147483708"/>
            <pc:sldLayoutMk cId="4168417712" sldId="2147483699"/>
          </pc:sldLayoutMkLst>
        </pc:sldLayoutChg>
        <pc:sldLayoutChg chg="add">
          <pc:chgData name="Fredrick L Thornton" userId="S::fredrick.thornton@morehouse.edu::ca8f1119-651d-4692-bafd-7244c2601900" providerId="AD" clId="Web-{FA52140E-A1F8-29C3-D004-591644176203}" dt="2025-07-01T16:25:03.754" v="0"/>
          <pc:sldLayoutMkLst>
            <pc:docMk/>
            <pc:sldMasterMk cId="614928767" sldId="2147483708"/>
            <pc:sldLayoutMk cId="4155975907" sldId="2147483700"/>
          </pc:sldLayoutMkLst>
        </pc:sldLayoutChg>
        <pc:sldLayoutChg chg="add">
          <pc:chgData name="Fredrick L Thornton" userId="S::fredrick.thornton@morehouse.edu::ca8f1119-651d-4692-bafd-7244c2601900" providerId="AD" clId="Web-{FA52140E-A1F8-29C3-D004-591644176203}" dt="2025-07-01T16:25:03.754" v="0"/>
          <pc:sldLayoutMkLst>
            <pc:docMk/>
            <pc:sldMasterMk cId="614928767" sldId="2147483708"/>
            <pc:sldLayoutMk cId="3561448633" sldId="2147483701"/>
          </pc:sldLayoutMkLst>
        </pc:sldLayoutChg>
        <pc:sldLayoutChg chg="add">
          <pc:chgData name="Fredrick L Thornton" userId="S::fredrick.thornton@morehouse.edu::ca8f1119-651d-4692-bafd-7244c2601900" providerId="AD" clId="Web-{FA52140E-A1F8-29C3-D004-591644176203}" dt="2025-07-01T16:25:03.754" v="0"/>
          <pc:sldLayoutMkLst>
            <pc:docMk/>
            <pc:sldMasterMk cId="614928767" sldId="2147483708"/>
            <pc:sldLayoutMk cId="42510919" sldId="2147483702"/>
          </pc:sldLayoutMkLst>
        </pc:sldLayoutChg>
        <pc:sldLayoutChg chg="add">
          <pc:chgData name="Fredrick L Thornton" userId="S::fredrick.thornton@morehouse.edu::ca8f1119-651d-4692-bafd-7244c2601900" providerId="AD" clId="Web-{FA52140E-A1F8-29C3-D004-591644176203}" dt="2025-07-01T16:25:03.754" v="0"/>
          <pc:sldLayoutMkLst>
            <pc:docMk/>
            <pc:sldMasterMk cId="614928767" sldId="2147483708"/>
            <pc:sldLayoutMk cId="2069343626" sldId="2147483703"/>
          </pc:sldLayoutMkLst>
        </pc:sldLayoutChg>
        <pc:sldLayoutChg chg="add">
          <pc:chgData name="Fredrick L Thornton" userId="S::fredrick.thornton@morehouse.edu::ca8f1119-651d-4692-bafd-7244c2601900" providerId="AD" clId="Web-{FA52140E-A1F8-29C3-D004-591644176203}" dt="2025-07-01T16:25:03.754" v="0"/>
          <pc:sldLayoutMkLst>
            <pc:docMk/>
            <pc:sldMasterMk cId="614928767" sldId="2147483708"/>
            <pc:sldLayoutMk cId="640496069" sldId="2147483704"/>
          </pc:sldLayoutMkLst>
        </pc:sldLayoutChg>
        <pc:sldLayoutChg chg="add">
          <pc:chgData name="Fredrick L Thornton" userId="S::fredrick.thornton@morehouse.edu::ca8f1119-651d-4692-bafd-7244c2601900" providerId="AD" clId="Web-{FA52140E-A1F8-29C3-D004-591644176203}" dt="2025-07-01T16:25:03.754" v="0"/>
          <pc:sldLayoutMkLst>
            <pc:docMk/>
            <pc:sldMasterMk cId="614928767" sldId="2147483708"/>
            <pc:sldLayoutMk cId="1552295933" sldId="2147483705"/>
          </pc:sldLayoutMkLst>
        </pc:sldLayoutChg>
        <pc:sldLayoutChg chg="add">
          <pc:chgData name="Fredrick L Thornton" userId="S::fredrick.thornton@morehouse.edu::ca8f1119-651d-4692-bafd-7244c2601900" providerId="AD" clId="Web-{FA52140E-A1F8-29C3-D004-591644176203}" dt="2025-07-01T16:25:03.754" v="0"/>
          <pc:sldLayoutMkLst>
            <pc:docMk/>
            <pc:sldMasterMk cId="614928767" sldId="2147483708"/>
            <pc:sldLayoutMk cId="1724569250" sldId="2147483706"/>
          </pc:sldLayoutMkLst>
        </pc:sldLayoutChg>
        <pc:sldLayoutChg chg="add">
          <pc:chgData name="Fredrick L Thornton" userId="S::fredrick.thornton@morehouse.edu::ca8f1119-651d-4692-bafd-7244c2601900" providerId="AD" clId="Web-{FA52140E-A1F8-29C3-D004-591644176203}" dt="2025-07-01T16:25:03.754" v="0"/>
          <pc:sldLayoutMkLst>
            <pc:docMk/>
            <pc:sldMasterMk cId="614928767" sldId="2147483708"/>
            <pc:sldLayoutMk cId="3524553191" sldId="2147483707"/>
          </pc:sldLayoutMkLst>
        </pc:sldLayoutChg>
      </pc:sldMasterChg>
    </pc:docChg>
  </pc:docChgLst>
  <pc:docChgLst>
    <pc:chgData name="Marlon Nurse" userId="S::marlon.nurse@morehouse.edu::cad2e9b4-fba4-4d21-959e-55eed079212c" providerId="AD" clId="Web-{BE0F0214-E82E-0A59-0C24-8C4EC5235866}"/>
    <pc:docChg chg="modSld">
      <pc:chgData name="Marlon Nurse" userId="S::marlon.nurse@morehouse.edu::cad2e9b4-fba4-4d21-959e-55eed079212c" providerId="AD" clId="Web-{BE0F0214-E82E-0A59-0C24-8C4EC5235866}" dt="2025-07-02T21:14:31.445" v="22" actId="20577"/>
      <pc:docMkLst>
        <pc:docMk/>
      </pc:docMkLst>
      <pc:sldChg chg="modSp">
        <pc:chgData name="Marlon Nurse" userId="S::marlon.nurse@morehouse.edu::cad2e9b4-fba4-4d21-959e-55eed079212c" providerId="AD" clId="Web-{BE0F0214-E82E-0A59-0C24-8C4EC5235866}" dt="2025-07-02T21:14:31.445" v="22" actId="20577"/>
        <pc:sldMkLst>
          <pc:docMk/>
          <pc:sldMk cId="3558671427" sldId="258"/>
        </pc:sldMkLst>
        <pc:spChg chg="mod">
          <ac:chgData name="Marlon Nurse" userId="S::marlon.nurse@morehouse.edu::cad2e9b4-fba4-4d21-959e-55eed079212c" providerId="AD" clId="Web-{BE0F0214-E82E-0A59-0C24-8C4EC5235866}" dt="2025-07-02T21:14:31.445" v="22" actId="20577"/>
          <ac:spMkLst>
            <pc:docMk/>
            <pc:sldMk cId="3558671427" sldId="258"/>
            <ac:spMk id="2" creationId="{78EDEA97-D5CB-F47A-2A2A-0D5AD8A12A04}"/>
          </ac:spMkLst>
        </pc:spChg>
      </pc:sldChg>
    </pc:docChg>
  </pc:docChgLst>
  <pc:docChgLst>
    <pc:chgData name="Fredrick L Thornton" userId="S::fredrick.thornton@morehouse.edu::ca8f1119-651d-4692-bafd-7244c2601900" providerId="AD" clId="Web-{4BBD9D7F-D0E1-487B-B2B7-4DA2DA88955D}"/>
    <pc:docChg chg="addSld delSld modSld sldOrd">
      <pc:chgData name="Fredrick L Thornton" userId="S::fredrick.thornton@morehouse.edu::ca8f1119-651d-4692-bafd-7244c2601900" providerId="AD" clId="Web-{4BBD9D7F-D0E1-487B-B2B7-4DA2DA88955D}" dt="2025-07-02T21:23:36.647" v="3"/>
      <pc:docMkLst>
        <pc:docMk/>
      </pc:docMkLst>
      <pc:sldChg chg="del">
        <pc:chgData name="Fredrick L Thornton" userId="S::fredrick.thornton@morehouse.edu::ca8f1119-651d-4692-bafd-7244c2601900" providerId="AD" clId="Web-{4BBD9D7F-D0E1-487B-B2B7-4DA2DA88955D}" dt="2025-07-02T21:23:26.100" v="0"/>
        <pc:sldMkLst>
          <pc:docMk/>
          <pc:sldMk cId="109857222" sldId="256"/>
        </pc:sldMkLst>
      </pc:sldChg>
      <pc:sldChg chg="modSp new mod ord modClrScheme chgLayout">
        <pc:chgData name="Fredrick L Thornton" userId="S::fredrick.thornton@morehouse.edu::ca8f1119-651d-4692-bafd-7244c2601900" providerId="AD" clId="Web-{4BBD9D7F-D0E1-487B-B2B7-4DA2DA88955D}" dt="2025-07-02T21:23:36.647" v="3"/>
        <pc:sldMkLst>
          <pc:docMk/>
          <pc:sldMk cId="24822031" sldId="263"/>
        </pc:sldMkLst>
        <pc:spChg chg="mod ord">
          <ac:chgData name="Fredrick L Thornton" userId="S::fredrick.thornton@morehouse.edu::ca8f1119-651d-4692-bafd-7244c2601900" providerId="AD" clId="Web-{4BBD9D7F-D0E1-487B-B2B7-4DA2DA88955D}" dt="2025-07-02T21:23:36.647" v="3"/>
          <ac:spMkLst>
            <pc:docMk/>
            <pc:sldMk cId="24822031" sldId="263"/>
            <ac:spMk id="2" creationId="{97B1E895-DD2F-F5AE-2EF7-DDB1BD82A6DB}"/>
          </ac:spMkLst>
        </pc:spChg>
        <pc:spChg chg="mod ord">
          <ac:chgData name="Fredrick L Thornton" userId="S::fredrick.thornton@morehouse.edu::ca8f1119-651d-4692-bafd-7244c2601900" providerId="AD" clId="Web-{4BBD9D7F-D0E1-487B-B2B7-4DA2DA88955D}" dt="2025-07-02T21:23:36.647" v="3"/>
          <ac:spMkLst>
            <pc:docMk/>
            <pc:sldMk cId="24822031" sldId="263"/>
            <ac:spMk id="3" creationId="{59298918-2BF7-2888-4FC4-89E466D8FAC6}"/>
          </ac:spMkLst>
        </pc:spChg>
      </pc:sldChg>
    </pc:docChg>
  </pc:docChgLst>
  <pc:docChgLst>
    <pc:chgData name="Supreme P Constantine" userId="S::supreme.constantine@morehouse.edu::53ac3e9d-e70f-4e30-a56b-089977277e9c" providerId="AD" clId="Web-{E8810BAF-30D5-0FBE-E2BA-721E845FA37E}"/>
    <pc:docChg chg="addSld delSld modSld sldOrd">
      <pc:chgData name="Supreme P Constantine" userId="S::supreme.constantine@morehouse.edu::53ac3e9d-e70f-4e30-a56b-089977277e9c" providerId="AD" clId="Web-{E8810BAF-30D5-0FBE-E2BA-721E845FA37E}" dt="2025-07-03T04:40:41.306" v="641"/>
      <pc:docMkLst>
        <pc:docMk/>
      </pc:docMkLst>
      <pc:sldChg chg="addSp delSp modSp add del ord">
        <pc:chgData name="Supreme P Constantine" userId="S::supreme.constantine@morehouse.edu::53ac3e9d-e70f-4e30-a56b-089977277e9c" providerId="AD" clId="Web-{E8810BAF-30D5-0FBE-E2BA-721E845FA37E}" dt="2025-07-03T04:40:41.306" v="641"/>
        <pc:sldMkLst>
          <pc:docMk/>
          <pc:sldMk cId="526773967" sldId="257"/>
        </pc:sldMkLst>
        <pc:spChg chg="del">
          <ac:chgData name="Supreme P Constantine" userId="S::supreme.constantine@morehouse.edu::53ac3e9d-e70f-4e30-a56b-089977277e9c" providerId="AD" clId="Web-{E8810BAF-30D5-0FBE-E2BA-721E845FA37E}" dt="2025-07-02T20:55:40.594" v="0"/>
          <ac:spMkLst>
            <pc:docMk/>
            <pc:sldMk cId="526773967" sldId="257"/>
            <ac:spMk id="3" creationId="{6E54BE8D-D7D1-5327-5A1D-972BF1BDCEE2}"/>
          </ac:spMkLst>
        </pc:spChg>
        <pc:spChg chg="add del mod">
          <ac:chgData name="Supreme P Constantine" userId="S::supreme.constantine@morehouse.edu::53ac3e9d-e70f-4e30-a56b-089977277e9c" providerId="AD" clId="Web-{E8810BAF-30D5-0FBE-E2BA-721E845FA37E}" dt="2025-07-02T20:56:21.141" v="3"/>
          <ac:spMkLst>
            <pc:docMk/>
            <pc:sldMk cId="526773967" sldId="257"/>
            <ac:spMk id="6" creationId="{280B9170-066B-A162-17F4-9A12180BB571}"/>
          </ac:spMkLst>
        </pc:spChg>
        <pc:spChg chg="add del mod">
          <ac:chgData name="Supreme P Constantine" userId="S::supreme.constantine@morehouse.edu::53ac3e9d-e70f-4e30-a56b-089977277e9c" providerId="AD" clId="Web-{E8810BAF-30D5-0FBE-E2BA-721E845FA37E}" dt="2025-07-02T21:04:09.181" v="9"/>
          <ac:spMkLst>
            <pc:docMk/>
            <pc:sldMk cId="526773967" sldId="257"/>
            <ac:spMk id="8" creationId="{17CE244C-33C6-F1B7-3D98-09641DE649F7}"/>
          </ac:spMkLst>
        </pc:spChg>
        <pc:spChg chg="add mod">
          <ac:chgData name="Supreme P Constantine" userId="S::supreme.constantine@morehouse.edu::53ac3e9d-e70f-4e30-a56b-089977277e9c" providerId="AD" clId="Web-{E8810BAF-30D5-0FBE-E2BA-721E845FA37E}" dt="2025-07-02T23:09:21.148" v="520" actId="20577"/>
          <ac:spMkLst>
            <pc:docMk/>
            <pc:sldMk cId="526773967" sldId="257"/>
            <ac:spMk id="9" creationId="{1205F1E9-7C98-9A7F-BD06-EAC7199F862A}"/>
          </ac:spMkLst>
        </pc:spChg>
        <pc:spChg chg="add mod">
          <ac:chgData name="Supreme P Constantine" userId="S::supreme.constantine@morehouse.edu::53ac3e9d-e70f-4e30-a56b-089977277e9c" providerId="AD" clId="Web-{E8810BAF-30D5-0FBE-E2BA-721E845FA37E}" dt="2025-07-02T22:41:55.089" v="365" actId="1076"/>
          <ac:spMkLst>
            <pc:docMk/>
            <pc:sldMk cId="526773967" sldId="257"/>
            <ac:spMk id="12" creationId="{C83DC47B-2FA1-E3B3-FED3-3FAB27FABCB7}"/>
          </ac:spMkLst>
        </pc:spChg>
        <pc:graphicFrameChg chg="add del mod">
          <ac:chgData name="Supreme P Constantine" userId="S::supreme.constantine@morehouse.edu::53ac3e9d-e70f-4e30-a56b-089977277e9c" providerId="AD" clId="Web-{E8810BAF-30D5-0FBE-E2BA-721E845FA37E}" dt="2025-07-02T21:40:09.030" v="304"/>
          <ac:graphicFrameMkLst>
            <pc:docMk/>
            <pc:sldMk cId="526773967" sldId="257"/>
            <ac:graphicFrameMk id="11" creationId="{B6CECB38-AFF1-82DF-E187-EBADEDEAAFC4}"/>
          </ac:graphicFrameMkLst>
        </pc:graphicFrameChg>
        <pc:picChg chg="add del mod ord">
          <ac:chgData name="Supreme P Constantine" userId="S::supreme.constantine@morehouse.edu::53ac3e9d-e70f-4e30-a56b-089977277e9c" providerId="AD" clId="Web-{E8810BAF-30D5-0FBE-E2BA-721E845FA37E}" dt="2025-07-02T20:55:56.360" v="2"/>
          <ac:picMkLst>
            <pc:docMk/>
            <pc:sldMk cId="526773967" sldId="257"/>
            <ac:picMk id="4" creationId="{81CFCD65-101F-790C-E1B7-CC3FDF439BFF}"/>
          </ac:picMkLst>
        </pc:picChg>
        <pc:picChg chg="add mod ord">
          <ac:chgData name="Supreme P Constantine" userId="S::supreme.constantine@morehouse.edu::53ac3e9d-e70f-4e30-a56b-089977277e9c" providerId="AD" clId="Web-{E8810BAF-30D5-0FBE-E2BA-721E845FA37E}" dt="2025-07-02T20:56:30.813" v="6" actId="1076"/>
          <ac:picMkLst>
            <pc:docMk/>
            <pc:sldMk cId="526773967" sldId="257"/>
            <ac:picMk id="7" creationId="{483CCDF3-08B1-9F08-C200-5EEA33D4264A}"/>
          </ac:picMkLst>
        </pc:picChg>
      </pc:sldChg>
      <pc:sldChg chg="addSp delSp modSp add replId">
        <pc:chgData name="Supreme P Constantine" userId="S::supreme.constantine@morehouse.edu::53ac3e9d-e70f-4e30-a56b-089977277e9c" providerId="AD" clId="Web-{E8810BAF-30D5-0FBE-E2BA-721E845FA37E}" dt="2025-07-03T04:29:01.575" v="639"/>
        <pc:sldMkLst>
          <pc:docMk/>
          <pc:sldMk cId="1393713453" sldId="266"/>
        </pc:sldMkLst>
        <pc:spChg chg="add del mod">
          <ac:chgData name="Supreme P Constantine" userId="S::supreme.constantine@morehouse.edu::53ac3e9d-e70f-4e30-a56b-089977277e9c" providerId="AD" clId="Web-{E8810BAF-30D5-0FBE-E2BA-721E845FA37E}" dt="2025-07-03T04:27:55.308" v="628"/>
          <ac:spMkLst>
            <pc:docMk/>
            <pc:sldMk cId="1393713453" sldId="266"/>
            <ac:spMk id="6" creationId="{201867DC-2A8E-2588-CDCB-3628AD53FC09}"/>
          </ac:spMkLst>
        </pc:spChg>
        <pc:spChg chg="del">
          <ac:chgData name="Supreme P Constantine" userId="S::supreme.constantine@morehouse.edu::53ac3e9d-e70f-4e30-a56b-089977277e9c" providerId="AD" clId="Web-{E8810BAF-30D5-0FBE-E2BA-721E845FA37E}" dt="2025-07-02T23:03:55.516" v="384"/>
          <ac:spMkLst>
            <pc:docMk/>
            <pc:sldMk cId="1393713453" sldId="266"/>
            <ac:spMk id="9" creationId="{E7E9447D-33D5-EFD4-3625-33AEDC015D6C}"/>
          </ac:spMkLst>
        </pc:spChg>
        <pc:spChg chg="del">
          <ac:chgData name="Supreme P Constantine" userId="S::supreme.constantine@morehouse.edu::53ac3e9d-e70f-4e30-a56b-089977277e9c" providerId="AD" clId="Web-{E8810BAF-30D5-0FBE-E2BA-721E845FA37E}" dt="2025-07-02T23:03:55.516" v="383"/>
          <ac:spMkLst>
            <pc:docMk/>
            <pc:sldMk cId="1393713453" sldId="266"/>
            <ac:spMk id="12" creationId="{B61A86FB-10E8-F70B-4591-809865053D60}"/>
          </ac:spMkLst>
        </pc:spChg>
        <pc:graphicFrameChg chg="add mod modGraphic">
          <ac:chgData name="Supreme P Constantine" userId="S::supreme.constantine@morehouse.edu::53ac3e9d-e70f-4e30-a56b-089977277e9c" providerId="AD" clId="Web-{E8810BAF-30D5-0FBE-E2BA-721E845FA37E}" dt="2025-07-03T04:29:01.575" v="639"/>
          <ac:graphicFrameMkLst>
            <pc:docMk/>
            <pc:sldMk cId="1393713453" sldId="266"/>
            <ac:graphicFrameMk id="3" creationId="{5851CA4A-DF87-222F-67B0-6BD79D601EB5}"/>
          </ac:graphicFrameMkLst>
        </pc:graphicFrameChg>
        <pc:graphicFrameChg chg="add mod modGraphic">
          <ac:chgData name="Supreme P Constantine" userId="S::supreme.constantine@morehouse.edu::53ac3e9d-e70f-4e30-a56b-089977277e9c" providerId="AD" clId="Web-{E8810BAF-30D5-0FBE-E2BA-721E845FA37E}" dt="2025-07-03T04:28:18.152" v="631" actId="1076"/>
          <ac:graphicFrameMkLst>
            <pc:docMk/>
            <pc:sldMk cId="1393713453" sldId="266"/>
            <ac:graphicFrameMk id="4" creationId="{993B3C0E-80AC-DBB5-6DC8-03EB194B671E}"/>
          </ac:graphicFrameMkLst>
        </pc:graphicFrameChg>
        <pc:picChg chg="del">
          <ac:chgData name="Supreme P Constantine" userId="S::supreme.constantine@morehouse.edu::53ac3e9d-e70f-4e30-a56b-089977277e9c" providerId="AD" clId="Web-{E8810BAF-30D5-0FBE-E2BA-721E845FA37E}" dt="2025-07-03T04:26:51.730" v="618"/>
          <ac:picMkLst>
            <pc:docMk/>
            <pc:sldMk cId="1393713453" sldId="266"/>
            <ac:picMk id="7" creationId="{8D3F086D-BEE5-30A4-96B1-4EBD8DA5E0C9}"/>
          </ac:picMkLst>
        </pc:picChg>
        <pc:picChg chg="add mod">
          <ac:chgData name="Supreme P Constantine" userId="S::supreme.constantine@morehouse.edu::53ac3e9d-e70f-4e30-a56b-089977277e9c" providerId="AD" clId="Web-{E8810BAF-30D5-0FBE-E2BA-721E845FA37E}" dt="2025-07-03T04:28:38.121" v="636" actId="1076"/>
          <ac:picMkLst>
            <pc:docMk/>
            <pc:sldMk cId="1393713453" sldId="266"/>
            <ac:picMk id="9" creationId="{1DB3278E-0153-14AA-DCC6-2F678F0E600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4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7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9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95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6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5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48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0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1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2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1" r:id="rId6"/>
    <p:sldLayoutId id="2147483697" r:id="rId7"/>
    <p:sldLayoutId id="2147483698" r:id="rId8"/>
    <p:sldLayoutId id="2147483699" r:id="rId9"/>
    <p:sldLayoutId id="2147483700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1E895-DD2F-F5AE-2EF7-DDB1BD82A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5347" y="1122363"/>
            <a:ext cx="8414731" cy="2621154"/>
          </a:xfrm>
        </p:spPr>
        <p:txBody>
          <a:bodyPr/>
          <a:lstStyle/>
          <a:p>
            <a:r>
              <a:rPr lang="en-US"/>
              <a:t>Morehouse College | StudyBuddy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98918-2BF7-2888-4FC4-89E466D8FA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/>
              <a:t>Supreme Constantine, Amir Harris, Marlon Nurse, Beloved Joshua Simons, Fredrick Thornton</a:t>
            </a:r>
          </a:p>
        </p:txBody>
      </p:sp>
    </p:spTree>
    <p:extLst>
      <p:ext uri="{BB962C8B-B14F-4D97-AF65-F5344CB8AC3E}">
        <p14:creationId xmlns:p14="http://schemas.microsoft.com/office/powerpoint/2010/main" val="24822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1BE3-598C-E5A2-7A22-3B56EF258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 Collaboration 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643104C-EB5D-70C7-9840-6C85269461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124554"/>
              </p:ext>
            </p:extLst>
          </p:nvPr>
        </p:nvGraphicFramePr>
        <p:xfrm>
          <a:off x="612775" y="1716088"/>
          <a:ext cx="10653712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428">
                  <a:extLst>
                    <a:ext uri="{9D8B030D-6E8A-4147-A177-3AD203B41FA5}">
                      <a16:colId xmlns:a16="http://schemas.microsoft.com/office/drawing/2014/main" val="611059699"/>
                    </a:ext>
                  </a:extLst>
                </a:gridCol>
                <a:gridCol w="2663428">
                  <a:extLst>
                    <a:ext uri="{9D8B030D-6E8A-4147-A177-3AD203B41FA5}">
                      <a16:colId xmlns:a16="http://schemas.microsoft.com/office/drawing/2014/main" val="4107973213"/>
                    </a:ext>
                  </a:extLst>
                </a:gridCol>
                <a:gridCol w="2663428">
                  <a:extLst>
                    <a:ext uri="{9D8B030D-6E8A-4147-A177-3AD203B41FA5}">
                      <a16:colId xmlns:a16="http://schemas.microsoft.com/office/drawing/2014/main" val="2935617353"/>
                    </a:ext>
                  </a:extLst>
                </a:gridCol>
                <a:gridCol w="2663428">
                  <a:extLst>
                    <a:ext uri="{9D8B030D-6E8A-4147-A177-3AD203B41FA5}">
                      <a16:colId xmlns:a16="http://schemas.microsoft.com/office/drawing/2014/main" val="23559204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15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Supreme Constantine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CI/CD </a:t>
                      </a:r>
                      <a:r>
                        <a:rPr lang="en-US" dirty="0" err="1"/>
                        <a:t>Devops</a:t>
                      </a:r>
                      <a:r>
                        <a:rPr lang="en-US" dirty="0"/>
                        <a:t> 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Slide 8 &amp;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51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Amir Harris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Product Backlog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Slide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334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Marlon Nurse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Stories &amp; Acceptance Crit.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Slide 3 &amp;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324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Beloved Joshua Simons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Design Diagram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Testing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Slide 6 &amp;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26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Fredrick Thornton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Stories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Product Backlog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Deck Management</a:t>
                      </a:r>
                    </a:p>
                    <a:p>
                      <a:pPr lvl="0">
                        <a:buNone/>
                      </a:pPr>
                      <a:r>
                        <a:rPr lang="en-US" dirty="0"/>
                        <a:t>Reflections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8703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8415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D374-D193-9BC9-590B-5B63DD07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F3720-A783-7188-3DD4-F0CDFC555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Supreme Constantine</a:t>
            </a:r>
          </a:p>
          <a:p>
            <a:r>
              <a:rPr lang="en-US"/>
              <a:t>Amir Harris</a:t>
            </a:r>
          </a:p>
          <a:p>
            <a:r>
              <a:rPr lang="en-US"/>
              <a:t>Marlon Nurse</a:t>
            </a:r>
          </a:p>
          <a:p>
            <a:r>
              <a:rPr lang="en-US"/>
              <a:t>Beloved Joshua Simons</a:t>
            </a:r>
          </a:p>
          <a:p>
            <a:r>
              <a:rPr lang="en-US"/>
              <a:t>Fredrick Thornton</a:t>
            </a:r>
          </a:p>
        </p:txBody>
      </p:sp>
    </p:spTree>
    <p:extLst>
      <p:ext uri="{BB962C8B-B14F-4D97-AF65-F5344CB8AC3E}">
        <p14:creationId xmlns:p14="http://schemas.microsoft.com/office/powerpoint/2010/main" val="348088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9914C-0820-7248-8C7B-31BF5B4B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&amp;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5F614-56E4-F8B8-8881-D05C05F07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User Stories</a:t>
            </a:r>
          </a:p>
          <a:p>
            <a:r>
              <a:rPr lang="en-US"/>
              <a:t>Product Backlog</a:t>
            </a:r>
          </a:p>
          <a:p>
            <a:r>
              <a:rPr lang="en-US"/>
              <a:t>System Design</a:t>
            </a:r>
          </a:p>
          <a:p>
            <a:r>
              <a:rPr lang="en-US"/>
              <a:t>Testing Strategy</a:t>
            </a:r>
          </a:p>
          <a:p>
            <a:r>
              <a:rPr lang="en-US"/>
              <a:t>CI/CD &amp; DevOps Plan</a:t>
            </a:r>
          </a:p>
          <a:p>
            <a:r>
              <a:rPr lang="en-US"/>
              <a:t>RACI Summary</a:t>
            </a:r>
          </a:p>
          <a:p>
            <a:r>
              <a:rPr lang="en-US"/>
              <a:t>Reflections</a:t>
            </a:r>
          </a:p>
        </p:txBody>
      </p:sp>
    </p:spTree>
    <p:extLst>
      <p:ext uri="{BB962C8B-B14F-4D97-AF65-F5344CB8AC3E}">
        <p14:creationId xmlns:p14="http://schemas.microsoft.com/office/powerpoint/2010/main" val="19744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DEA97-D5CB-F47A-2A2A-0D5AD8A1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Stories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092E2-BBCC-C61E-00A8-9299CCFB2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Group Management </a:t>
            </a:r>
          </a:p>
          <a:p>
            <a:r>
              <a:rPr lang="en-US" sz="1100" i="1" dirty="0">
                <a:latin typeface="Segoe UI"/>
                <a:cs typeface="Segoe UI"/>
              </a:rPr>
              <a:t>As a student</a:t>
            </a:r>
            <a:r>
              <a:rPr lang="en-US" sz="1100" dirty="0">
                <a:latin typeface="Segoe UI"/>
                <a:cs typeface="Segoe UI"/>
              </a:rPr>
              <a:t>, I want to create a study group for a specific subject so that I can collaborate with peers.</a:t>
            </a:r>
          </a:p>
          <a:p>
            <a:r>
              <a:rPr lang="en-US" sz="1100" i="1" dirty="0">
                <a:latin typeface="Segoe UI"/>
                <a:cs typeface="Segoe UI"/>
              </a:rPr>
              <a:t>As a student</a:t>
            </a:r>
            <a:r>
              <a:rPr lang="en-US" sz="1100" dirty="0">
                <a:latin typeface="Segoe UI"/>
                <a:cs typeface="Segoe UI"/>
              </a:rPr>
              <a:t>, I want to search for and request to join existing study groups so I can find help in subjects I’m struggling with.</a:t>
            </a:r>
          </a:p>
          <a:p>
            <a:r>
              <a:rPr lang="en-US" sz="1100" i="1" dirty="0">
                <a:latin typeface="Segoe UI"/>
                <a:cs typeface="Segoe UI"/>
              </a:rPr>
              <a:t>As a group admin</a:t>
            </a:r>
            <a:r>
              <a:rPr lang="en-US" sz="1100" dirty="0">
                <a:latin typeface="Segoe UI"/>
                <a:cs typeface="Segoe UI"/>
              </a:rPr>
              <a:t>, I want to approve or reject join requests so I can manage who is in the group.</a:t>
            </a:r>
          </a:p>
          <a:p>
            <a:endParaRPr lang="en-US" sz="1100" dirty="0">
              <a:latin typeface="Segoe UI"/>
              <a:cs typeface="Segoe UI"/>
            </a:endParaRPr>
          </a:p>
          <a:p>
            <a:pPr>
              <a:buNone/>
            </a:pPr>
            <a:r>
              <a:rPr lang="en-US" b="1" i="1" dirty="0">
                <a:latin typeface="Neue Haas Grotesk Text Pro"/>
                <a:cs typeface="Segoe UI"/>
              </a:rPr>
              <a:t>Scheduling </a:t>
            </a:r>
            <a:endParaRPr lang="en-US" dirty="0">
              <a:latin typeface="Neue Haas Grotesk Text Pro"/>
              <a:cs typeface="Segoe UI"/>
            </a:endParaRPr>
          </a:p>
          <a:p>
            <a:r>
              <a:rPr lang="en-US" sz="1100" i="1" dirty="0">
                <a:latin typeface="Segoe UI"/>
                <a:cs typeface="Segoe UI"/>
              </a:rPr>
              <a:t>As a group member</a:t>
            </a:r>
            <a:r>
              <a:rPr lang="en-US" sz="1100" dirty="0">
                <a:latin typeface="Segoe UI"/>
                <a:cs typeface="Segoe UI"/>
              </a:rPr>
              <a:t>, I want to propose and vote on meeting times so we can find a time that works for everyone.</a:t>
            </a:r>
          </a:p>
          <a:p>
            <a:r>
              <a:rPr lang="en-US" sz="1100" i="1" dirty="0">
                <a:latin typeface="Segoe UI"/>
                <a:cs typeface="Segoe UI"/>
              </a:rPr>
              <a:t>As a group member</a:t>
            </a:r>
            <a:r>
              <a:rPr lang="en-US" sz="1100" dirty="0">
                <a:latin typeface="Segoe UI"/>
                <a:cs typeface="Segoe UI"/>
              </a:rPr>
              <a:t>, I want to see upcoming study sessions in a calendar view so I can plan my schedule.</a:t>
            </a:r>
          </a:p>
          <a:p>
            <a:endParaRPr lang="en-US" sz="1100" dirty="0">
              <a:latin typeface="Segoe UI"/>
              <a:cs typeface="Segoe UI"/>
            </a:endParaRPr>
          </a:p>
          <a:p>
            <a:pPr>
              <a:buNone/>
            </a:pPr>
            <a:r>
              <a:rPr lang="en-US" b="1" i="1" dirty="0">
                <a:latin typeface="Neue Haas Grotesk Text Pro"/>
                <a:cs typeface="Segoe UI"/>
              </a:rPr>
              <a:t>Collaboration</a:t>
            </a:r>
            <a:endParaRPr lang="en-US" dirty="0">
              <a:latin typeface="Neue Haas Grotesk Text Pro"/>
              <a:cs typeface="Segoe UI"/>
            </a:endParaRPr>
          </a:p>
          <a:p>
            <a:r>
              <a:rPr lang="en-US" sz="1100" i="1" dirty="0">
                <a:latin typeface="Segoe UI"/>
                <a:cs typeface="Segoe UI"/>
              </a:rPr>
              <a:t>As a group member</a:t>
            </a:r>
            <a:r>
              <a:rPr lang="en-US" sz="1100" dirty="0">
                <a:latin typeface="Segoe UI"/>
                <a:cs typeface="Segoe UI"/>
              </a:rPr>
              <a:t>, I want to share notes, links, and documents so we can study more effectively together.</a:t>
            </a:r>
          </a:p>
          <a:p>
            <a:r>
              <a:rPr lang="en-US" sz="1100" i="1" dirty="0">
                <a:latin typeface="Segoe UI"/>
                <a:cs typeface="Segoe UI"/>
              </a:rPr>
              <a:t>As a group member</a:t>
            </a:r>
            <a:r>
              <a:rPr lang="en-US" sz="1100" dirty="0">
                <a:latin typeface="Segoe UI"/>
                <a:cs typeface="Segoe UI"/>
              </a:rPr>
              <a:t>, I want to comment on shared materials so we can discuss and clarify concepts.</a:t>
            </a:r>
          </a:p>
          <a:p>
            <a:pPr marL="0" indent="0">
              <a:buNone/>
            </a:pPr>
            <a:endParaRPr lang="en-US" b="1" i="1" dirty="0">
              <a:latin typeface="Neue Haas Grotesk Text Pro"/>
              <a:cs typeface="Segoe UI"/>
            </a:endParaRPr>
          </a:p>
          <a:p>
            <a:pPr marL="0" indent="0">
              <a:buNone/>
            </a:pPr>
            <a:endParaRPr lang="en-US" sz="1100" dirty="0">
              <a:latin typeface="Segoe UI"/>
              <a:cs typeface="Segoe UI"/>
            </a:endParaRPr>
          </a:p>
          <a:p>
            <a:pPr marL="0" indent="0">
              <a:buNone/>
            </a:pPr>
            <a:endParaRPr lang="en-US" b="1" i="1" dirty="0">
              <a:latin typeface="Neue Haas Grotesk Text Pro"/>
              <a:cs typeface="Segoe UI"/>
            </a:endParaRPr>
          </a:p>
          <a:p>
            <a:pPr marL="0" indent="0">
              <a:buNone/>
            </a:pPr>
            <a:endParaRPr lang="en-US" sz="1100" dirty="0">
              <a:latin typeface="Segoe UI"/>
              <a:cs typeface="Segoe UI"/>
            </a:endParaRPr>
          </a:p>
          <a:p>
            <a:pPr marL="0" indent="0">
              <a:buNone/>
            </a:pP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3558671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5DB9-03C6-C19B-27EB-C2E4202A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D67BC-FA01-CD42-B236-8D13107F2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"As a student, I want to create a study group..."</a:t>
            </a:r>
          </a:p>
          <a:p>
            <a:r>
              <a:rPr lang="en-US" sz="1100" dirty="0">
                <a:latin typeface="Segoe UI"/>
                <a:cs typeface="Segoe UI"/>
              </a:rPr>
              <a:t>User can input group name, subject, and description.</a:t>
            </a:r>
          </a:p>
          <a:p>
            <a:r>
              <a:rPr lang="en-US" sz="1100" dirty="0">
                <a:latin typeface="Segoe UI"/>
                <a:cs typeface="Segoe UI"/>
              </a:rPr>
              <a:t>User can set group visibility (public/private).</a:t>
            </a:r>
          </a:p>
          <a:p>
            <a:r>
              <a:rPr lang="en-US" sz="1100" dirty="0">
                <a:latin typeface="Segoe UI"/>
                <a:cs typeface="Segoe UI"/>
              </a:rPr>
              <a:t>Group is created and visible in the group directory (if public).</a:t>
            </a:r>
          </a:p>
          <a:p>
            <a:pPr marL="0" indent="0">
              <a:buNone/>
            </a:pPr>
            <a:r>
              <a:rPr lang="en-US" b="1" i="1" u="sng" dirty="0"/>
              <a:t>"As a group member, I want to propose and vote..."</a:t>
            </a:r>
          </a:p>
          <a:p>
            <a:r>
              <a:rPr lang="en-US" sz="1100" dirty="0">
                <a:latin typeface="Segoe UI"/>
                <a:cs typeface="Segoe UI"/>
              </a:rPr>
              <a:t> User can suggest multiple time slots.</a:t>
            </a:r>
          </a:p>
          <a:p>
            <a:r>
              <a:rPr lang="en-US" sz="1100" dirty="0">
                <a:latin typeface="Segoe UI"/>
                <a:cs typeface="Segoe UI"/>
              </a:rPr>
              <a:t> Other members can vote on preferred times.</a:t>
            </a:r>
          </a:p>
          <a:p>
            <a:r>
              <a:rPr lang="en-US" sz="1100" dirty="0">
                <a:latin typeface="Segoe UI"/>
                <a:cs typeface="Segoe UI"/>
              </a:rPr>
              <a:t> The most-voted time is automatically scheduled.</a:t>
            </a:r>
          </a:p>
          <a:p>
            <a:pPr>
              <a:buNone/>
            </a:pPr>
            <a:r>
              <a:rPr lang="en-US" b="1" i="1" u="sng" dirty="0">
                <a:latin typeface="Neue Haas Grotesk Text Pro"/>
                <a:cs typeface="Segoe UI"/>
              </a:rPr>
              <a:t>"As a group member, I want to share notes..."</a:t>
            </a:r>
          </a:p>
          <a:p>
            <a:r>
              <a:rPr lang="en-US" sz="1100" dirty="0">
                <a:latin typeface="Segoe UI"/>
                <a:cs typeface="Segoe UI"/>
              </a:rPr>
              <a:t>User can upload files or paste text notes.</a:t>
            </a:r>
          </a:p>
          <a:p>
            <a:r>
              <a:rPr lang="en-US" sz="1100" dirty="0">
                <a:latin typeface="Segoe UI"/>
                <a:cs typeface="Segoe UI"/>
              </a:rPr>
              <a:t>Notes are visible to all group members.</a:t>
            </a:r>
          </a:p>
          <a:p>
            <a:r>
              <a:rPr lang="en-US" sz="1100" dirty="0">
                <a:latin typeface="Segoe UI"/>
                <a:cs typeface="Segoe UI"/>
              </a:rPr>
              <a:t>Notes can be edited or deleted by the author or group admin.</a:t>
            </a:r>
          </a:p>
          <a:p>
            <a:endParaRPr lang="en-US" dirty="0">
              <a:latin typeface="Neue Haas Grotesk Text Pro"/>
              <a:cs typeface="Segoe UI"/>
            </a:endParaRPr>
          </a:p>
          <a:p>
            <a:pPr>
              <a:buNone/>
            </a:pPr>
            <a:endParaRPr lang="en-US" dirty="0">
              <a:latin typeface="Neue Haas Grotesk Text Pro"/>
              <a:cs typeface="Segoe UI"/>
            </a:endParaRPr>
          </a:p>
          <a:p>
            <a:pPr marL="0" indent="0">
              <a:buNone/>
            </a:pPr>
            <a:endParaRPr lang="en-US" sz="1100" dirty="0">
              <a:latin typeface="Segoe UI"/>
              <a:cs typeface="Segoe UI"/>
            </a:endParaRPr>
          </a:p>
          <a:p>
            <a:pPr marL="342900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79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CA26-42F4-5E11-EAFC-393CD789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 Backlog Table for </a:t>
            </a:r>
            <a:r>
              <a:rPr lang="en-US" err="1"/>
              <a:t>StudyBuddy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F98867-95CF-D720-35BE-0C993C27C4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5262974"/>
              </p:ext>
            </p:extLst>
          </p:nvPr>
        </p:nvGraphicFramePr>
        <p:xfrm>
          <a:off x="452041" y="1114822"/>
          <a:ext cx="10653705" cy="5137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3427">
                  <a:extLst>
                    <a:ext uri="{9D8B030D-6E8A-4147-A177-3AD203B41FA5}">
                      <a16:colId xmlns:a16="http://schemas.microsoft.com/office/drawing/2014/main" val="756054763"/>
                    </a:ext>
                  </a:extLst>
                </a:gridCol>
                <a:gridCol w="4658320">
                  <a:extLst>
                    <a:ext uri="{9D8B030D-6E8A-4147-A177-3AD203B41FA5}">
                      <a16:colId xmlns:a16="http://schemas.microsoft.com/office/drawing/2014/main" val="155427511"/>
                    </a:ext>
                  </a:extLst>
                </a:gridCol>
                <a:gridCol w="1607343">
                  <a:extLst>
                    <a:ext uri="{9D8B030D-6E8A-4147-A177-3AD203B41FA5}">
                      <a16:colId xmlns:a16="http://schemas.microsoft.com/office/drawing/2014/main" val="1660785574"/>
                    </a:ext>
                  </a:extLst>
                </a:gridCol>
                <a:gridCol w="1724615">
                  <a:extLst>
                    <a:ext uri="{9D8B030D-6E8A-4147-A177-3AD203B41FA5}">
                      <a16:colId xmlns:a16="http://schemas.microsoft.com/office/drawing/2014/main" val="989010454"/>
                    </a:ext>
                  </a:extLst>
                </a:gridCol>
              </a:tblGrid>
              <a:tr h="35521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User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200213"/>
                  </a:ext>
                </a:extLst>
              </a:tr>
              <a:tr h="839607">
                <a:tc>
                  <a:txBody>
                    <a:bodyPr/>
                    <a:lstStyle/>
                    <a:p>
                      <a:r>
                        <a:rPr lang="en-US" dirty="0"/>
                        <a:t>Group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 a student, I want to join subject based groups so I can study collaboratively.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981781"/>
                  </a:ext>
                </a:extLst>
              </a:tr>
              <a:tr h="839607">
                <a:tc>
                  <a:txBody>
                    <a:bodyPr/>
                    <a:lstStyle/>
                    <a:p>
                      <a:r>
                        <a:rPr lang="en-US" dirty="0"/>
                        <a:t>Group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 a group admin, I want to approve or deny join request, so I can manage who joins.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Completed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926182"/>
                  </a:ext>
                </a:extLst>
              </a:tr>
              <a:tr h="52744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Group Management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 a user, I want to schedule virtual/in-person sessions, so I can coordinate study times.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Completed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89758"/>
                  </a:ext>
                </a:extLst>
              </a:tr>
              <a:tr h="355218">
                <a:tc>
                  <a:txBody>
                    <a:bodyPr/>
                    <a:lstStyle/>
                    <a:p>
                      <a:r>
                        <a:rPr lang="en-US" dirty="0"/>
                        <a:t>Collaboration 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 a student, I want to upload and view shared notes so I can understand how others process 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Completed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45539"/>
                  </a:ext>
                </a:extLst>
              </a:tr>
              <a:tr h="35521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Collaboration Tools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latin typeface="Neue Haas Grotesk Text Pro"/>
                        </a:rPr>
                        <a:t>As a user, I want to receive notifications when someone uploads new notes, so I can stay updated without constantly checking.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 dirty="0">
                          <a:solidFill>
                            <a:srgbClr val="000000"/>
                          </a:solidFill>
                          <a:latin typeface="Neue Haas Grotesk Text Pro"/>
                        </a:rPr>
                        <a:t>Completed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188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42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B65F7F7-2FCE-8F01-53DE-15C39342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702BA5-B0C6-3173-52C1-B9011C4D0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4887" y="478767"/>
            <a:ext cx="6227876" cy="9096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/>
              <a:t>System Design</a:t>
            </a:r>
          </a:p>
        </p:txBody>
      </p:sp>
      <p:pic>
        <p:nvPicPr>
          <p:cNvPr id="12" name="Content Placeholder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5F05753-C371-23B2-738D-3218853C2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" y="566553"/>
            <a:ext cx="12192000" cy="592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833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084D-5D84-A022-34D9-32B12F32D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78590-927F-BE51-7DDA-ADC97E010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41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4EF4-1949-96E9-06F6-54304F476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&amp; DevOps Plan</a:t>
            </a:r>
          </a:p>
        </p:txBody>
      </p:sp>
      <p:pic>
        <p:nvPicPr>
          <p:cNvPr id="7" name="Content Placeholder 6" descr="DevOps PowerPoint Template Designs - Standard License">
            <a:extLst>
              <a:ext uri="{FF2B5EF4-FFF2-40B4-BE49-F238E27FC236}">
                <a16:creationId xmlns:a16="http://schemas.microsoft.com/office/drawing/2014/main" id="{483CCDF3-08B1-9F08-C200-5EEA33D426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1501" y="3965804"/>
            <a:ext cx="5098547" cy="28962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05F1E9-7C98-9A7F-BD06-EAC7199F862A}"/>
              </a:ext>
            </a:extLst>
          </p:cNvPr>
          <p:cNvSpPr txBox="1"/>
          <p:nvPr/>
        </p:nvSpPr>
        <p:spPr>
          <a:xfrm>
            <a:off x="609600" y="1681594"/>
            <a:ext cx="5736557" cy="45089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/>
              <a:t>Plan</a:t>
            </a:r>
            <a:r>
              <a:rPr lang="en-US" dirty="0"/>
              <a:t>: </a:t>
            </a:r>
            <a:r>
              <a:rPr lang="en-US" sz="1500" dirty="0"/>
              <a:t>Sit down with </a:t>
            </a:r>
            <a:r>
              <a:rPr lang="en-US" sz="1500" dirty="0" err="1"/>
              <a:t>StudyBuddy</a:t>
            </a:r>
            <a:r>
              <a:rPr lang="en-US" sz="1500" dirty="0"/>
              <a:t> stakeholders and clarify what their goals for the app are</a:t>
            </a:r>
          </a:p>
          <a:p>
            <a:endParaRPr lang="en-US" sz="1500"/>
          </a:p>
          <a:p>
            <a:r>
              <a:rPr lang="en-US" dirty="0"/>
              <a:t>Code: </a:t>
            </a:r>
            <a:r>
              <a:rPr lang="en-US" sz="1500" dirty="0">
                <a:latin typeface="Arial"/>
                <a:ea typeface="+mn-lt"/>
                <a:cs typeface="Arial"/>
              </a:rPr>
              <a:t>Developers take the plan and turn it into a real product. They code features based on user stories, such as group search, session scheduling, and note-sharing.</a:t>
            </a:r>
          </a:p>
          <a:p>
            <a:endParaRPr lang="en-US" sz="1100">
              <a:latin typeface="Arial"/>
              <a:cs typeface="Arial"/>
            </a:endParaRPr>
          </a:p>
          <a:p>
            <a:r>
              <a:rPr lang="en-US" dirty="0"/>
              <a:t>Build: </a:t>
            </a:r>
            <a:r>
              <a:rPr lang="en-US" sz="1500" dirty="0">
                <a:latin typeface="Arial"/>
                <a:cs typeface="Arial"/>
              </a:rPr>
              <a:t>The code written by developers is turned into a working/complete version of the </a:t>
            </a:r>
            <a:r>
              <a:rPr lang="en-US" sz="1500" dirty="0" err="1">
                <a:latin typeface="Arial"/>
                <a:cs typeface="Arial"/>
              </a:rPr>
              <a:t>StudyBuddy</a:t>
            </a:r>
            <a:r>
              <a:rPr lang="en-US" sz="1500" dirty="0">
                <a:latin typeface="Arial"/>
                <a:cs typeface="Arial"/>
              </a:rPr>
              <a:t> app</a:t>
            </a:r>
            <a:r>
              <a:rPr lang="en-US" sz="1100" dirty="0">
                <a:latin typeface="Arial"/>
                <a:cs typeface="Arial"/>
              </a:rPr>
              <a:t>.</a:t>
            </a:r>
          </a:p>
          <a:p>
            <a:endParaRPr lang="en-US"/>
          </a:p>
          <a:p>
            <a:r>
              <a:rPr lang="en-US" dirty="0"/>
              <a:t>Test: </a:t>
            </a:r>
            <a:r>
              <a:rPr lang="en-US" sz="1500" dirty="0">
                <a:latin typeface="Arial"/>
                <a:cs typeface="Arial"/>
              </a:rPr>
              <a:t>The </a:t>
            </a:r>
            <a:r>
              <a:rPr lang="en-US" sz="1500" dirty="0" err="1">
                <a:latin typeface="Arial"/>
                <a:cs typeface="Arial"/>
              </a:rPr>
              <a:t>StudyBuddy</a:t>
            </a:r>
            <a:r>
              <a:rPr lang="en-US" sz="1500" dirty="0">
                <a:latin typeface="Arial"/>
                <a:cs typeface="Arial"/>
              </a:rPr>
              <a:t> app is tested for bugs or issues that would need to be fixed. Test if users can join groups, schedule sessions, and upload notes without any problems.</a:t>
            </a:r>
          </a:p>
          <a:p>
            <a:endParaRPr lang="en-US"/>
          </a:p>
          <a:p>
            <a:r>
              <a:rPr lang="en-US" dirty="0"/>
              <a:t>Integrate: </a:t>
            </a:r>
            <a:r>
              <a:rPr lang="en-US" sz="1500" dirty="0">
                <a:latin typeface="Arial"/>
                <a:cs typeface="Arial"/>
              </a:rPr>
              <a:t>All parts of the product (frontend, backend, API, database) are brought together and tested as a full system. New features get added into the full codebase so everything works together.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3DC47B-2FA1-E3B3-FED3-3FAB27FABCB7}"/>
              </a:ext>
            </a:extLst>
          </p:cNvPr>
          <p:cNvSpPr txBox="1"/>
          <p:nvPr/>
        </p:nvSpPr>
        <p:spPr>
          <a:xfrm>
            <a:off x="7411909" y="781777"/>
            <a:ext cx="4451157" cy="31854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Deploy: </a:t>
            </a:r>
            <a:r>
              <a:rPr lang="en-US" sz="1500" dirty="0">
                <a:ea typeface="+mn-lt"/>
                <a:cs typeface="+mn-lt"/>
              </a:rPr>
              <a:t>After testing, the app is launched so real users (students and advisors) can start using </a:t>
            </a:r>
            <a:r>
              <a:rPr lang="en-US" sz="1500" dirty="0" err="1">
                <a:ea typeface="+mn-lt"/>
                <a:cs typeface="+mn-lt"/>
              </a:rPr>
              <a:t>StudyBuddy</a:t>
            </a:r>
            <a:r>
              <a:rPr lang="en-US" sz="1500" dirty="0">
                <a:ea typeface="+mn-lt"/>
                <a:cs typeface="+mn-lt"/>
              </a:rPr>
              <a:t>.</a:t>
            </a:r>
          </a:p>
          <a:p>
            <a:endParaRPr lang="en-US"/>
          </a:p>
          <a:p>
            <a:r>
              <a:rPr lang="en-US" dirty="0"/>
              <a:t>Operate: </a:t>
            </a:r>
            <a:r>
              <a:rPr lang="en-US" sz="1500" dirty="0">
                <a:ea typeface="+mn-lt"/>
                <a:cs typeface="+mn-lt"/>
              </a:rPr>
              <a:t>The team handles bug fixes, user issues, and app updates now that it’s live.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 dirty="0"/>
              <a:t>Monitor: </a:t>
            </a:r>
            <a:r>
              <a:rPr lang="en-US" sz="1500" dirty="0">
                <a:ea typeface="+mn-lt"/>
                <a:cs typeface="+mn-lt"/>
              </a:rPr>
              <a:t>The team keeps an eye on performance, crashes, and overall app health to make sure everything runs smoothly.</a:t>
            </a:r>
          </a:p>
          <a:p>
            <a:endParaRPr lang="en-US">
              <a:ea typeface="+mn-lt"/>
              <a:cs typeface="+mn-lt"/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773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4802F-79B0-CD59-E0A6-A5F20D2C1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200C4-2D6E-3CD9-B468-43E52AAB8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CI/CD &amp; DevOps Plan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3B3C0E-80AC-DBB5-6DC8-03EB194B67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8193031"/>
              </p:ext>
            </p:extLst>
          </p:nvPr>
        </p:nvGraphicFramePr>
        <p:xfrm>
          <a:off x="256774" y="1848941"/>
          <a:ext cx="6044040" cy="45356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2020">
                  <a:extLst>
                    <a:ext uri="{9D8B030D-6E8A-4147-A177-3AD203B41FA5}">
                      <a16:colId xmlns:a16="http://schemas.microsoft.com/office/drawing/2014/main" val="611059699"/>
                    </a:ext>
                  </a:extLst>
                </a:gridCol>
                <a:gridCol w="3022020">
                  <a:extLst>
                    <a:ext uri="{9D8B030D-6E8A-4147-A177-3AD203B41FA5}">
                      <a16:colId xmlns:a16="http://schemas.microsoft.com/office/drawing/2014/main" val="4107973213"/>
                    </a:ext>
                  </a:extLst>
                </a:gridCol>
              </a:tblGrid>
              <a:tr h="51226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1596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/>
                        <a:t>Plan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noProof="0" dirty="0">
                          <a:latin typeface="Neue Haas Grotesk Text Pro"/>
                        </a:rPr>
                        <a:t>Sit down with </a:t>
                      </a:r>
                      <a:r>
                        <a:rPr lang="en-US" sz="1500" b="0" i="0" u="none" strike="noStrike" noProof="0" dirty="0" err="1">
                          <a:latin typeface="Neue Haas Grotesk Text Pro"/>
                        </a:rPr>
                        <a:t>StudyBuddy</a:t>
                      </a:r>
                      <a:r>
                        <a:rPr lang="en-US" sz="1500" b="0" i="0" u="none" strike="noStrike" noProof="0" dirty="0">
                          <a:latin typeface="Neue Haas Grotesk Text Pro"/>
                        </a:rPr>
                        <a:t> stakeholders and clarify what their goals for the app are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51770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noProof="0" dirty="0">
                          <a:latin typeface="Arial"/>
                        </a:rPr>
                        <a:t>Developers take plan and turn it into a real product. They code features based on user stories, such as group search, session scheduling, and note-sharing.</a:t>
                      </a:r>
                      <a:endParaRPr lang="en-US" dirty="0">
                        <a:latin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33445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Build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noProof="0" dirty="0"/>
                        <a:t>Turn all the code into a working version of the </a:t>
                      </a:r>
                      <a:r>
                        <a:rPr lang="en-US" sz="1500" b="0" i="0" u="none" strike="noStrike" noProof="0" dirty="0" err="1"/>
                        <a:t>StudyBuddy</a:t>
                      </a:r>
                      <a:r>
                        <a:rPr lang="en-US" sz="1500" b="0" i="0" u="none" strike="noStrike" noProof="0" dirty="0"/>
                        <a:t> app that’s ready for testing.</a:t>
                      </a:r>
                      <a:endParaRPr 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32468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noProof="0" dirty="0">
                          <a:latin typeface="Arial"/>
                        </a:rPr>
                        <a:t>The app is tested for bugs or issues. Test if users can join groups, schedule sessions, and upload notes without any problems.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269426"/>
                  </a:ext>
                </a:extLst>
              </a:tr>
            </a:tbl>
          </a:graphicData>
        </a:graphic>
      </p:graphicFrame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5851CA4A-DF87-222F-67B0-6BD79D601E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0618190"/>
              </p:ext>
            </p:extLst>
          </p:nvPr>
        </p:nvGraphicFramePr>
        <p:xfrm>
          <a:off x="6470072" y="1849582"/>
          <a:ext cx="530124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620">
                  <a:extLst>
                    <a:ext uri="{9D8B030D-6E8A-4147-A177-3AD203B41FA5}">
                      <a16:colId xmlns:a16="http://schemas.microsoft.com/office/drawing/2014/main" val="611059699"/>
                    </a:ext>
                  </a:extLst>
                </a:gridCol>
                <a:gridCol w="2650620">
                  <a:extLst>
                    <a:ext uri="{9D8B030D-6E8A-4147-A177-3AD203B41FA5}">
                      <a16:colId xmlns:a16="http://schemas.microsoft.com/office/drawing/2014/main" val="4107973213"/>
                    </a:ext>
                  </a:extLst>
                </a:gridCol>
              </a:tblGrid>
              <a:tr h="3642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115968"/>
                  </a:ext>
                </a:extLst>
              </a:tr>
              <a:tr h="121837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dirty="0"/>
                        <a:t>Integrate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noProof="0" dirty="0"/>
                        <a:t>Everything is brought together (frontend, backend, APIs, database) to make sure all parts of the app work together as one.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517707"/>
                  </a:ext>
                </a:extLst>
              </a:tr>
              <a:tr h="99228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Deploy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noProof="0" dirty="0">
                          <a:latin typeface="Neue Haas Grotesk Text Pro"/>
                        </a:rPr>
                        <a:t>After testing, the app is launched so real users (students and advisors) can start using </a:t>
                      </a:r>
                      <a:r>
                        <a:rPr lang="en-US" sz="1500" b="0" i="0" u="none" strike="noStrike" noProof="0" dirty="0" err="1">
                          <a:latin typeface="Neue Haas Grotesk Text Pro"/>
                        </a:rPr>
                        <a:t>StudyBuddy</a:t>
                      </a:r>
                      <a:r>
                        <a:rPr lang="en-US" sz="1500" b="0" i="0" u="none" strike="noStrike" noProof="0" dirty="0">
                          <a:latin typeface="Neue Haas Grotesk Text Pro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334453"/>
                  </a:ext>
                </a:extLst>
              </a:tr>
              <a:tr h="76619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Operate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noProof="0" dirty="0">
                          <a:latin typeface="Neue Haas Grotesk Text Pro"/>
                        </a:rPr>
                        <a:t>The team handles bug fixes, user issues, and app updates now that it’s live.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6324688"/>
                  </a:ext>
                </a:extLst>
              </a:tr>
              <a:tr h="121837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noProof="0" dirty="0">
                          <a:latin typeface="Neue Haas Grotesk Text Pro"/>
                        </a:rPr>
                        <a:t>The team keeps an eye on performance, crashes, and overall app health to make sure everything runs smoothly.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6269426"/>
                  </a:ext>
                </a:extLst>
              </a:tr>
            </a:tbl>
          </a:graphicData>
        </a:graphic>
      </p:graphicFrame>
      <p:pic>
        <p:nvPicPr>
          <p:cNvPr id="9" name="Content Placeholder 6" descr="DevOps PowerPoint Template Designs - Standard License">
            <a:extLst>
              <a:ext uri="{FF2B5EF4-FFF2-40B4-BE49-F238E27FC236}">
                <a16:creationId xmlns:a16="http://schemas.microsoft.com/office/drawing/2014/main" id="{1DB3278E-0153-14AA-DCC6-2F678F0E6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7010" y="3403"/>
            <a:ext cx="3200475" cy="185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13453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VanillaVTI</vt:lpstr>
      <vt:lpstr>Morehouse College | StudyBuddy</vt:lpstr>
      <vt:lpstr>Introduction &amp; Agenda</vt:lpstr>
      <vt:lpstr>User Stories </vt:lpstr>
      <vt:lpstr>Acceptance Criteria</vt:lpstr>
      <vt:lpstr>Product Backlog Table for StudyBuddy</vt:lpstr>
      <vt:lpstr>System Design</vt:lpstr>
      <vt:lpstr>Testing Strategy</vt:lpstr>
      <vt:lpstr>CI/CD &amp; DevOps Plan</vt:lpstr>
      <vt:lpstr>CI/CD &amp; DevOps Plan</vt:lpstr>
      <vt:lpstr>Team Collaboration Summary</vt:lpstr>
      <vt:lpstr>Reflections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76</cp:revision>
  <dcterms:created xsi:type="dcterms:W3CDTF">2025-07-01T16:14:12Z</dcterms:created>
  <dcterms:modified xsi:type="dcterms:W3CDTF">2025-07-03T13:26:09Z</dcterms:modified>
</cp:coreProperties>
</file>